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charts/chart2.xml" ContentType="application/vnd.openxmlformats-officedocument.drawingml.chart+xml"/>
  <Override PartName="/ppt/charts/chart1.xml" ContentType="application/vnd.openxmlformats-officedocument.drawingml.chart+xml"/>
  <Override PartName="/ppt/media/image64.jpeg" ContentType="image/jpeg"/>
  <Override PartName="/ppt/media/image75.png" ContentType="image/png"/>
  <Override PartName="/ppt/media/image74.png" ContentType="image/png"/>
  <Override PartName="/ppt/media/image73.png" ContentType="image/png"/>
  <Override PartName="/ppt/media/image68.png" ContentType="image/png"/>
  <Override PartName="/ppt/media/image17.jpeg" ContentType="image/jpeg"/>
  <Override PartName="/ppt/media/image66.png" ContentType="image/png"/>
  <Override PartName="/ppt/media/image136.jpeg" ContentType="image/jpeg"/>
  <Override PartName="/ppt/media/image62.png" ContentType="image/png"/>
  <Override PartName="/ppt/media/image71.jpeg" ContentType="image/jpeg"/>
  <Override PartName="/ppt/media/image51.png" ContentType="image/png"/>
  <Override PartName="/ppt/media/image58.png" ContentType="image/png"/>
  <Override PartName="/ppt/media/image57.png" ContentType="image/png"/>
  <Override PartName="/ppt/media/image5.jpeg" ContentType="image/jpeg"/>
  <Override PartName="/ppt/media/image56.png" ContentType="image/png"/>
  <Override PartName="/ppt/media/image135.jpeg" ContentType="image/jpeg"/>
  <Override PartName="/ppt/media/image162.png" ContentType="image/png"/>
  <Override PartName="/ppt/media/image77.png" ContentType="image/png"/>
  <Override PartName="/ppt/media/image7.jpeg" ContentType="image/jpeg"/>
  <Override PartName="/ppt/media/image142.jpeg" ContentType="image/jpeg"/>
  <Override PartName="/ppt/media/image52.png" ContentType="image/png"/>
  <Override PartName="/ppt/media/image39.jpeg" ContentType="image/jpeg"/>
  <Override PartName="/ppt/media/image98.jpeg" ContentType="image/jpeg"/>
  <Override PartName="/ppt/media/image161.png" ContentType="image/png"/>
  <Override PartName="/ppt/media/image76.png" ContentType="image/png"/>
  <Override PartName="/ppt/media/image137.jpeg" ContentType="image/jpeg"/>
  <Override PartName="/ppt/media/image50.jpeg" ContentType="image/jpeg"/>
  <Override PartName="/ppt/media/image48.png" ContentType="image/png"/>
  <Override PartName="/ppt/media/image46.png" ContentType="image/png"/>
  <Override PartName="/ppt/media/image134.jpeg" ContentType="image/jpeg"/>
  <Override PartName="/ppt/media/image155.png" ContentType="image/png"/>
  <Override PartName="/ppt/media/image69.png" ContentType="image/png"/>
  <Override PartName="/ppt/media/image99.jpeg" ContentType="image/jpeg"/>
  <Override PartName="/ppt/media/image44.png" ContentType="image/png"/>
  <Override PartName="/ppt/media/image67.jpeg" ContentType="image/jpeg"/>
  <Override PartName="/ppt/media/image109.png" ContentType="image/png"/>
  <Override PartName="/ppt/media/image41.jpeg" ContentType="image/jpeg"/>
  <Override PartName="/ppt/media/image40.jpeg" ContentType="image/jpeg"/>
  <Override PartName="/ppt/media/image37.jpeg" ContentType="image/jpeg"/>
  <Override PartName="/ppt/media/image15.gif" ContentType="image/gif"/>
  <Override PartName="/ppt/media/image11.gif" ContentType="image/gif"/>
  <Override PartName="/ppt/media/image47.jpeg" ContentType="image/jpeg"/>
  <Override PartName="/ppt/media/image61.png" ContentType="image/png"/>
  <Override PartName="/ppt/media/image159.png" ContentType="image/png"/>
  <Override PartName="/ppt/media/image14.jpeg" ContentType="image/jpeg"/>
  <Override PartName="/ppt/media/image38.png" ContentType="image/png"/>
  <Override PartName="/ppt/media/image28.jpeg" ContentType="image/jpeg"/>
  <Override PartName="/ppt/media/image43.jpeg" ContentType="image/jpeg"/>
  <Override PartName="/ppt/media/image119.png" ContentType="image/png"/>
  <Override PartName="/ppt/media/image8.png" ContentType="image/png"/>
  <Override PartName="/ppt/media/image89.png" ContentType="image/png"/>
  <Override PartName="/ppt/media/image13.png" ContentType="image/png"/>
  <Override PartName="/ppt/media/image108.jpeg" ContentType="image/jpeg"/>
  <Override PartName="/ppt/media/image2.jpeg" ContentType="image/jpeg"/>
  <Override PartName="/ppt/media/image59.jpeg" ContentType="image/jpeg"/>
  <Override PartName="/ppt/media/image4.jpeg" ContentType="image/jpeg"/>
  <Override PartName="/ppt/media/image18.png" ContentType="image/png"/>
  <Override PartName="/ppt/media/image22.png" ContentType="image/png"/>
  <Override PartName="/ppt/media/image95.jpeg" ContentType="image/jpeg"/>
  <Override PartName="/ppt/media/image131.png" ContentType="image/png"/>
  <Override PartName="/ppt/media/image49.png" ContentType="image/png"/>
  <Override PartName="/ppt/media/image167.jpeg" ContentType="image/jpeg"/>
  <Override PartName="/ppt/media/image16.gif" ContentType="image/gif"/>
  <Override PartName="/ppt/media/image20.jpeg" ContentType="image/jpeg"/>
  <Override PartName="/ppt/media/image60.png" ContentType="image/png"/>
  <Override PartName="/ppt/media/image158.png" ContentType="image/png"/>
  <Override PartName="/ppt/media/image133.png" ContentType="image/png"/>
  <Override PartName="/ppt/media/image36.png" ContentType="image/png"/>
  <Override PartName="/ppt/media/image72.jpeg" ContentType="image/jpeg"/>
  <Override PartName="/ppt/media/image145.png" ContentType="image/png"/>
  <Override PartName="/ppt/media/image9.png" ContentType="image/png"/>
  <Override PartName="/ppt/media/image54.jpeg" ContentType="image/jpeg"/>
  <Override PartName="/ppt/media/image168.jpeg" ContentType="image/jpeg"/>
  <Override PartName="/ppt/media/image21.jpeg" ContentType="image/jpeg"/>
  <Override PartName="/ppt/media/image1.jpeg" ContentType="image/jpeg"/>
  <Override PartName="/ppt/media/image126.png" ContentType="image/png"/>
  <Override PartName="/ppt/media/image23.jpeg" ContentType="image/jpeg"/>
  <Override PartName="/ppt/media/image3.jpeg" ContentType="image/jpeg"/>
  <Override PartName="/ppt/media/image146.png" ContentType="image/png"/>
  <Override PartName="/ppt/media/image25.jpeg" ContentType="image/jpeg"/>
  <Override PartName="/ppt/media/image27.jpeg" ContentType="image/jpeg"/>
  <Override PartName="/ppt/media/image6.jpeg" ContentType="image/jpeg"/>
  <Override PartName="/ppt/media/image141.jpeg" ContentType="image/jpeg"/>
  <Override PartName="/ppt/media/image26.png" ContentType="image/png"/>
  <Override PartName="/ppt/media/image79.png" ContentType="image/png"/>
  <Override PartName="/ppt/media/image132.jpeg" ContentType="image/jpeg"/>
  <Override PartName="/ppt/media/image149.jpeg" ContentType="image/jpeg"/>
  <Override PartName="/ppt/media/image107.png" ContentType="image/png"/>
  <Override PartName="/ppt/media/image63.jpeg" ContentType="image/jpeg"/>
  <Override PartName="/ppt/media/image127.png" ContentType="image/png"/>
  <Override PartName="/ppt/media/image65.jpeg" ContentType="image/jpeg"/>
  <Override PartName="/ppt/media/image122.png" ContentType="image/png"/>
  <Override PartName="/ppt/media/image32.jpeg" ContentType="image/jpeg"/>
  <Override PartName="/ppt/media/image124.jpeg" ContentType="image/jpeg"/>
  <Override PartName="/ppt/media/image29.jpeg" ContentType="image/jpeg"/>
  <Override PartName="/ppt/media/image12.gif" ContentType="image/gif"/>
  <Override PartName="/ppt/media/image33.jpeg" ContentType="image/jpeg"/>
  <Override PartName="/ppt/media/image34.jpeg" ContentType="image/jpeg"/>
  <Override PartName="/ppt/media/image19.png" ContentType="image/png"/>
  <Override PartName="/ppt/media/image35.jpeg" ContentType="image/jpeg"/>
  <Override PartName="/ppt/media/image80.png" ContentType="image/png"/>
  <Override PartName="/ppt/media/image81.png" ContentType="image/png"/>
  <Override PartName="/ppt/media/image82.png" ContentType="image/png"/>
  <Override PartName="/ppt/media/image147.jpeg" ContentType="image/jpeg"/>
  <Override PartName="/ppt/media/image83.png" ContentType="image/png"/>
  <Override PartName="/ppt/media/image100.jpeg" ContentType="image/jpeg"/>
  <Override PartName="/ppt/media/image84.png" ContentType="image/png"/>
  <Override PartName="/ppt/media/image30.jpeg" ContentType="image/jpeg"/>
  <Override PartName="/ppt/media/image102.png" ContentType="image/png"/>
  <Override PartName="/ppt/media/image106.jpeg" ContentType="image/jpeg"/>
  <Override PartName="/ppt/media/image85.png" ContentType="image/png"/>
  <Override PartName="/ppt/media/image86.png" ContentType="image/png"/>
  <Override PartName="/ppt/media/image104.png" ContentType="image/png"/>
  <Override PartName="/ppt/media/image45.png" ContentType="image/png"/>
  <Override PartName="/ppt/media/image138.jpeg" ContentType="image/jpeg"/>
  <Override PartName="/ppt/media/image87.png" ContentType="image/png"/>
  <Override PartName="/ppt/media/image105.png" ContentType="image/png"/>
  <Override PartName="/ppt/media/image143.jpeg" ContentType="image/jpeg"/>
  <Override PartName="/ppt/media/image88.png" ContentType="image/png"/>
  <Override PartName="/ppt/media/image90.png" ContentType="image/png"/>
  <Override PartName="/ppt/media/image91.png" ContentType="image/png"/>
  <Override PartName="/ppt/media/image92.jpeg" ContentType="image/jpeg"/>
  <Override PartName="/ppt/media/image148.jpeg" ContentType="image/jpeg"/>
  <Override PartName="/ppt/media/image93.png" ContentType="image/png"/>
  <Override PartName="/ppt/media/image78.jpeg" ContentType="image/jpeg"/>
  <Override PartName="/ppt/media/image111.png" ContentType="image/png"/>
  <Override PartName="/ppt/media/image96.png" ContentType="image/png"/>
  <Override PartName="/ppt/media/image114.png" ContentType="image/png"/>
  <Override PartName="/ppt/media/image55.png" ContentType="image/png"/>
  <Override PartName="/ppt/media/image139.jpeg" ContentType="image/jpeg"/>
  <Override PartName="/ppt/media/image24.png" ContentType="image/png"/>
  <Override PartName="/ppt/media/image97.jpeg" ContentType="image/jpeg"/>
  <Override PartName="/ppt/media/image94.png" ContentType="image/png"/>
  <Override PartName="/ppt/media/image101.jpeg" ContentType="image/jpeg"/>
  <Override PartName="/ppt/media/image31.jpeg" ContentType="image/jpeg"/>
  <Override PartName="/ppt/media/image117.jpeg" ContentType="image/jpeg"/>
  <Override PartName="/ppt/media/image110.png" ContentType="image/png"/>
  <Override PartName="/ppt/media/image112.jpeg" ContentType="image/jpeg"/>
  <Override PartName="/ppt/media/image113.jpeg" ContentType="image/jpeg"/>
  <Override PartName="/ppt/media/image123.png" ContentType="image/png"/>
  <Override PartName="/ppt/media/image115.png" ContentType="image/png"/>
  <Override PartName="/ppt/media/image130.jpeg" ContentType="image/jpeg"/>
  <Override PartName="/ppt/media/image53.png" ContentType="image/png"/>
  <Override PartName="/ppt/media/image144.jpeg" ContentType="image/jpeg"/>
  <Override PartName="/ppt/media/image116.png" ContentType="image/png"/>
  <Override PartName="/ppt/media/image103.jpeg" ContentType="image/jpeg"/>
  <Override PartName="/ppt/media/image118.png" ContentType="image/png"/>
  <Override PartName="/ppt/media/image120.jpeg" ContentType="image/jpeg"/>
  <Override PartName="/ppt/media/image121.jpeg" ContentType="image/jpeg"/>
  <Override PartName="/ppt/media/image70.jpeg" ContentType="image/jpeg"/>
  <Override PartName="/ppt/media/image125.png" ContentType="image/png"/>
  <Override PartName="/ppt/media/image42.jpeg" ContentType="image/jpeg"/>
  <Override PartName="/ppt/media/image128.jpeg" ContentType="image/jpeg"/>
  <Override PartName="/ppt/media/image129.png" ContentType="image/png"/>
  <Override PartName="/ppt/media/image140.png" ContentType="image/png"/>
  <Override PartName="/ppt/media/image156.emf" ContentType="image/x-emf"/>
  <Override PartName="/ppt/media/image150.jpeg" ContentType="image/jpeg"/>
  <Override PartName="/ppt/media/image164.jpeg" ContentType="image/jpeg"/>
  <Override PartName="/ppt/media/image151.jpeg" ContentType="image/jpeg"/>
  <Override PartName="/ppt/media/image165.jpeg" ContentType="image/jpeg"/>
  <Override PartName="/ppt/media/image152.jpeg" ContentType="image/jpeg"/>
  <Override PartName="/ppt/media/image166.jpeg" ContentType="image/jpeg"/>
  <Override PartName="/ppt/media/image153.jpeg" ContentType="image/jpeg"/>
  <Override PartName="/ppt/media/image154.jpeg" ContentType="image/jpeg"/>
  <Override PartName="/ppt/media/image10.jpeg" ContentType="image/jpeg"/>
  <Override PartName="/ppt/media/image157.jpeg" ContentType="image/jpeg"/>
  <Override PartName="/ppt/media/image160.jpeg" ContentType="image/jpeg"/>
  <Override PartName="/ppt/media/image163.jpeg" ContentType="image/jpeg"/>
  <Override PartName="/ppt/slideMasters/_rels/slideMaster1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2.xml" ContentType="application/vnd.openxmlformats-officedocument.theme+xml"/>
  <Override PartName="/ppt/theme/theme9.xml" ContentType="application/vnd.openxmlformats-officedocument.theme+xml"/>
  <Override PartName="/ppt/theme/theme11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14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69.xml" ContentType="application/vnd.openxmlformats-officedocument.presentationml.slide+xml"/>
  <Override PartName="/ppt/slides/slide44.xml" ContentType="application/vnd.openxmlformats-officedocument.presentationml.slide+xml"/>
  <Override PartName="/ppt/slides/slide68.xml" ContentType="application/vnd.openxmlformats-officedocument.presentationml.slide+xml"/>
  <Override PartName="/ppt/slides/slide43.xml" ContentType="application/vnd.openxmlformats-officedocument.presentationml.slide+xml"/>
  <Override PartName="/ppt/slides/slide67.xml" ContentType="application/vnd.openxmlformats-officedocument.presentationml.slide+xml"/>
  <Override PartName="/ppt/slides/slide42.xml" ContentType="application/vnd.openxmlformats-officedocument.presentationml.slide+xml"/>
  <Override PartName="/ppt/slides/slide66.xml" ContentType="application/vnd.openxmlformats-officedocument.presentationml.slide+xml"/>
  <Override PartName="/ppt/slides/slide41.xml" ContentType="application/vnd.openxmlformats-officedocument.presentationml.slide+xml"/>
  <Override PartName="/ppt/slides/slide65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68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15" r:id="rId73"/>
    <p:sldId id="316" r:id="rId74"/>
    <p:sldId id="317" r:id="rId75"/>
    <p:sldId id="318" r:id="rId76"/>
    <p:sldId id="319" r:id="rId77"/>
    <p:sldId id="320" r:id="rId78"/>
    <p:sldId id="321" r:id="rId79"/>
    <p:sldId id="322" r:id="rId80"/>
    <p:sldId id="323" r:id="rId81"/>
    <p:sldId id="324" r:id="rId82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slide" Target="slides/slide29.xml"/><Relationship Id="rId43" Type="http://schemas.openxmlformats.org/officeDocument/2006/relationships/slide" Target="slides/slide30.xml"/><Relationship Id="rId44" Type="http://schemas.openxmlformats.org/officeDocument/2006/relationships/slide" Target="slides/slide31.xml"/><Relationship Id="rId45" Type="http://schemas.openxmlformats.org/officeDocument/2006/relationships/slide" Target="slides/slide32.xml"/><Relationship Id="rId46" Type="http://schemas.openxmlformats.org/officeDocument/2006/relationships/slide" Target="slides/slide33.xml"/><Relationship Id="rId47" Type="http://schemas.openxmlformats.org/officeDocument/2006/relationships/slide" Target="slides/slide34.xml"/><Relationship Id="rId48" Type="http://schemas.openxmlformats.org/officeDocument/2006/relationships/slide" Target="slides/slide35.xml"/><Relationship Id="rId49" Type="http://schemas.openxmlformats.org/officeDocument/2006/relationships/slide" Target="slides/slide36.xml"/><Relationship Id="rId50" Type="http://schemas.openxmlformats.org/officeDocument/2006/relationships/slide" Target="slides/slide37.xml"/><Relationship Id="rId51" Type="http://schemas.openxmlformats.org/officeDocument/2006/relationships/slide" Target="slides/slide38.xml"/><Relationship Id="rId52" Type="http://schemas.openxmlformats.org/officeDocument/2006/relationships/slide" Target="slides/slide39.xml"/><Relationship Id="rId53" Type="http://schemas.openxmlformats.org/officeDocument/2006/relationships/slide" Target="slides/slide40.xml"/><Relationship Id="rId54" Type="http://schemas.openxmlformats.org/officeDocument/2006/relationships/slide" Target="slides/slide41.xml"/><Relationship Id="rId55" Type="http://schemas.openxmlformats.org/officeDocument/2006/relationships/slide" Target="slides/slide42.xml"/><Relationship Id="rId56" Type="http://schemas.openxmlformats.org/officeDocument/2006/relationships/slide" Target="slides/slide43.xml"/><Relationship Id="rId57" Type="http://schemas.openxmlformats.org/officeDocument/2006/relationships/slide" Target="slides/slide44.xml"/><Relationship Id="rId58" Type="http://schemas.openxmlformats.org/officeDocument/2006/relationships/slide" Target="slides/slide45.xml"/><Relationship Id="rId59" Type="http://schemas.openxmlformats.org/officeDocument/2006/relationships/slide" Target="slides/slide46.xml"/><Relationship Id="rId60" Type="http://schemas.openxmlformats.org/officeDocument/2006/relationships/slide" Target="slides/slide47.xml"/><Relationship Id="rId61" Type="http://schemas.openxmlformats.org/officeDocument/2006/relationships/slide" Target="slides/slide48.xml"/><Relationship Id="rId62" Type="http://schemas.openxmlformats.org/officeDocument/2006/relationships/slide" Target="slides/slide49.xml"/><Relationship Id="rId63" Type="http://schemas.openxmlformats.org/officeDocument/2006/relationships/slide" Target="slides/slide50.xml"/><Relationship Id="rId64" Type="http://schemas.openxmlformats.org/officeDocument/2006/relationships/slide" Target="slides/slide51.xml"/><Relationship Id="rId65" Type="http://schemas.openxmlformats.org/officeDocument/2006/relationships/slide" Target="slides/slide52.xml"/><Relationship Id="rId66" Type="http://schemas.openxmlformats.org/officeDocument/2006/relationships/slide" Target="slides/slide53.xml"/><Relationship Id="rId67" Type="http://schemas.openxmlformats.org/officeDocument/2006/relationships/slide" Target="slides/slide54.xml"/><Relationship Id="rId68" Type="http://schemas.openxmlformats.org/officeDocument/2006/relationships/slide" Target="slides/slide55.xml"/><Relationship Id="rId69" Type="http://schemas.openxmlformats.org/officeDocument/2006/relationships/slide" Target="slides/slide56.xml"/><Relationship Id="rId70" Type="http://schemas.openxmlformats.org/officeDocument/2006/relationships/slide" Target="slides/slide57.xml"/><Relationship Id="rId71" Type="http://schemas.openxmlformats.org/officeDocument/2006/relationships/slide" Target="slides/slide58.xml"/><Relationship Id="rId72" Type="http://schemas.openxmlformats.org/officeDocument/2006/relationships/slide" Target="slides/slide59.xml"/><Relationship Id="rId73" Type="http://schemas.openxmlformats.org/officeDocument/2006/relationships/slide" Target="slides/slide60.xml"/><Relationship Id="rId74" Type="http://schemas.openxmlformats.org/officeDocument/2006/relationships/slide" Target="slides/slide61.xml"/><Relationship Id="rId75" Type="http://schemas.openxmlformats.org/officeDocument/2006/relationships/slide" Target="slides/slide62.xml"/><Relationship Id="rId76" Type="http://schemas.openxmlformats.org/officeDocument/2006/relationships/slide" Target="slides/slide63.xml"/><Relationship Id="rId77" Type="http://schemas.openxmlformats.org/officeDocument/2006/relationships/slide" Target="slides/slide64.xml"/><Relationship Id="rId78" Type="http://schemas.openxmlformats.org/officeDocument/2006/relationships/slide" Target="slides/slide65.xml"/><Relationship Id="rId79" Type="http://schemas.openxmlformats.org/officeDocument/2006/relationships/slide" Target="slides/slide66.xml"/><Relationship Id="rId80" Type="http://schemas.openxmlformats.org/officeDocument/2006/relationships/slide" Target="slides/slide67.xml"/><Relationship Id="rId81" Type="http://schemas.openxmlformats.org/officeDocument/2006/relationships/slide" Target="slides/slide68.xml"/><Relationship Id="rId82" Type="http://schemas.openxmlformats.org/officeDocument/2006/relationships/slide" Target="slides/slide69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004586"/>
            </a:solidFill>
            <a:ln w="28800">
              <a:solidFill>
                <a:srgbClr val="004586"/>
              </a:solidFill>
              <a:round/>
            </a:ln>
          </c:spPr>
          <c:marker>
            <c:symbol val="none"/>
          </c:marker>
          <c:dLbls>
            <c:numFmt formatCode="General" sourceLinked="1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7"/>
                <c:pt idx="0">
                  <c:v>0</c:v>
                </c:pt>
                <c:pt idx="1">
                  <c:v>-9.484E-007</c:v>
                </c:pt>
                <c:pt idx="2">
                  <c:v>-1.9544E-006</c:v>
                </c:pt>
                <c:pt idx="3">
                  <c:v>-2.9609E-006</c:v>
                </c:pt>
                <c:pt idx="4">
                  <c:v>-3.9676E-006</c:v>
                </c:pt>
                <c:pt idx="5">
                  <c:v>-4.9743E-006</c:v>
                </c:pt>
                <c:pt idx="6">
                  <c:v>-5.9811E-006</c:v>
                </c:pt>
                <c:pt idx="7">
                  <c:v>-6.9879E-006</c:v>
                </c:pt>
                <c:pt idx="8">
                  <c:v>-7.9946E-006</c:v>
                </c:pt>
                <c:pt idx="9">
                  <c:v>-9.0014E-006</c:v>
                </c:pt>
                <c:pt idx="10">
                  <c:v>-1.00082E-005</c:v>
                </c:pt>
                <c:pt idx="11">
                  <c:v>-1.1015E-005</c:v>
                </c:pt>
                <c:pt idx="12">
                  <c:v>-1.20218E-005</c:v>
                </c:pt>
                <c:pt idx="13">
                  <c:v>-1.30286E-005</c:v>
                </c:pt>
                <c:pt idx="14">
                  <c:v>-1.40354E-005</c:v>
                </c:pt>
                <c:pt idx="15">
                  <c:v>-1.50422E-005</c:v>
                </c:pt>
                <c:pt idx="16">
                  <c:v>-1.6049E-005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Column C</c:v>
                </c:pt>
              </c:strCache>
            </c:strRef>
          </c:tx>
          <c:spPr>
            <a:solidFill>
              <a:srgbClr val="ff420e"/>
            </a:solidFill>
            <a:ln w="28800">
              <a:solidFill>
                <a:srgbClr val="ff420e"/>
              </a:solidFill>
              <a:round/>
            </a:ln>
          </c:spPr>
          <c:marker>
            <c:symbol val="none"/>
          </c:marker>
          <c:dLbls>
            <c:numFmt formatCode="General" sourceLinked="1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7"/>
                <c:pt idx="0">
                  <c:v>1.136E-007</c:v>
                </c:pt>
                <c:pt idx="1">
                  <c:v>1.062E-006</c:v>
                </c:pt>
                <c:pt idx="2">
                  <c:v>2.068E-006</c:v>
                </c:pt>
                <c:pt idx="3">
                  <c:v>3.0746E-006</c:v>
                </c:pt>
                <c:pt idx="4">
                  <c:v>4.0812E-006</c:v>
                </c:pt>
                <c:pt idx="5">
                  <c:v>5.0879E-006</c:v>
                </c:pt>
                <c:pt idx="6">
                  <c:v>6.0947E-006</c:v>
                </c:pt>
                <c:pt idx="7">
                  <c:v>7.1015E-006</c:v>
                </c:pt>
                <c:pt idx="8">
                  <c:v>8.1082E-006</c:v>
                </c:pt>
                <c:pt idx="9">
                  <c:v>9.115E-006</c:v>
                </c:pt>
                <c:pt idx="10">
                  <c:v>1.01218E-005</c:v>
                </c:pt>
                <c:pt idx="11">
                  <c:v>1.11286E-005</c:v>
                </c:pt>
                <c:pt idx="12">
                  <c:v>1.21354E-005</c:v>
                </c:pt>
                <c:pt idx="13">
                  <c:v>1.31422E-005</c:v>
                </c:pt>
                <c:pt idx="14">
                  <c:v>1.4149E-005</c:v>
                </c:pt>
                <c:pt idx="15">
                  <c:v>1.51558E-005</c:v>
                </c:pt>
                <c:pt idx="16">
                  <c:v>1.61626E-005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56107023"/>
        <c:axId val="61521114"/>
      </c:lineChart>
      <c:catAx>
        <c:axId val="56107023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61521114"/>
        <c:crosses val="autoZero"/>
        <c:auto val="1"/>
        <c:lblAlgn val="ctr"/>
        <c:lblOffset val="100"/>
      </c:catAx>
      <c:valAx>
        <c:axId val="61521114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56107023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 b="0" sz="1000" spc="-1" strike="noStrike">
              <a:latin typeface="Arial"/>
            </a:defRPr>
          </a:pPr>
        </a:p>
      </c:txPr>
    </c:legend>
    <c:plotVisOnly val="1"/>
    <c:dispBlanksAs val="gap"/>
  </c:chart>
  <c:spPr>
    <a:solidFill>
      <a:srgbClr val="ffffff"/>
    </a:solidFill>
    <a:ln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004586"/>
            </a:solidFill>
            <a:ln w="28800">
              <a:solidFill>
                <a:srgbClr val="004586"/>
              </a:solidFill>
              <a:round/>
            </a:ln>
          </c:spPr>
          <c:marker>
            <c:symbol val="none"/>
          </c:marker>
          <c:dLbls>
            <c:numFmt formatCode="General" sourceLinked="1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121"/>
                <c:pt idx="0">
                  <c:v>0</c:v>
                </c:pt>
                <c:pt idx="1">
                  <c:v>-2.93E-008</c:v>
                </c:pt>
                <c:pt idx="2">
                  <c:v>-5.88E-008</c:v>
                </c:pt>
                <c:pt idx="3">
                  <c:v>-8.84E-008</c:v>
                </c:pt>
                <c:pt idx="4">
                  <c:v>-1.182E-007</c:v>
                </c:pt>
                <c:pt idx="5">
                  <c:v>-1.482E-007</c:v>
                </c:pt>
                <c:pt idx="6">
                  <c:v>-1.784E-007</c:v>
                </c:pt>
                <c:pt idx="7">
                  <c:v>-2.087E-007</c:v>
                </c:pt>
                <c:pt idx="8">
                  <c:v>-2.392E-007</c:v>
                </c:pt>
                <c:pt idx="9">
                  <c:v>-2.699E-007</c:v>
                </c:pt>
                <c:pt idx="10">
                  <c:v>-3.007E-007</c:v>
                </c:pt>
                <c:pt idx="11">
                  <c:v>-3.317E-007</c:v>
                </c:pt>
                <c:pt idx="12">
                  <c:v>-3.629E-007</c:v>
                </c:pt>
                <c:pt idx="13">
                  <c:v>-3.943E-007</c:v>
                </c:pt>
                <c:pt idx="14">
                  <c:v>-4.258E-007</c:v>
                </c:pt>
                <c:pt idx="15">
                  <c:v>-4.575E-007</c:v>
                </c:pt>
                <c:pt idx="16">
                  <c:v>-4.894E-007</c:v>
                </c:pt>
                <c:pt idx="17">
                  <c:v>-5.214E-007</c:v>
                </c:pt>
                <c:pt idx="18">
                  <c:v>-5.536E-007</c:v>
                </c:pt>
                <c:pt idx="19">
                  <c:v>-5.86E-007</c:v>
                </c:pt>
                <c:pt idx="20">
                  <c:v>-6.186E-007</c:v>
                </c:pt>
                <c:pt idx="21">
                  <c:v>-6.513E-007</c:v>
                </c:pt>
                <c:pt idx="22">
                  <c:v>-6.842E-007</c:v>
                </c:pt>
                <c:pt idx="23">
                  <c:v>-7.173E-007</c:v>
                </c:pt>
                <c:pt idx="24">
                  <c:v>-7.505E-007</c:v>
                </c:pt>
                <c:pt idx="25">
                  <c:v>-7.839E-007</c:v>
                </c:pt>
                <c:pt idx="26">
                  <c:v>-8.175E-007</c:v>
                </c:pt>
                <c:pt idx="27">
                  <c:v>-8.513E-007</c:v>
                </c:pt>
                <c:pt idx="28">
                  <c:v>-8.852E-007</c:v>
                </c:pt>
                <c:pt idx="29">
                  <c:v>-9.193E-007</c:v>
                </c:pt>
                <c:pt idx="30">
                  <c:v>-9.536E-007</c:v>
                </c:pt>
                <c:pt idx="31">
                  <c:v>-9.88E-007</c:v>
                </c:pt>
                <c:pt idx="32">
                  <c:v>-1.0227E-006</c:v>
                </c:pt>
                <c:pt idx="33">
                  <c:v>-1.0574E-006</c:v>
                </c:pt>
                <c:pt idx="34">
                  <c:v>-1.0924E-006</c:v>
                </c:pt>
                <c:pt idx="35">
                  <c:v>-1.1275E-006</c:v>
                </c:pt>
                <c:pt idx="36">
                  <c:v>-1.1628E-006</c:v>
                </c:pt>
                <c:pt idx="37">
                  <c:v>-1.1983E-006</c:v>
                </c:pt>
                <c:pt idx="38">
                  <c:v>-1.234E-006</c:v>
                </c:pt>
                <c:pt idx="39">
                  <c:v>-1.2698E-006</c:v>
                </c:pt>
                <c:pt idx="40">
                  <c:v>-1.3058E-006</c:v>
                </c:pt>
                <c:pt idx="41">
                  <c:v>-1.3419E-006</c:v>
                </c:pt>
                <c:pt idx="42">
                  <c:v>-1.3783E-006</c:v>
                </c:pt>
                <c:pt idx="43">
                  <c:v>-1.4148E-006</c:v>
                </c:pt>
                <c:pt idx="44">
                  <c:v>-1.4514E-006</c:v>
                </c:pt>
                <c:pt idx="45">
                  <c:v>-1.4883E-006</c:v>
                </c:pt>
                <c:pt idx="46">
                  <c:v>-1.5253E-006</c:v>
                </c:pt>
                <c:pt idx="47">
                  <c:v>-1.5625E-006</c:v>
                </c:pt>
                <c:pt idx="48">
                  <c:v>-1.5999E-006</c:v>
                </c:pt>
                <c:pt idx="49">
                  <c:v>-1.6374E-006</c:v>
                </c:pt>
                <c:pt idx="50">
                  <c:v>-1.6751E-006</c:v>
                </c:pt>
                <c:pt idx="51">
                  <c:v>-1.713E-006</c:v>
                </c:pt>
                <c:pt idx="52">
                  <c:v>-1.751E-006</c:v>
                </c:pt>
                <c:pt idx="53">
                  <c:v>-1.7892E-006</c:v>
                </c:pt>
                <c:pt idx="54">
                  <c:v>-1.8276E-006</c:v>
                </c:pt>
                <c:pt idx="55">
                  <c:v>-1.8662E-006</c:v>
                </c:pt>
                <c:pt idx="56">
                  <c:v>-1.9049E-006</c:v>
                </c:pt>
                <c:pt idx="57">
                  <c:v>-1.9438E-006</c:v>
                </c:pt>
                <c:pt idx="58">
                  <c:v>-1.9829E-006</c:v>
                </c:pt>
                <c:pt idx="59">
                  <c:v>-2.0222E-006</c:v>
                </c:pt>
                <c:pt idx="60">
                  <c:v>-2.0616E-006</c:v>
                </c:pt>
                <c:pt idx="61">
                  <c:v>-2.1012E-006</c:v>
                </c:pt>
                <c:pt idx="62">
                  <c:v>-2.1409E-006</c:v>
                </c:pt>
                <c:pt idx="63">
                  <c:v>-2.1809E-006</c:v>
                </c:pt>
                <c:pt idx="64">
                  <c:v>-2.221E-006</c:v>
                </c:pt>
                <c:pt idx="65">
                  <c:v>-2.2613E-006</c:v>
                </c:pt>
                <c:pt idx="66">
                  <c:v>-2.3017E-006</c:v>
                </c:pt>
                <c:pt idx="67">
                  <c:v>-2.3423E-006</c:v>
                </c:pt>
                <c:pt idx="68">
                  <c:v>-2.3831E-006</c:v>
                </c:pt>
                <c:pt idx="69">
                  <c:v>-2.4241E-006</c:v>
                </c:pt>
                <c:pt idx="70">
                  <c:v>-2.4652E-006</c:v>
                </c:pt>
                <c:pt idx="71">
                  <c:v>-2.5065E-006</c:v>
                </c:pt>
                <c:pt idx="72">
                  <c:v>-2.548E-006</c:v>
                </c:pt>
                <c:pt idx="73">
                  <c:v>-2.5897E-006</c:v>
                </c:pt>
                <c:pt idx="74">
                  <c:v>-2.6315E-006</c:v>
                </c:pt>
                <c:pt idx="75">
                  <c:v>-2.6735E-006</c:v>
                </c:pt>
                <c:pt idx="76">
                  <c:v>-2.7157E-006</c:v>
                </c:pt>
                <c:pt idx="77">
                  <c:v>-2.758E-006</c:v>
                </c:pt>
                <c:pt idx="78">
                  <c:v>-2.8005E-006</c:v>
                </c:pt>
                <c:pt idx="79">
                  <c:v>-2.8432E-006</c:v>
                </c:pt>
                <c:pt idx="80">
                  <c:v>-2.8861E-006</c:v>
                </c:pt>
                <c:pt idx="81">
                  <c:v>-2.9291E-006</c:v>
                </c:pt>
                <c:pt idx="82">
                  <c:v>-2.9723E-006</c:v>
                </c:pt>
                <c:pt idx="83">
                  <c:v>-3.0157E-006</c:v>
                </c:pt>
                <c:pt idx="84">
                  <c:v>-3.0592E-006</c:v>
                </c:pt>
                <c:pt idx="85">
                  <c:v>-3.1029E-006</c:v>
                </c:pt>
                <c:pt idx="86">
                  <c:v>-3.1468E-006</c:v>
                </c:pt>
                <c:pt idx="87">
                  <c:v>-3.1909E-006</c:v>
                </c:pt>
                <c:pt idx="88">
                  <c:v>-3.2351E-006</c:v>
                </c:pt>
                <c:pt idx="89">
                  <c:v>-3.2795E-006</c:v>
                </c:pt>
                <c:pt idx="90">
                  <c:v>-3.3241E-006</c:v>
                </c:pt>
                <c:pt idx="91">
                  <c:v>-3.3688E-006</c:v>
                </c:pt>
                <c:pt idx="92">
                  <c:v>-3.4137E-006</c:v>
                </c:pt>
                <c:pt idx="93">
                  <c:v>-3.4588E-006</c:v>
                </c:pt>
                <c:pt idx="94">
                  <c:v>-3.5041E-006</c:v>
                </c:pt>
                <c:pt idx="95">
                  <c:v>-3.5495E-006</c:v>
                </c:pt>
                <c:pt idx="96">
                  <c:v>-3.5951E-006</c:v>
                </c:pt>
                <c:pt idx="97">
                  <c:v>-3.6409E-006</c:v>
                </c:pt>
                <c:pt idx="98">
                  <c:v>-3.6868E-006</c:v>
                </c:pt>
                <c:pt idx="99">
                  <c:v>-3.7329E-006</c:v>
                </c:pt>
                <c:pt idx="100">
                  <c:v>-3.7792E-006</c:v>
                </c:pt>
                <c:pt idx="101">
                  <c:v>-3.8257E-006</c:v>
                </c:pt>
                <c:pt idx="102">
                  <c:v>-3.8723E-006</c:v>
                </c:pt>
                <c:pt idx="103">
                  <c:v>-3.9191E-006</c:v>
                </c:pt>
                <c:pt idx="104">
                  <c:v>-3.9661E-006</c:v>
                </c:pt>
                <c:pt idx="105">
                  <c:v>-4.0133E-006</c:v>
                </c:pt>
                <c:pt idx="106">
                  <c:v>-4.0606E-006</c:v>
                </c:pt>
                <c:pt idx="107">
                  <c:v>-4.1081E-006</c:v>
                </c:pt>
                <c:pt idx="108">
                  <c:v>-4.1557E-006</c:v>
                </c:pt>
                <c:pt idx="109">
                  <c:v>-4.2036E-006</c:v>
                </c:pt>
                <c:pt idx="110">
                  <c:v>-4.2516E-006</c:v>
                </c:pt>
                <c:pt idx="111">
                  <c:v>-4.2998E-006</c:v>
                </c:pt>
                <c:pt idx="112">
                  <c:v>-4.3481E-006</c:v>
                </c:pt>
                <c:pt idx="113">
                  <c:v>-4.3966E-006</c:v>
                </c:pt>
                <c:pt idx="114">
                  <c:v>-4.4453E-006</c:v>
                </c:pt>
                <c:pt idx="115">
                  <c:v>-4.4942E-006</c:v>
                </c:pt>
                <c:pt idx="116">
                  <c:v>-4.5432E-006</c:v>
                </c:pt>
                <c:pt idx="117">
                  <c:v>-4.5925E-006</c:v>
                </c:pt>
                <c:pt idx="118">
                  <c:v>-4.6418E-006</c:v>
                </c:pt>
                <c:pt idx="119">
                  <c:v>-4.6914E-006</c:v>
                </c:pt>
                <c:pt idx="120">
                  <c:v>-4.7411E-006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Column C</c:v>
                </c:pt>
              </c:strCache>
            </c:strRef>
          </c:tx>
          <c:spPr>
            <a:solidFill>
              <a:srgbClr val="ff420e"/>
            </a:solidFill>
            <a:ln w="28800">
              <a:solidFill>
                <a:srgbClr val="ff420e"/>
              </a:solidFill>
              <a:round/>
            </a:ln>
          </c:spPr>
          <c:marker>
            <c:symbol val="none"/>
          </c:marker>
          <c:dLbls>
            <c:numFmt formatCode="General" sourceLinked="1"/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1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</c:strCache>
            </c:strRef>
          </c:cat>
          <c:val>
            <c:numRef>
              <c:f>1</c:f>
              <c:numCache>
                <c:formatCode>General</c:formatCode>
                <c:ptCount val="121"/>
                <c:pt idx="0">
                  <c:v>0</c:v>
                </c:pt>
                <c:pt idx="1">
                  <c:v>2.91E-008</c:v>
                </c:pt>
                <c:pt idx="2">
                  <c:v>5.81E-008</c:v>
                </c:pt>
                <c:pt idx="3">
                  <c:v>8.69E-008</c:v>
                </c:pt>
                <c:pt idx="4">
                  <c:v>1.155E-007</c:v>
                </c:pt>
                <c:pt idx="5">
                  <c:v>1.439E-007</c:v>
                </c:pt>
                <c:pt idx="6">
                  <c:v>1.722E-007</c:v>
                </c:pt>
                <c:pt idx="7">
                  <c:v>2.003E-007</c:v>
                </c:pt>
                <c:pt idx="8">
                  <c:v>2.282E-007</c:v>
                </c:pt>
                <c:pt idx="9">
                  <c:v>2.56E-007</c:v>
                </c:pt>
                <c:pt idx="10">
                  <c:v>2.836E-007</c:v>
                </c:pt>
                <c:pt idx="11">
                  <c:v>3.11E-007</c:v>
                </c:pt>
                <c:pt idx="12">
                  <c:v>3.382E-007</c:v>
                </c:pt>
                <c:pt idx="13">
                  <c:v>3.653E-007</c:v>
                </c:pt>
                <c:pt idx="14">
                  <c:v>3.922E-007</c:v>
                </c:pt>
                <c:pt idx="15">
                  <c:v>4.189E-007</c:v>
                </c:pt>
                <c:pt idx="16">
                  <c:v>4.455E-007</c:v>
                </c:pt>
                <c:pt idx="17">
                  <c:v>4.719E-007</c:v>
                </c:pt>
                <c:pt idx="18">
                  <c:v>4.981E-007</c:v>
                </c:pt>
                <c:pt idx="19">
                  <c:v>5.241E-007</c:v>
                </c:pt>
                <c:pt idx="20">
                  <c:v>5.5E-007</c:v>
                </c:pt>
                <c:pt idx="21">
                  <c:v>5.757E-007</c:v>
                </c:pt>
                <c:pt idx="22">
                  <c:v>6.012E-007</c:v>
                </c:pt>
                <c:pt idx="23">
                  <c:v>6.266E-007</c:v>
                </c:pt>
                <c:pt idx="24">
                  <c:v>6.518E-007</c:v>
                </c:pt>
                <c:pt idx="25">
                  <c:v>6.768E-007</c:v>
                </c:pt>
                <c:pt idx="26">
                  <c:v>7.016E-007</c:v>
                </c:pt>
                <c:pt idx="27">
                  <c:v>7.263E-007</c:v>
                </c:pt>
                <c:pt idx="28">
                  <c:v>7.508E-007</c:v>
                </c:pt>
                <c:pt idx="29">
                  <c:v>7.751E-007</c:v>
                </c:pt>
                <c:pt idx="30">
                  <c:v>7.993E-007</c:v>
                </c:pt>
                <c:pt idx="31">
                  <c:v>8.233E-007</c:v>
                </c:pt>
                <c:pt idx="32">
                  <c:v>8.471E-007</c:v>
                </c:pt>
                <c:pt idx="33">
                  <c:v>8.707E-007</c:v>
                </c:pt>
                <c:pt idx="34">
                  <c:v>8.942E-007</c:v>
                </c:pt>
                <c:pt idx="35">
                  <c:v>9.175E-007</c:v>
                </c:pt>
                <c:pt idx="36">
                  <c:v>9.406E-007</c:v>
                </c:pt>
                <c:pt idx="37">
                  <c:v>9.636E-007</c:v>
                </c:pt>
                <c:pt idx="38">
                  <c:v>9.864E-007</c:v>
                </c:pt>
                <c:pt idx="39">
                  <c:v>1.009E-006</c:v>
                </c:pt>
                <c:pt idx="40">
                  <c:v>1.0314E-006</c:v>
                </c:pt>
                <c:pt idx="41">
                  <c:v>1.0537E-006</c:v>
                </c:pt>
                <c:pt idx="42">
                  <c:v>1.0758E-006</c:v>
                </c:pt>
                <c:pt idx="43">
                  <c:v>1.0978E-006</c:v>
                </c:pt>
                <c:pt idx="44">
                  <c:v>1.1195E-006</c:v>
                </c:pt>
                <c:pt idx="45">
                  <c:v>1.1411E-006</c:v>
                </c:pt>
                <c:pt idx="46">
                  <c:v>1.1625E-006</c:v>
                </c:pt>
                <c:pt idx="47">
                  <c:v>1.1838E-006</c:v>
                </c:pt>
                <c:pt idx="48">
                  <c:v>1.2048E-006</c:v>
                </c:pt>
                <c:pt idx="49">
                  <c:v>1.2257E-006</c:v>
                </c:pt>
                <c:pt idx="50">
                  <c:v>1.2465E-006</c:v>
                </c:pt>
                <c:pt idx="51">
                  <c:v>1.267E-006</c:v>
                </c:pt>
                <c:pt idx="52">
                  <c:v>1.2874E-006</c:v>
                </c:pt>
                <c:pt idx="53">
                  <c:v>1.3076E-006</c:v>
                </c:pt>
                <c:pt idx="54">
                  <c:v>1.3277E-006</c:v>
                </c:pt>
                <c:pt idx="55">
                  <c:v>1.3476E-006</c:v>
                </c:pt>
                <c:pt idx="56">
                  <c:v>1.3673E-006</c:v>
                </c:pt>
                <c:pt idx="57">
                  <c:v>1.3868E-006</c:v>
                </c:pt>
                <c:pt idx="58">
                  <c:v>1.4062E-006</c:v>
                </c:pt>
                <c:pt idx="59">
                  <c:v>1.4254E-006</c:v>
                </c:pt>
                <c:pt idx="60">
                  <c:v>1.4444E-006</c:v>
                </c:pt>
                <c:pt idx="61">
                  <c:v>1.4632E-006</c:v>
                </c:pt>
                <c:pt idx="62">
                  <c:v>1.4819E-006</c:v>
                </c:pt>
                <c:pt idx="63">
                  <c:v>1.5004E-006</c:v>
                </c:pt>
                <c:pt idx="64">
                  <c:v>1.5188E-006</c:v>
                </c:pt>
                <c:pt idx="65">
                  <c:v>1.5369E-006</c:v>
                </c:pt>
                <c:pt idx="66">
                  <c:v>1.5549E-006</c:v>
                </c:pt>
                <c:pt idx="67">
                  <c:v>1.5727E-006</c:v>
                </c:pt>
                <c:pt idx="68">
                  <c:v>1.5904E-006</c:v>
                </c:pt>
                <c:pt idx="69">
                  <c:v>1.6079E-006</c:v>
                </c:pt>
                <c:pt idx="70">
                  <c:v>1.6252E-006</c:v>
                </c:pt>
                <c:pt idx="71">
                  <c:v>1.6423E-006</c:v>
                </c:pt>
                <c:pt idx="72">
                  <c:v>1.6593E-006</c:v>
                </c:pt>
                <c:pt idx="73">
                  <c:v>1.6761E-006</c:v>
                </c:pt>
                <c:pt idx="74">
                  <c:v>1.6927E-006</c:v>
                </c:pt>
                <c:pt idx="75">
                  <c:v>1.7091E-006</c:v>
                </c:pt>
                <c:pt idx="76">
                  <c:v>1.7254E-006</c:v>
                </c:pt>
                <c:pt idx="77">
                  <c:v>1.7415E-006</c:v>
                </c:pt>
                <c:pt idx="78">
                  <c:v>1.7575E-006</c:v>
                </c:pt>
                <c:pt idx="79">
                  <c:v>1.7732E-006</c:v>
                </c:pt>
                <c:pt idx="80">
                  <c:v>1.7888E-006</c:v>
                </c:pt>
                <c:pt idx="81">
                  <c:v>1.8043E-006</c:v>
                </c:pt>
                <c:pt idx="82">
                  <c:v>1.8195E-006</c:v>
                </c:pt>
                <c:pt idx="83">
                  <c:v>1.8346E-006</c:v>
                </c:pt>
                <c:pt idx="84">
                  <c:v>1.8495E-006</c:v>
                </c:pt>
                <c:pt idx="85">
                  <c:v>1.8643E-006</c:v>
                </c:pt>
                <c:pt idx="86">
                  <c:v>1.8788E-006</c:v>
                </c:pt>
                <c:pt idx="87">
                  <c:v>1.8932E-006</c:v>
                </c:pt>
                <c:pt idx="88">
                  <c:v>1.9075E-006</c:v>
                </c:pt>
                <c:pt idx="89">
                  <c:v>1.9215E-006</c:v>
                </c:pt>
                <c:pt idx="90">
                  <c:v>1.9354E-006</c:v>
                </c:pt>
                <c:pt idx="91">
                  <c:v>1.9491E-006</c:v>
                </c:pt>
                <c:pt idx="92">
                  <c:v>1.9627E-006</c:v>
                </c:pt>
                <c:pt idx="93">
                  <c:v>1.976E-006</c:v>
                </c:pt>
                <c:pt idx="94">
                  <c:v>1.9892E-006</c:v>
                </c:pt>
                <c:pt idx="95">
                  <c:v>2.0023E-006</c:v>
                </c:pt>
                <c:pt idx="96">
                  <c:v>2.0151E-006</c:v>
                </c:pt>
                <c:pt idx="97">
                  <c:v>2.0278E-006</c:v>
                </c:pt>
                <c:pt idx="98">
                  <c:v>2.0403E-006</c:v>
                </c:pt>
                <c:pt idx="99">
                  <c:v>2.0527E-006</c:v>
                </c:pt>
                <c:pt idx="100">
                  <c:v>2.0649E-006</c:v>
                </c:pt>
                <c:pt idx="101">
                  <c:v>2.0769E-006</c:v>
                </c:pt>
                <c:pt idx="102">
                  <c:v>2.0887E-006</c:v>
                </c:pt>
                <c:pt idx="103">
                  <c:v>2.1004E-006</c:v>
                </c:pt>
                <c:pt idx="104">
                  <c:v>2.1119E-006</c:v>
                </c:pt>
                <c:pt idx="105">
                  <c:v>2.1232E-006</c:v>
                </c:pt>
                <c:pt idx="106">
                  <c:v>2.1343E-006</c:v>
                </c:pt>
                <c:pt idx="107">
                  <c:v>2.1453E-006</c:v>
                </c:pt>
                <c:pt idx="108">
                  <c:v>2.1561E-006</c:v>
                </c:pt>
                <c:pt idx="109">
                  <c:v>2.1667E-006</c:v>
                </c:pt>
                <c:pt idx="110">
                  <c:v>2.1772E-006</c:v>
                </c:pt>
                <c:pt idx="111">
                  <c:v>2.1875E-006</c:v>
                </c:pt>
                <c:pt idx="112">
                  <c:v>2.1976E-006</c:v>
                </c:pt>
                <c:pt idx="113">
                  <c:v>2.2076E-006</c:v>
                </c:pt>
                <c:pt idx="114">
                  <c:v>2.2174E-006</c:v>
                </c:pt>
                <c:pt idx="115">
                  <c:v>2.227E-006</c:v>
                </c:pt>
                <c:pt idx="116">
                  <c:v>2.2364E-006</c:v>
                </c:pt>
                <c:pt idx="117">
                  <c:v>2.2457E-006</c:v>
                </c:pt>
                <c:pt idx="118">
                  <c:v>2.2548E-006</c:v>
                </c:pt>
                <c:pt idx="119">
                  <c:v>2.2637E-006</c:v>
                </c:pt>
                <c:pt idx="120">
                  <c:v>2.2725E-006</c:v>
                </c:pt>
              </c:numCache>
            </c:numRef>
          </c:val>
          <c:smooth val="0"/>
        </c:ser>
        <c:hiLowLines>
          <c:spPr>
            <a:ln>
              <a:noFill/>
            </a:ln>
          </c:spPr>
        </c:hiLowLines>
        <c:marker val="0"/>
        <c:axId val="15707123"/>
        <c:axId val="11542422"/>
      </c:lineChart>
      <c:catAx>
        <c:axId val="15707123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11542422"/>
        <c:crosses val="autoZero"/>
        <c:auto val="1"/>
        <c:lblAlgn val="ctr"/>
        <c:lblOffset val="100"/>
      </c:catAx>
      <c:valAx>
        <c:axId val="11542422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b="0" sz="1000" spc="-1" strike="noStrike">
                <a:latin typeface="Arial"/>
              </a:defRPr>
            </a:pPr>
          </a:p>
        </c:txPr>
        <c:crossAx val="15707123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 b="0" sz="1000" spc="-1" strike="noStrike">
              <a:latin typeface="Arial"/>
            </a:defRPr>
          </a:pPr>
        </a:p>
      </c:txPr>
    </c:legend>
    <c:plotVisOnly val="1"/>
    <c:dispBlanksAs val="gap"/>
  </c:chart>
  <c:spPr>
    <a:solidFill>
      <a:srgbClr val="ffffff"/>
    </a:solidFill>
    <a:ln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91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96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97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98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35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40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41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42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63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78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79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83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84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85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486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06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07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11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15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18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22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23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26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27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28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29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530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77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78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21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22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09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10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7848000" cy="427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504000" y="4046400"/>
            <a:ext cx="907164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45" name="PlaceHolder 3"/>
          <p:cNvSpPr>
            <a:spLocks noGrp="1"/>
          </p:cNvSpPr>
          <p:nvPr>
            <p:ph type="body"/>
          </p:nvPr>
        </p:nvSpPr>
        <p:spPr>
          <a:xfrm>
            <a:off x="5152680" y="14400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46" name="PlaceHolder 4"/>
          <p:cNvSpPr>
            <a:spLocks noGrp="1"/>
          </p:cNvSpPr>
          <p:nvPr>
            <p:ph type="body"/>
          </p:nvPr>
        </p:nvSpPr>
        <p:spPr>
          <a:xfrm>
            <a:off x="515268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47" name="PlaceHolder 5"/>
          <p:cNvSpPr>
            <a:spLocks noGrp="1"/>
          </p:cNvSpPr>
          <p:nvPr>
            <p:ph type="body"/>
          </p:nvPr>
        </p:nvSpPr>
        <p:spPr>
          <a:xfrm>
            <a:off x="504000" y="4046400"/>
            <a:ext cx="442692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357120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6638040" y="14400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 type="body"/>
          </p:nvPr>
        </p:nvSpPr>
        <p:spPr>
          <a:xfrm>
            <a:off x="663804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53" name="PlaceHolder 6"/>
          <p:cNvSpPr>
            <a:spLocks noGrp="1"/>
          </p:cNvSpPr>
          <p:nvPr>
            <p:ph type="body"/>
          </p:nvPr>
        </p:nvSpPr>
        <p:spPr>
          <a:xfrm>
            <a:off x="35712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  <p:sp>
        <p:nvSpPr>
          <p:cNvPr id="354" name="PlaceHolder 7"/>
          <p:cNvSpPr>
            <a:spLocks noGrp="1"/>
          </p:cNvSpPr>
          <p:nvPr>
            <p:ph type="body"/>
          </p:nvPr>
        </p:nvSpPr>
        <p:spPr>
          <a:xfrm>
            <a:off x="504000" y="4046400"/>
            <a:ext cx="2920680" cy="2379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subTitle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000" spc="-1" strike="noStrike">
              <a:latin typeface="Ubuntu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Ubuntu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44000" y="161280"/>
            <a:ext cx="9792000" cy="6614280"/>
          </a:xfrm>
          <a:custGeom>
            <a:avLst/>
            <a:gdLst/>
            <a:ahLst/>
            <a:rect l="0" t="0" r="r" b="b"/>
            <a:pathLst>
              <a:path w="27233" h="18375">
                <a:moveTo>
                  <a:pt x="549" y="0"/>
                </a:moveTo>
                <a:cubicBezTo>
                  <a:pt x="290" y="0"/>
                  <a:pt x="32" y="258"/>
                  <a:pt x="31" y="517"/>
                </a:cubicBezTo>
                <a:lnTo>
                  <a:pt x="1" y="17857"/>
                </a:lnTo>
                <a:cubicBezTo>
                  <a:pt x="0" y="18115"/>
                  <a:pt x="258" y="18374"/>
                  <a:pt x="517" y="18374"/>
                </a:cubicBezTo>
                <a:lnTo>
                  <a:pt x="26683" y="18374"/>
                </a:lnTo>
                <a:cubicBezTo>
                  <a:pt x="26941" y="18374"/>
                  <a:pt x="27200" y="18115"/>
                  <a:pt x="27201" y="17857"/>
                </a:cubicBezTo>
                <a:lnTo>
                  <a:pt x="27231" y="517"/>
                </a:lnTo>
                <a:cubicBezTo>
                  <a:pt x="27232" y="258"/>
                  <a:pt x="26973" y="0"/>
                  <a:pt x="26715" y="0"/>
                </a:cubicBezTo>
                <a:lnTo>
                  <a:pt x="54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Click to edit the title text format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Click to edit the outline text format</a:t>
            </a:r>
            <a:endParaRPr b="0" lang="it-IT" sz="3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latin typeface="Ubuntu"/>
              </a:rPr>
              <a:t>Second Outline Level</a:t>
            </a:r>
            <a:endParaRPr b="0" lang="it-IT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400" spc="-1" strike="noStrike">
                <a:latin typeface="Ubuntu"/>
              </a:rPr>
              <a:t>Third Outline Level</a:t>
            </a:r>
            <a:endParaRPr b="0" lang="it-IT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Fourth Outline Level</a:t>
            </a:r>
            <a:endParaRPr b="0" lang="it-IT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Ubuntu"/>
              </a:rPr>
              <a:t>Fifth Outline Level</a:t>
            </a:r>
            <a:endParaRPr b="0" lang="it-IT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Sixth Outline Level</a:t>
            </a:r>
            <a:endParaRPr b="0" lang="it-IT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Seventh Outline Level</a:t>
            </a:r>
            <a:endParaRPr b="0" lang="it-IT" sz="2000" spc="-1" strike="noStrike">
              <a:latin typeface="Ubuntu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1400" spc="-1" strike="noStrike">
                <a:latin typeface="Ubuntu"/>
              </a:rPr>
              <a:t>Bratislava, Slovakia, 25/11/2016</a:t>
            </a:r>
            <a:endParaRPr b="0" lang="it-IT" sz="1400" spc="-1" strike="noStrike">
              <a:latin typeface="Ubuntu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it-IT" sz="1400" spc="-1" strike="noStrike">
                <a:latin typeface="Ubuntu"/>
              </a:rPr>
              <a:t>&lt;footer&gt;</a:t>
            </a:r>
            <a:fld id="{72E7314C-CFD3-4CE4-8CCF-1878CED93686}" type="author">
              <a:rPr b="0" lang="it-IT" sz="1400" spc="-1" strike="noStrike">
                <a:latin typeface="Ubuntu"/>
              </a:rPr>
              <a:t> 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0A7F5016-ACC6-4991-AB2C-6E8F26148D3B}" type="slidenum">
              <a:rPr b="0" lang="it-IT" sz="1400" spc="-1" strike="noStrike">
                <a:latin typeface="Ubuntu"/>
              </a:rPr>
              <a:t>&lt;number&gt;</a:t>
            </a:fld>
            <a:r>
              <a:rPr b="0" lang="it-IT" sz="1400" spc="-1" strike="noStrike">
                <a:latin typeface="Ubuntu"/>
              </a:rPr>
              <a:t>/</a:t>
            </a:r>
            <a:fld id="{6E67DDA1-5740-4CDD-8187-F6931750A9A2}" type="slidecount">
              <a:rPr b="0" lang="it-IT" sz="1400" spc="-1" strike="noStrike">
                <a:latin typeface="Ubuntu"/>
              </a:rPr>
              <a:t>69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6" name="CustomShape 7"/>
          <p:cNvSpPr/>
          <p:nvPr/>
        </p:nvSpPr>
        <p:spPr>
          <a:xfrm>
            <a:off x="1440000" y="1224000"/>
            <a:ext cx="8640000" cy="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47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TextShape 8"/>
          <p:cNvSpPr txBox="1"/>
          <p:nvPr/>
        </p:nvSpPr>
        <p:spPr>
          <a:xfrm>
            <a:off x="8725680" y="288000"/>
            <a:ext cx="83592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0" lang="it-IT" sz="1800" spc="-1" strike="noStrike">
                <a:latin typeface="Ubuntu"/>
              </a:rPr>
              <a:t>LOGO</a:t>
            </a:r>
            <a:endParaRPr b="0" lang="it-IT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144000" y="161280"/>
            <a:ext cx="9792000" cy="6614280"/>
          </a:xfrm>
          <a:custGeom>
            <a:avLst/>
            <a:gdLst/>
            <a:ahLst/>
            <a:rect l="0" t="0" r="r" b="b"/>
            <a:pathLst>
              <a:path w="27233" h="18375">
                <a:moveTo>
                  <a:pt x="549" y="0"/>
                </a:moveTo>
                <a:cubicBezTo>
                  <a:pt x="290" y="0"/>
                  <a:pt x="32" y="258"/>
                  <a:pt x="31" y="517"/>
                </a:cubicBezTo>
                <a:lnTo>
                  <a:pt x="1" y="17857"/>
                </a:lnTo>
                <a:cubicBezTo>
                  <a:pt x="0" y="18115"/>
                  <a:pt x="258" y="18374"/>
                  <a:pt x="517" y="18374"/>
                </a:cubicBezTo>
                <a:lnTo>
                  <a:pt x="26683" y="18374"/>
                </a:lnTo>
                <a:cubicBezTo>
                  <a:pt x="26941" y="18374"/>
                  <a:pt x="27200" y="18115"/>
                  <a:pt x="27201" y="17857"/>
                </a:cubicBezTo>
                <a:lnTo>
                  <a:pt x="27231" y="517"/>
                </a:lnTo>
                <a:cubicBezTo>
                  <a:pt x="27232" y="258"/>
                  <a:pt x="26973" y="0"/>
                  <a:pt x="26715" y="0"/>
                </a:cubicBezTo>
                <a:lnTo>
                  <a:pt x="54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Click to edit the title text format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Click to edit the outline text format</a:t>
            </a:r>
            <a:endParaRPr b="0" lang="it-IT" sz="3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latin typeface="Ubuntu"/>
              </a:rPr>
              <a:t>Second Outline Level</a:t>
            </a:r>
            <a:endParaRPr b="0" lang="it-IT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400" spc="-1" strike="noStrike">
                <a:latin typeface="Ubuntu"/>
              </a:rPr>
              <a:t>Third Outline Level</a:t>
            </a:r>
            <a:endParaRPr b="0" lang="it-IT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Fourth Outline Level</a:t>
            </a:r>
            <a:endParaRPr b="0" lang="it-IT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Ubuntu"/>
              </a:rPr>
              <a:t>Fifth Outline Level</a:t>
            </a:r>
            <a:endParaRPr b="0" lang="it-IT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Sixth Outline Level</a:t>
            </a:r>
            <a:endParaRPr b="0" lang="it-IT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Seventh Outline Level</a:t>
            </a:r>
            <a:endParaRPr b="0" lang="it-IT" sz="2000" spc="-1" strike="noStrike">
              <a:latin typeface="Ubuntu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1400" spc="-1" strike="noStrike">
                <a:latin typeface="Ubuntu"/>
              </a:rPr>
              <a:t>Bratislava, Slovakia 25/11/2016</a:t>
            </a:r>
            <a:endParaRPr b="0" lang="it-IT" sz="1400" spc="-1" strike="noStrike">
              <a:latin typeface="Ubuntu"/>
            </a:endParaRPr>
          </a:p>
        </p:txBody>
      </p:sp>
      <p:sp>
        <p:nvSpPr>
          <p:cNvPr id="403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it-IT" sz="1400" spc="-1" strike="noStrike">
                <a:latin typeface="Ubuntu"/>
              </a:rPr>
              <a:t>&lt;footer&gt;</a:t>
            </a:r>
            <a:fld id="{2A875F1F-4848-446B-A71A-62AF84F643F2}" type="author">
              <a:rPr b="0" lang="it-IT" sz="1400" spc="-1" strike="noStrike">
                <a:latin typeface="Ubuntu"/>
              </a:rPr>
              <a:t> 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404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F392FC4F-838C-43D0-9017-6A4C33B93772}" type="slidenum">
              <a:rPr b="0" lang="it-IT" sz="1400" spc="-1" strike="noStrike">
                <a:latin typeface="Ubuntu"/>
              </a:rPr>
              <a:t>&lt;number&gt;</a:t>
            </a:fld>
            <a:r>
              <a:rPr b="0" lang="it-IT" sz="1400" spc="-1" strike="noStrike">
                <a:latin typeface="Ubuntu"/>
              </a:rPr>
              <a:t>/</a:t>
            </a:r>
            <a:fld id="{B2714E67-2582-466A-B4CA-98FFA04CC445}" type="slidecount">
              <a:rPr b="0" lang="it-IT" sz="1400" spc="-1" strike="noStrike">
                <a:latin typeface="Ubuntu"/>
              </a:rPr>
              <a:t>69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405" name="CustomShape 7"/>
          <p:cNvSpPr/>
          <p:nvPr/>
        </p:nvSpPr>
        <p:spPr>
          <a:xfrm>
            <a:off x="1440000" y="1224000"/>
            <a:ext cx="8640000" cy="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47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TextShape 8"/>
          <p:cNvSpPr txBox="1"/>
          <p:nvPr/>
        </p:nvSpPr>
        <p:spPr>
          <a:xfrm>
            <a:off x="8725680" y="288000"/>
            <a:ext cx="83592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0" lang="it-IT" sz="1800" spc="-1" strike="noStrike">
                <a:latin typeface="Ubuntu"/>
              </a:rPr>
              <a:t>LOGO</a:t>
            </a:r>
            <a:endParaRPr b="0" lang="it-IT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144000" y="161280"/>
            <a:ext cx="9792000" cy="6614280"/>
          </a:xfrm>
          <a:custGeom>
            <a:avLst/>
            <a:gdLst/>
            <a:ahLst/>
            <a:rect l="0" t="0" r="r" b="b"/>
            <a:pathLst>
              <a:path w="27233" h="18375">
                <a:moveTo>
                  <a:pt x="549" y="0"/>
                </a:moveTo>
                <a:cubicBezTo>
                  <a:pt x="290" y="0"/>
                  <a:pt x="32" y="258"/>
                  <a:pt x="31" y="517"/>
                </a:cubicBezTo>
                <a:lnTo>
                  <a:pt x="1" y="17857"/>
                </a:lnTo>
                <a:cubicBezTo>
                  <a:pt x="0" y="18115"/>
                  <a:pt x="258" y="18374"/>
                  <a:pt x="517" y="18374"/>
                </a:cubicBezTo>
                <a:lnTo>
                  <a:pt x="26683" y="18374"/>
                </a:lnTo>
                <a:cubicBezTo>
                  <a:pt x="26941" y="18374"/>
                  <a:pt x="27200" y="18115"/>
                  <a:pt x="27201" y="17857"/>
                </a:cubicBezTo>
                <a:lnTo>
                  <a:pt x="27231" y="517"/>
                </a:lnTo>
                <a:cubicBezTo>
                  <a:pt x="27232" y="258"/>
                  <a:pt x="26973" y="0"/>
                  <a:pt x="26715" y="0"/>
                </a:cubicBezTo>
                <a:lnTo>
                  <a:pt x="54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Click to edit the title text format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Click to edit the outline text format</a:t>
            </a:r>
            <a:endParaRPr b="0" lang="it-IT" sz="3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latin typeface="Ubuntu"/>
              </a:rPr>
              <a:t>Second Outline Level</a:t>
            </a:r>
            <a:endParaRPr b="0" lang="it-IT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400" spc="-1" strike="noStrike">
                <a:latin typeface="Ubuntu"/>
              </a:rPr>
              <a:t>Third Outline Level</a:t>
            </a:r>
            <a:endParaRPr b="0" lang="it-IT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Fourth Outline Level</a:t>
            </a:r>
            <a:endParaRPr b="0" lang="it-IT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Ubuntu"/>
              </a:rPr>
              <a:t>Fifth Outline Level</a:t>
            </a:r>
            <a:endParaRPr b="0" lang="it-IT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Sixth Outline Level</a:t>
            </a:r>
            <a:endParaRPr b="0" lang="it-IT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Seventh Outline Level</a:t>
            </a:r>
            <a:endParaRPr b="0" lang="it-IT" sz="2000" spc="-1" strike="noStrike">
              <a:latin typeface="Ubuntu"/>
            </a:endParaRPr>
          </a:p>
        </p:txBody>
      </p:sp>
      <p:sp>
        <p:nvSpPr>
          <p:cNvPr id="446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1400" spc="-1" strike="noStrike">
                <a:latin typeface="Ubuntu"/>
              </a:rPr>
              <a:t>Bratislava, Slovakia 25/11/2016</a:t>
            </a:r>
            <a:endParaRPr b="0" lang="it-IT" sz="1400" spc="-1" strike="noStrike">
              <a:latin typeface="Ubuntu"/>
            </a:endParaRPr>
          </a:p>
        </p:txBody>
      </p:sp>
      <p:sp>
        <p:nvSpPr>
          <p:cNvPr id="447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it-IT" sz="1400" spc="-1" strike="noStrike">
                <a:latin typeface="Ubuntu"/>
              </a:rPr>
              <a:t>&lt;footer&gt;</a:t>
            </a:r>
            <a:fld id="{0C535AE5-35AF-4F84-9960-7C3E79FE54C6}" type="author">
              <a:rPr b="0" lang="it-IT" sz="1400" spc="-1" strike="noStrike">
                <a:latin typeface="Ubuntu"/>
              </a:rPr>
              <a:t> 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448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DFF28109-CBE2-4279-A1CB-7B20B83F30DA}" type="slidenum">
              <a:rPr b="0" lang="it-IT" sz="1400" spc="-1" strike="noStrike">
                <a:latin typeface="Ubuntu"/>
              </a:rPr>
              <a:t>&lt;number&gt;</a:t>
            </a:fld>
            <a:r>
              <a:rPr b="0" lang="it-IT" sz="1400" spc="-1" strike="noStrike">
                <a:latin typeface="Ubuntu"/>
              </a:rPr>
              <a:t>/</a:t>
            </a:r>
            <a:fld id="{05C3F0C1-1C9C-4DAA-B815-C43621AB9B91}" type="slidecount">
              <a:rPr b="0" lang="it-IT" sz="1400" spc="-1" strike="noStrike">
                <a:latin typeface="Ubuntu"/>
              </a:rPr>
              <a:t>69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449" name="CustomShape 7"/>
          <p:cNvSpPr/>
          <p:nvPr/>
        </p:nvSpPr>
        <p:spPr>
          <a:xfrm>
            <a:off x="1440000" y="1224000"/>
            <a:ext cx="8640000" cy="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47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TextShape 8"/>
          <p:cNvSpPr txBox="1"/>
          <p:nvPr/>
        </p:nvSpPr>
        <p:spPr>
          <a:xfrm>
            <a:off x="8725680" y="288000"/>
            <a:ext cx="83592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0" lang="it-IT" sz="1800" spc="-1" strike="noStrike">
                <a:latin typeface="Ubuntu"/>
              </a:rPr>
              <a:t>LOGO</a:t>
            </a:r>
            <a:endParaRPr b="0" lang="it-IT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CustomShape 1"/>
          <p:cNvSpPr/>
          <p:nvPr/>
        </p:nvSpPr>
        <p:spPr>
          <a:xfrm>
            <a:off x="144000" y="161280"/>
            <a:ext cx="9792000" cy="6614280"/>
          </a:xfrm>
          <a:custGeom>
            <a:avLst/>
            <a:gdLst/>
            <a:ahLst/>
            <a:rect l="0" t="0" r="r" b="b"/>
            <a:pathLst>
              <a:path w="27233" h="18375">
                <a:moveTo>
                  <a:pt x="549" y="0"/>
                </a:moveTo>
                <a:cubicBezTo>
                  <a:pt x="290" y="0"/>
                  <a:pt x="32" y="258"/>
                  <a:pt x="31" y="517"/>
                </a:cubicBezTo>
                <a:lnTo>
                  <a:pt x="1" y="17857"/>
                </a:lnTo>
                <a:cubicBezTo>
                  <a:pt x="0" y="18115"/>
                  <a:pt x="258" y="18374"/>
                  <a:pt x="517" y="18374"/>
                </a:cubicBezTo>
                <a:lnTo>
                  <a:pt x="26683" y="18374"/>
                </a:lnTo>
                <a:cubicBezTo>
                  <a:pt x="26941" y="18374"/>
                  <a:pt x="27200" y="18115"/>
                  <a:pt x="27201" y="17857"/>
                </a:cubicBezTo>
                <a:lnTo>
                  <a:pt x="27231" y="517"/>
                </a:lnTo>
                <a:cubicBezTo>
                  <a:pt x="27232" y="258"/>
                  <a:pt x="26973" y="0"/>
                  <a:pt x="26715" y="0"/>
                </a:cubicBezTo>
                <a:lnTo>
                  <a:pt x="54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Click to edit the title text format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Click to edit the outline text format</a:t>
            </a:r>
            <a:endParaRPr b="0" lang="it-IT" sz="3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latin typeface="Ubuntu"/>
              </a:rPr>
              <a:t>Second Outline Level</a:t>
            </a:r>
            <a:endParaRPr b="0" lang="it-IT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400" spc="-1" strike="noStrike">
                <a:latin typeface="Ubuntu"/>
              </a:rPr>
              <a:t>Third Outline Level</a:t>
            </a:r>
            <a:endParaRPr b="0" lang="it-IT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Fourth Outline Level</a:t>
            </a:r>
            <a:endParaRPr b="0" lang="it-IT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Ubuntu"/>
              </a:rPr>
              <a:t>Fifth Outline Level</a:t>
            </a:r>
            <a:endParaRPr b="0" lang="it-IT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Sixth Outline Level</a:t>
            </a:r>
            <a:endParaRPr b="0" lang="it-IT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Seventh Outline Level</a:t>
            </a:r>
            <a:endParaRPr b="0" lang="it-IT" sz="2000" spc="-1" strike="noStrike">
              <a:latin typeface="Ubuntu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1400" spc="-1" strike="noStrike">
                <a:latin typeface="Ubuntu"/>
              </a:rPr>
              <a:t>Bratislava, Slovakia 25/11/2016</a:t>
            </a:r>
            <a:endParaRPr b="0" lang="it-IT" sz="1400" spc="-1" strike="noStrike">
              <a:latin typeface="Ubuntu"/>
            </a:endParaRPr>
          </a:p>
        </p:txBody>
      </p:sp>
      <p:sp>
        <p:nvSpPr>
          <p:cNvPr id="491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it-IT" sz="1400" spc="-1" strike="noStrike">
                <a:latin typeface="Ubuntu"/>
              </a:rPr>
              <a:t>&lt;footer&gt;</a:t>
            </a:r>
            <a:fld id="{02F80FFB-27AC-4069-A2EE-1B42239B6F96}" type="author">
              <a:rPr b="0" lang="it-IT" sz="1400" spc="-1" strike="noStrike">
                <a:latin typeface="Ubuntu"/>
              </a:rPr>
              <a:t> 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492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68333EA4-A803-435E-9B14-DD95DEAFD795}" type="slidenum">
              <a:rPr b="0" lang="it-IT" sz="1400" spc="-1" strike="noStrike">
                <a:latin typeface="Ubuntu"/>
              </a:rPr>
              <a:t>&lt;number&gt;</a:t>
            </a:fld>
            <a:r>
              <a:rPr b="0" lang="it-IT" sz="1400" spc="-1" strike="noStrike">
                <a:latin typeface="Ubuntu"/>
              </a:rPr>
              <a:t>/</a:t>
            </a:r>
            <a:fld id="{660B3C51-9DEC-4945-A3B8-D31CC0C7EDA3}" type="slidecount">
              <a:rPr b="0" lang="it-IT" sz="1400" spc="-1" strike="noStrike">
                <a:latin typeface="Ubuntu"/>
              </a:rPr>
              <a:t>69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493" name="CustomShape 7"/>
          <p:cNvSpPr/>
          <p:nvPr/>
        </p:nvSpPr>
        <p:spPr>
          <a:xfrm>
            <a:off x="1440000" y="1224000"/>
            <a:ext cx="8640000" cy="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47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TextShape 8"/>
          <p:cNvSpPr txBox="1"/>
          <p:nvPr/>
        </p:nvSpPr>
        <p:spPr>
          <a:xfrm>
            <a:off x="8725680" y="288000"/>
            <a:ext cx="83592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0" lang="it-IT" sz="1800" spc="-1" strike="noStrike">
                <a:latin typeface="Ubuntu"/>
              </a:rPr>
              <a:t>LOGO</a:t>
            </a:r>
            <a:endParaRPr b="0" lang="it-IT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-360000" y="5976000"/>
            <a:ext cx="2088000" cy="2160000"/>
          </a:xfrm>
          <a:custGeom>
            <a:avLst/>
            <a:gdLst/>
            <a:ahLst/>
            <a:rect l="0" t="0" r="r" b="b"/>
            <a:pathLst>
              <a:path w="5802" h="6001">
                <a:moveTo>
                  <a:pt x="966" y="0"/>
                </a:moveTo>
                <a:cubicBezTo>
                  <a:pt x="483" y="0"/>
                  <a:pt x="0" y="483"/>
                  <a:pt x="0" y="966"/>
                </a:cubicBezTo>
                <a:lnTo>
                  <a:pt x="0" y="5034"/>
                </a:lnTo>
                <a:cubicBezTo>
                  <a:pt x="0" y="5517"/>
                  <a:pt x="483" y="6000"/>
                  <a:pt x="966" y="6000"/>
                </a:cubicBezTo>
                <a:lnTo>
                  <a:pt x="4834" y="6000"/>
                </a:lnTo>
                <a:cubicBezTo>
                  <a:pt x="5317" y="6000"/>
                  <a:pt x="5801" y="5517"/>
                  <a:pt x="5801" y="5034"/>
                </a:cubicBezTo>
                <a:lnTo>
                  <a:pt x="5801" y="966"/>
                </a:lnTo>
                <a:cubicBezTo>
                  <a:pt x="5801" y="483"/>
                  <a:pt x="5317" y="0"/>
                  <a:pt x="4834" y="0"/>
                </a:cubicBezTo>
                <a:lnTo>
                  <a:pt x="966" y="0"/>
                </a:lnTo>
              </a:path>
            </a:pathLst>
          </a:custGeom>
          <a:solidFill>
            <a:srgbClr val="cc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2"/>
          <p:cNvSpPr/>
          <p:nvPr/>
        </p:nvSpPr>
        <p:spPr>
          <a:xfrm>
            <a:off x="4680000" y="297000"/>
            <a:ext cx="5256000" cy="6331680"/>
          </a:xfrm>
          <a:custGeom>
            <a:avLst/>
            <a:gdLst/>
            <a:ahLst/>
            <a:rect l="0" t="0" r="r" b="b"/>
            <a:pathLst>
              <a:path w="14630" h="17589">
                <a:moveTo>
                  <a:pt x="1236" y="0"/>
                </a:moveTo>
                <a:cubicBezTo>
                  <a:pt x="632" y="0"/>
                  <a:pt x="28" y="603"/>
                  <a:pt x="27" y="1207"/>
                </a:cubicBezTo>
                <a:lnTo>
                  <a:pt x="1" y="16381"/>
                </a:lnTo>
                <a:cubicBezTo>
                  <a:pt x="0" y="16984"/>
                  <a:pt x="602" y="17588"/>
                  <a:pt x="1206" y="17588"/>
                </a:cubicBezTo>
                <a:lnTo>
                  <a:pt x="13392" y="17588"/>
                </a:lnTo>
                <a:cubicBezTo>
                  <a:pt x="13996" y="17588"/>
                  <a:pt x="14601" y="16984"/>
                  <a:pt x="14602" y="16381"/>
                </a:cubicBezTo>
                <a:lnTo>
                  <a:pt x="14628" y="1207"/>
                </a:lnTo>
                <a:cubicBezTo>
                  <a:pt x="14629" y="603"/>
                  <a:pt x="14026" y="0"/>
                  <a:pt x="13422" y="0"/>
                </a:cubicBezTo>
                <a:lnTo>
                  <a:pt x="1236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3"/>
          <p:cNvSpPr/>
          <p:nvPr/>
        </p:nvSpPr>
        <p:spPr>
          <a:xfrm>
            <a:off x="9216000" y="3384000"/>
            <a:ext cx="1800000" cy="1296000"/>
          </a:xfrm>
          <a:custGeom>
            <a:avLst/>
            <a:gdLst/>
            <a:ahLst/>
            <a:rect l="0" t="0" r="r" b="b"/>
            <a:pathLst>
              <a:path w="5001" h="3601">
                <a:moveTo>
                  <a:pt x="600" y="0"/>
                </a:moveTo>
                <a:cubicBezTo>
                  <a:pt x="300" y="0"/>
                  <a:pt x="0" y="300"/>
                  <a:pt x="0" y="600"/>
                </a:cubicBezTo>
                <a:lnTo>
                  <a:pt x="0" y="3000"/>
                </a:lnTo>
                <a:cubicBezTo>
                  <a:pt x="0" y="3300"/>
                  <a:pt x="300" y="3600"/>
                  <a:pt x="600" y="3600"/>
                </a:cubicBezTo>
                <a:lnTo>
                  <a:pt x="4400" y="3600"/>
                </a:lnTo>
                <a:cubicBezTo>
                  <a:pt x="4700" y="3600"/>
                  <a:pt x="5000" y="3300"/>
                  <a:pt x="5000" y="3000"/>
                </a:cubicBezTo>
                <a:lnTo>
                  <a:pt x="5000" y="600"/>
                </a:lnTo>
                <a:cubicBezTo>
                  <a:pt x="5000" y="300"/>
                  <a:pt x="4700" y="0"/>
                  <a:pt x="4400" y="0"/>
                </a:cubicBezTo>
                <a:lnTo>
                  <a:pt x="600" y="0"/>
                </a:lnTo>
              </a:path>
            </a:pathLst>
          </a:custGeom>
          <a:gradFill>
            <a:gsLst>
              <a:gs pos="0">
                <a:srgbClr val="000000"/>
              </a:gs>
              <a:gs pos="100000">
                <a:srgbClr val="ffffff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4"/>
          <p:cNvSpPr/>
          <p:nvPr/>
        </p:nvSpPr>
        <p:spPr>
          <a:xfrm>
            <a:off x="0" y="4356000"/>
            <a:ext cx="8496000" cy="1584000"/>
          </a:xfrm>
          <a:prstGeom prst="rect">
            <a:avLst/>
          </a:prstGeom>
          <a:gradFill>
            <a:gsLst>
              <a:gs pos="0">
                <a:srgbClr val="0047ff"/>
              </a:gs>
              <a:gs pos="100000">
                <a:srgbClr val="99cc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PlaceHolder 5"/>
          <p:cNvSpPr>
            <a:spLocks noGrp="1"/>
          </p:cNvSpPr>
          <p:nvPr>
            <p:ph type="title"/>
          </p:nvPr>
        </p:nvSpPr>
        <p:spPr>
          <a:xfrm>
            <a:off x="504360" y="4500000"/>
            <a:ext cx="7487640" cy="12621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it-IT" sz="4400" spc="-1" strike="noStrike">
                <a:solidFill>
                  <a:srgbClr val="ffffff"/>
                </a:solidFill>
                <a:latin typeface="Ubuntu"/>
              </a:rPr>
              <a:t>Click to edit the title text format</a:t>
            </a:r>
            <a:endParaRPr b="0" lang="it-IT" sz="4400" spc="-1" strike="noStrike">
              <a:solidFill>
                <a:srgbClr val="ffffff"/>
              </a:solidFill>
              <a:latin typeface="Ubuntu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body"/>
          </p:nvPr>
        </p:nvSpPr>
        <p:spPr>
          <a:xfrm>
            <a:off x="4968000" y="1944000"/>
            <a:ext cx="4608000" cy="216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Click to edit the outline text format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latin typeface="Ubuntu"/>
              </a:rPr>
              <a:t>Second Outline Level</a:t>
            </a:r>
            <a:endParaRPr b="0" lang="it-IT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400" spc="-1" strike="noStrike">
                <a:latin typeface="Ubuntu"/>
              </a:rPr>
              <a:t>Third Outline Level</a:t>
            </a:r>
            <a:endParaRPr b="0" lang="it-IT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Fourth Outline Level</a:t>
            </a:r>
            <a:endParaRPr b="0" lang="it-IT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Ubuntu"/>
              </a:rPr>
              <a:t>Fifth Outline Level</a:t>
            </a:r>
            <a:endParaRPr b="0" lang="it-IT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Sixth Outline Level</a:t>
            </a:r>
            <a:endParaRPr b="0" lang="it-IT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Seventh Outline Level</a:t>
            </a:r>
            <a:endParaRPr b="0" lang="it-IT" sz="2000" spc="-1" strike="noStrike">
              <a:latin typeface="Ubuntu"/>
            </a:endParaRPr>
          </a:p>
        </p:txBody>
      </p:sp>
      <p:sp>
        <p:nvSpPr>
          <p:cNvPr id="50" name="PlaceHolder 7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1" lang="en-GB" sz="1800" spc="-1" strike="noStrike">
                <a:solidFill>
                  <a:srgbClr val="666666"/>
                </a:solidFill>
                <a:latin typeface="Ubuntu"/>
              </a:rPr>
              <a:t>&lt;date/time&gt;</a:t>
            </a:r>
            <a:endParaRPr b="1" lang="it-IT" sz="1800" spc="-1" strike="noStrike">
              <a:solidFill>
                <a:srgbClr val="666666"/>
              </a:solidFill>
              <a:latin typeface="Ubuntu"/>
            </a:endParaRPr>
          </a:p>
        </p:txBody>
      </p:sp>
      <p:sp>
        <p:nvSpPr>
          <p:cNvPr id="51" name="PlaceHolder 8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1" lang="it-IT" sz="1800" spc="-1" strike="noStrike">
                <a:solidFill>
                  <a:srgbClr val="666666"/>
                </a:solidFill>
                <a:latin typeface="Ubuntu"/>
              </a:rPr>
              <a:t>&lt;footer&gt;</a:t>
            </a:r>
            <a:endParaRPr b="1" lang="it-IT" sz="1800" spc="-1" strike="noStrike">
              <a:solidFill>
                <a:srgbClr val="666666"/>
              </a:solidFill>
              <a:latin typeface="Ubuntu"/>
            </a:endParaRPr>
          </a:p>
        </p:txBody>
      </p:sp>
      <p:sp>
        <p:nvSpPr>
          <p:cNvPr id="52" name="PlaceHolder 9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C0C4F733-45C7-408D-8246-CC0C58FBB11F}" type="slidenum">
              <a:rPr b="0" lang="it-IT" sz="1400" spc="-1" strike="noStrike">
                <a:latin typeface="Ubuntu"/>
              </a:rPr>
              <a:t>&lt;number&gt;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53" name="CustomShape 10"/>
          <p:cNvSpPr/>
          <p:nvPr/>
        </p:nvSpPr>
        <p:spPr>
          <a:xfrm>
            <a:off x="-216000" y="-288000"/>
            <a:ext cx="2088000" cy="2160000"/>
          </a:xfrm>
          <a:custGeom>
            <a:avLst/>
            <a:gdLst/>
            <a:ahLst/>
            <a:rect l="0" t="0" r="r" b="b"/>
            <a:pathLst>
              <a:path w="5802" h="6001">
                <a:moveTo>
                  <a:pt x="966" y="0"/>
                </a:moveTo>
                <a:cubicBezTo>
                  <a:pt x="483" y="0"/>
                  <a:pt x="0" y="483"/>
                  <a:pt x="0" y="966"/>
                </a:cubicBezTo>
                <a:lnTo>
                  <a:pt x="0" y="5034"/>
                </a:lnTo>
                <a:cubicBezTo>
                  <a:pt x="0" y="5517"/>
                  <a:pt x="483" y="6000"/>
                  <a:pt x="966" y="6000"/>
                </a:cubicBezTo>
                <a:lnTo>
                  <a:pt x="4834" y="6000"/>
                </a:lnTo>
                <a:cubicBezTo>
                  <a:pt x="5317" y="6000"/>
                  <a:pt x="5801" y="5517"/>
                  <a:pt x="5801" y="5034"/>
                </a:cubicBezTo>
                <a:lnTo>
                  <a:pt x="5801" y="966"/>
                </a:lnTo>
                <a:cubicBezTo>
                  <a:pt x="5801" y="483"/>
                  <a:pt x="5317" y="0"/>
                  <a:pt x="4834" y="0"/>
                </a:cubicBezTo>
                <a:lnTo>
                  <a:pt x="966" y="0"/>
                </a:lnTo>
              </a:path>
            </a:pathLst>
          </a:custGeom>
          <a:solidFill>
            <a:srgbClr val="cc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11"/>
          <p:cNvSpPr/>
          <p:nvPr/>
        </p:nvSpPr>
        <p:spPr>
          <a:xfrm>
            <a:off x="1080000" y="-432000"/>
            <a:ext cx="1296000" cy="1296000"/>
          </a:xfrm>
          <a:custGeom>
            <a:avLst/>
            <a:gdLst/>
            <a:ahLst/>
            <a:rect l="0" t="0" r="r" b="b"/>
            <a:pathLst>
              <a:path w="3601" h="3601">
                <a:moveTo>
                  <a:pt x="600" y="0"/>
                </a:moveTo>
                <a:cubicBezTo>
                  <a:pt x="300" y="0"/>
                  <a:pt x="0" y="300"/>
                  <a:pt x="0" y="600"/>
                </a:cubicBezTo>
                <a:lnTo>
                  <a:pt x="0" y="3000"/>
                </a:lnTo>
                <a:cubicBezTo>
                  <a:pt x="0" y="3300"/>
                  <a:pt x="300" y="3600"/>
                  <a:pt x="600" y="3600"/>
                </a:cubicBezTo>
                <a:lnTo>
                  <a:pt x="3000" y="3600"/>
                </a:lnTo>
                <a:cubicBezTo>
                  <a:pt x="3300" y="3600"/>
                  <a:pt x="3600" y="3300"/>
                  <a:pt x="3600" y="3000"/>
                </a:cubicBezTo>
                <a:lnTo>
                  <a:pt x="3600" y="600"/>
                </a:lnTo>
                <a:cubicBezTo>
                  <a:pt x="3600" y="300"/>
                  <a:pt x="3300" y="0"/>
                  <a:pt x="3000" y="0"/>
                </a:cubicBezTo>
                <a:lnTo>
                  <a:pt x="600" y="0"/>
                </a:lnTo>
              </a:path>
            </a:pathLst>
          </a:custGeom>
          <a:solidFill>
            <a:srgbClr val="ffff6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12"/>
          <p:cNvSpPr/>
          <p:nvPr/>
        </p:nvSpPr>
        <p:spPr>
          <a:xfrm>
            <a:off x="-360000" y="1152000"/>
            <a:ext cx="4176000" cy="1296000"/>
          </a:xfrm>
          <a:custGeom>
            <a:avLst/>
            <a:gdLst/>
            <a:ahLst/>
            <a:rect l="0" t="0" r="r" b="b"/>
            <a:pathLst>
              <a:path w="11602" h="3601">
                <a:moveTo>
                  <a:pt x="600" y="0"/>
                </a:moveTo>
                <a:cubicBezTo>
                  <a:pt x="300" y="0"/>
                  <a:pt x="0" y="300"/>
                  <a:pt x="0" y="600"/>
                </a:cubicBezTo>
                <a:lnTo>
                  <a:pt x="0" y="3000"/>
                </a:lnTo>
                <a:cubicBezTo>
                  <a:pt x="0" y="3300"/>
                  <a:pt x="300" y="3600"/>
                  <a:pt x="600" y="3600"/>
                </a:cubicBezTo>
                <a:lnTo>
                  <a:pt x="11000" y="3600"/>
                </a:lnTo>
                <a:cubicBezTo>
                  <a:pt x="11300" y="3600"/>
                  <a:pt x="11601" y="3300"/>
                  <a:pt x="11601" y="3000"/>
                </a:cubicBezTo>
                <a:lnTo>
                  <a:pt x="11601" y="600"/>
                </a:lnTo>
                <a:cubicBezTo>
                  <a:pt x="11601" y="300"/>
                  <a:pt x="11300" y="0"/>
                  <a:pt x="11000" y="0"/>
                </a:cubicBezTo>
                <a:lnTo>
                  <a:pt x="600" y="0"/>
                </a:lnTo>
              </a:path>
            </a:pathLst>
          </a:custGeom>
          <a:solidFill>
            <a:srgbClr val="ffffff"/>
          </a:solidFill>
          <a:ln>
            <a:noFill/>
          </a:ln>
          <a:effectLst>
            <a:outerShdw dist="101823" dir="2700000">
              <a:srgbClr val="c0c0c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6" name="TextShape 13"/>
          <p:cNvSpPr txBox="1"/>
          <p:nvPr/>
        </p:nvSpPr>
        <p:spPr>
          <a:xfrm>
            <a:off x="432000" y="1525320"/>
            <a:ext cx="2952000" cy="35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Ubuntu"/>
              </a:rPr>
              <a:t>Your Logo Here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7" name="CustomShape 14"/>
          <p:cNvSpPr/>
          <p:nvPr/>
        </p:nvSpPr>
        <p:spPr>
          <a:xfrm>
            <a:off x="7272000" y="-3168000"/>
            <a:ext cx="2088000" cy="2160000"/>
          </a:xfrm>
          <a:custGeom>
            <a:avLst/>
            <a:gdLst/>
            <a:ahLst/>
            <a:rect l="0" t="0" r="r" b="b"/>
            <a:pathLst>
              <a:path w="5802" h="6001">
                <a:moveTo>
                  <a:pt x="4835" y="6000"/>
                </a:moveTo>
                <a:cubicBezTo>
                  <a:pt x="5318" y="6000"/>
                  <a:pt x="5801" y="5517"/>
                  <a:pt x="5801" y="5034"/>
                </a:cubicBezTo>
                <a:lnTo>
                  <a:pt x="5801" y="966"/>
                </a:lnTo>
                <a:cubicBezTo>
                  <a:pt x="5801" y="483"/>
                  <a:pt x="5318" y="0"/>
                  <a:pt x="4835" y="0"/>
                </a:cubicBezTo>
                <a:lnTo>
                  <a:pt x="967" y="0"/>
                </a:lnTo>
                <a:cubicBezTo>
                  <a:pt x="484" y="0"/>
                  <a:pt x="0" y="483"/>
                  <a:pt x="0" y="966"/>
                </a:cubicBezTo>
                <a:lnTo>
                  <a:pt x="0" y="5034"/>
                </a:lnTo>
                <a:cubicBezTo>
                  <a:pt x="0" y="5517"/>
                  <a:pt x="484" y="6000"/>
                  <a:pt x="967" y="6000"/>
                </a:cubicBezTo>
                <a:lnTo>
                  <a:pt x="4835" y="6000"/>
                </a:lnTo>
              </a:path>
            </a:pathLst>
          </a:custGeom>
          <a:solidFill>
            <a:srgbClr val="cc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4400" spc="-1" strike="noStrike">
                <a:latin typeface="Arial"/>
              </a:rPr>
              <a:t>Click to edit the title text format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Click to edit the outline text format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latin typeface="Arial"/>
              </a:rPr>
              <a:t>Second Outline Level</a:t>
            </a:r>
            <a:endParaRPr b="0" lang="it-IT" sz="2800" spc="-1" strike="noStrike">
              <a:latin typeface="Arial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Third Outline Level</a:t>
            </a:r>
            <a:endParaRPr b="0" lang="it-IT" sz="2400" spc="-1" strike="noStrike">
              <a:latin typeface="Arial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Arial"/>
              </a:rPr>
              <a:t>Fourth Outline Level</a:t>
            </a:r>
            <a:endParaRPr b="0" lang="it-IT" sz="2000" spc="-1" strike="noStrike">
              <a:latin typeface="Arial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Fifth Outline Level</a:t>
            </a:r>
            <a:endParaRPr b="0" lang="it-IT" sz="2000" spc="-1" strike="noStrike">
              <a:latin typeface="Arial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Sixth Outline Level</a:t>
            </a:r>
            <a:endParaRPr b="0" lang="it-IT" sz="2000" spc="-1" strike="noStrike">
              <a:latin typeface="Arial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Seventh Outline Level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it-IT" sz="1400" spc="-1" strike="noStrike">
                <a:latin typeface="Times New Roman"/>
              </a:rPr>
              <a:t>&lt;footer&gt;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5F7F3D5B-14D7-4A1B-A076-AF476CB6B1B9}" type="slidenum">
              <a:rPr b="0" lang="it-IT" sz="1400" spc="-1" strike="noStrike">
                <a:latin typeface="Times New Roman"/>
              </a:rPr>
              <a:t>&lt;number&gt;</a:t>
            </a:fld>
            <a:endParaRPr b="0" lang="it-I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44000" y="161280"/>
            <a:ext cx="9792000" cy="6614280"/>
          </a:xfrm>
          <a:custGeom>
            <a:avLst/>
            <a:gdLst/>
            <a:ahLst/>
            <a:rect l="0" t="0" r="r" b="b"/>
            <a:pathLst>
              <a:path w="27233" h="18375">
                <a:moveTo>
                  <a:pt x="549" y="0"/>
                </a:moveTo>
                <a:cubicBezTo>
                  <a:pt x="290" y="0"/>
                  <a:pt x="32" y="258"/>
                  <a:pt x="31" y="517"/>
                </a:cubicBezTo>
                <a:lnTo>
                  <a:pt x="1" y="17857"/>
                </a:lnTo>
                <a:cubicBezTo>
                  <a:pt x="0" y="18115"/>
                  <a:pt x="258" y="18374"/>
                  <a:pt x="517" y="18374"/>
                </a:cubicBezTo>
                <a:lnTo>
                  <a:pt x="26683" y="18374"/>
                </a:lnTo>
                <a:cubicBezTo>
                  <a:pt x="26941" y="18374"/>
                  <a:pt x="27200" y="18115"/>
                  <a:pt x="27201" y="17857"/>
                </a:cubicBezTo>
                <a:lnTo>
                  <a:pt x="27231" y="517"/>
                </a:lnTo>
                <a:cubicBezTo>
                  <a:pt x="27232" y="258"/>
                  <a:pt x="26973" y="0"/>
                  <a:pt x="26715" y="0"/>
                </a:cubicBezTo>
                <a:lnTo>
                  <a:pt x="54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Click to edit the title text format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Click to edit the outline text format</a:t>
            </a:r>
            <a:endParaRPr b="0" lang="it-IT" sz="3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latin typeface="Ubuntu"/>
              </a:rPr>
              <a:t>Second Outline Level</a:t>
            </a:r>
            <a:endParaRPr b="0" lang="it-IT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400" spc="-1" strike="noStrike">
                <a:latin typeface="Ubuntu"/>
              </a:rPr>
              <a:t>Third Outline Level</a:t>
            </a:r>
            <a:endParaRPr b="0" lang="it-IT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Fourth Outline Level</a:t>
            </a:r>
            <a:endParaRPr b="0" lang="it-IT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Ubuntu"/>
              </a:rPr>
              <a:t>Fifth Outline Level</a:t>
            </a:r>
            <a:endParaRPr b="0" lang="it-IT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Sixth Outline Level</a:t>
            </a:r>
            <a:endParaRPr b="0" lang="it-IT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Seventh Outline Level</a:t>
            </a:r>
            <a:endParaRPr b="0" lang="it-IT" sz="2000" spc="-1" strike="noStrike">
              <a:latin typeface="Ubuntu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1400" spc="-1" strike="noStrike">
                <a:latin typeface="Ubuntu"/>
              </a:rPr>
              <a:t>Bratislava, Slovakia 25/11/2016</a:t>
            </a:r>
            <a:endParaRPr b="0" lang="it-IT" sz="1400" spc="-1" strike="noStrike">
              <a:latin typeface="Ubuntu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it-IT" sz="1400" spc="-1" strike="noStrike">
                <a:latin typeface="Ubuntu"/>
              </a:rPr>
              <a:t>&lt;footer&gt;</a:t>
            </a:r>
            <a:fld id="{E836B165-3F77-435C-8830-3A30FF272456}" type="author">
              <a:rPr b="0" lang="it-IT" sz="1400" spc="-1" strike="noStrike">
                <a:latin typeface="Ubuntu"/>
              </a:rPr>
              <a:t> 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F63E579A-61F1-4FD7-A4F7-0B2B770BFFC6}" type="slidenum">
              <a:rPr b="0" lang="it-IT" sz="1400" spc="-1" strike="noStrike">
                <a:latin typeface="Ubuntu"/>
              </a:rPr>
              <a:t>&lt;number&gt;</a:t>
            </a:fld>
            <a:r>
              <a:rPr b="0" lang="it-IT" sz="1400" spc="-1" strike="noStrike">
                <a:latin typeface="Ubuntu"/>
              </a:rPr>
              <a:t>/</a:t>
            </a:r>
            <a:fld id="{FA5FC83D-01D4-4CAC-9D7E-43E5CF05485C}" type="slidecount">
              <a:rPr b="0" lang="it-IT" sz="1400" spc="-1" strike="noStrike">
                <a:latin typeface="Ubuntu"/>
              </a:rPr>
              <a:t>69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141" name="CustomShape 7"/>
          <p:cNvSpPr/>
          <p:nvPr/>
        </p:nvSpPr>
        <p:spPr>
          <a:xfrm>
            <a:off x="1440000" y="1224000"/>
            <a:ext cx="8640000" cy="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47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TextShape 8"/>
          <p:cNvSpPr txBox="1"/>
          <p:nvPr/>
        </p:nvSpPr>
        <p:spPr>
          <a:xfrm>
            <a:off x="8725680" y="288000"/>
            <a:ext cx="83592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0" lang="it-IT" sz="1800" spc="-1" strike="noStrike">
                <a:latin typeface="Ubuntu"/>
              </a:rPr>
              <a:t>LOGO</a:t>
            </a:r>
            <a:endParaRPr b="0" lang="it-IT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44000" y="161280"/>
            <a:ext cx="9792000" cy="6614280"/>
          </a:xfrm>
          <a:custGeom>
            <a:avLst/>
            <a:gdLst/>
            <a:ahLst/>
            <a:rect l="0" t="0" r="r" b="b"/>
            <a:pathLst>
              <a:path w="27233" h="18375">
                <a:moveTo>
                  <a:pt x="549" y="0"/>
                </a:moveTo>
                <a:cubicBezTo>
                  <a:pt x="290" y="0"/>
                  <a:pt x="32" y="258"/>
                  <a:pt x="31" y="517"/>
                </a:cubicBezTo>
                <a:lnTo>
                  <a:pt x="1" y="17857"/>
                </a:lnTo>
                <a:cubicBezTo>
                  <a:pt x="0" y="18115"/>
                  <a:pt x="258" y="18374"/>
                  <a:pt x="517" y="18374"/>
                </a:cubicBezTo>
                <a:lnTo>
                  <a:pt x="26683" y="18374"/>
                </a:lnTo>
                <a:cubicBezTo>
                  <a:pt x="26941" y="18374"/>
                  <a:pt x="27200" y="18115"/>
                  <a:pt x="27201" y="17857"/>
                </a:cubicBezTo>
                <a:lnTo>
                  <a:pt x="27231" y="517"/>
                </a:lnTo>
                <a:cubicBezTo>
                  <a:pt x="27232" y="258"/>
                  <a:pt x="26973" y="0"/>
                  <a:pt x="26715" y="0"/>
                </a:cubicBezTo>
                <a:lnTo>
                  <a:pt x="54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Click to edit the title text format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Click to edit the outline text format</a:t>
            </a:r>
            <a:endParaRPr b="0" lang="it-IT" sz="3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latin typeface="Ubuntu"/>
              </a:rPr>
              <a:t>Second Outline Level</a:t>
            </a:r>
            <a:endParaRPr b="0" lang="it-IT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400" spc="-1" strike="noStrike">
                <a:latin typeface="Ubuntu"/>
              </a:rPr>
              <a:t>Third Outline Level</a:t>
            </a:r>
            <a:endParaRPr b="0" lang="it-IT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Fourth Outline Level</a:t>
            </a:r>
            <a:endParaRPr b="0" lang="it-IT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Ubuntu"/>
              </a:rPr>
              <a:t>Fifth Outline Level</a:t>
            </a:r>
            <a:endParaRPr b="0" lang="it-IT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Sixth Outline Level</a:t>
            </a:r>
            <a:endParaRPr b="0" lang="it-IT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Seventh Outline Level</a:t>
            </a:r>
            <a:endParaRPr b="0" lang="it-IT" sz="2000" spc="-1" strike="noStrike">
              <a:latin typeface="Ubuntu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1400" spc="-1" strike="noStrike">
                <a:latin typeface="Ubuntu"/>
              </a:rPr>
              <a:t>Bratislava, Slovakia 25/11/2016</a:t>
            </a:r>
            <a:endParaRPr b="0" lang="it-IT" sz="1400" spc="-1" strike="noStrike">
              <a:latin typeface="Ubuntu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it-IT" sz="1400" spc="-1" strike="noStrike">
                <a:latin typeface="Ubuntu"/>
              </a:rPr>
              <a:t>&lt;footer&gt;</a:t>
            </a:r>
            <a:fld id="{99796AF6-9EA3-439C-90D0-D648CB5522C1}" type="author">
              <a:rPr b="0" lang="it-IT" sz="1400" spc="-1" strike="noStrike">
                <a:latin typeface="Ubuntu"/>
              </a:rPr>
              <a:t> 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184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1BEE4EE3-C742-4D2B-B9CE-B77C5221A650}" type="slidenum">
              <a:rPr b="0" lang="it-IT" sz="1400" spc="-1" strike="noStrike">
                <a:latin typeface="Ubuntu"/>
              </a:rPr>
              <a:t>&lt;number&gt;</a:t>
            </a:fld>
            <a:r>
              <a:rPr b="0" lang="it-IT" sz="1400" spc="-1" strike="noStrike">
                <a:latin typeface="Ubuntu"/>
              </a:rPr>
              <a:t>/</a:t>
            </a:r>
            <a:fld id="{813F0009-4C22-4697-856E-AB991537F408}" type="slidecount">
              <a:rPr b="0" lang="it-IT" sz="1400" spc="-1" strike="noStrike">
                <a:latin typeface="Ubuntu"/>
              </a:rPr>
              <a:t>69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185" name="CustomShape 7"/>
          <p:cNvSpPr/>
          <p:nvPr/>
        </p:nvSpPr>
        <p:spPr>
          <a:xfrm>
            <a:off x="1440000" y="1224000"/>
            <a:ext cx="8640000" cy="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47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TextShape 8"/>
          <p:cNvSpPr txBox="1"/>
          <p:nvPr/>
        </p:nvSpPr>
        <p:spPr>
          <a:xfrm>
            <a:off x="8725680" y="288000"/>
            <a:ext cx="83592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0" lang="it-IT" sz="1800" spc="-1" strike="noStrike">
                <a:latin typeface="Ubuntu"/>
              </a:rPr>
              <a:t>LOGO</a:t>
            </a:r>
            <a:endParaRPr b="0" lang="it-IT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144000" y="161280"/>
            <a:ext cx="9792000" cy="6614280"/>
          </a:xfrm>
          <a:custGeom>
            <a:avLst/>
            <a:gdLst/>
            <a:ahLst/>
            <a:rect l="0" t="0" r="r" b="b"/>
            <a:pathLst>
              <a:path w="27233" h="18375">
                <a:moveTo>
                  <a:pt x="549" y="0"/>
                </a:moveTo>
                <a:cubicBezTo>
                  <a:pt x="290" y="0"/>
                  <a:pt x="32" y="258"/>
                  <a:pt x="31" y="517"/>
                </a:cubicBezTo>
                <a:lnTo>
                  <a:pt x="1" y="17857"/>
                </a:lnTo>
                <a:cubicBezTo>
                  <a:pt x="0" y="18115"/>
                  <a:pt x="258" y="18374"/>
                  <a:pt x="517" y="18374"/>
                </a:cubicBezTo>
                <a:lnTo>
                  <a:pt x="26683" y="18374"/>
                </a:lnTo>
                <a:cubicBezTo>
                  <a:pt x="26941" y="18374"/>
                  <a:pt x="27200" y="18115"/>
                  <a:pt x="27201" y="17857"/>
                </a:cubicBezTo>
                <a:lnTo>
                  <a:pt x="27231" y="517"/>
                </a:lnTo>
                <a:cubicBezTo>
                  <a:pt x="27232" y="258"/>
                  <a:pt x="26973" y="0"/>
                  <a:pt x="26715" y="0"/>
                </a:cubicBezTo>
                <a:lnTo>
                  <a:pt x="54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Click to edit the title text format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Click to edit the outline text format</a:t>
            </a:r>
            <a:endParaRPr b="0" lang="it-IT" sz="3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latin typeface="Ubuntu"/>
              </a:rPr>
              <a:t>Second Outline Level</a:t>
            </a:r>
            <a:endParaRPr b="0" lang="it-IT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400" spc="-1" strike="noStrike">
                <a:latin typeface="Ubuntu"/>
              </a:rPr>
              <a:t>Third Outline Level</a:t>
            </a:r>
            <a:endParaRPr b="0" lang="it-IT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Fourth Outline Level</a:t>
            </a:r>
            <a:endParaRPr b="0" lang="it-IT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Ubuntu"/>
              </a:rPr>
              <a:t>Fifth Outline Level</a:t>
            </a:r>
            <a:endParaRPr b="0" lang="it-IT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Sixth Outline Level</a:t>
            </a:r>
            <a:endParaRPr b="0" lang="it-IT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Seventh Outline Level</a:t>
            </a:r>
            <a:endParaRPr b="0" lang="it-IT" sz="2000" spc="-1" strike="noStrike">
              <a:latin typeface="Ubuntu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1400" spc="-1" strike="noStrike">
                <a:latin typeface="Ubuntu"/>
              </a:rPr>
              <a:t>Bratislava, Slovakia 25/11/2016</a:t>
            </a:r>
            <a:endParaRPr b="0" lang="it-IT" sz="1400" spc="-1" strike="noStrike">
              <a:latin typeface="Ubuntu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it-IT" sz="1400" spc="-1" strike="noStrike">
                <a:latin typeface="Ubuntu"/>
              </a:rPr>
              <a:t>&lt;footer&gt;</a:t>
            </a:r>
            <a:fld id="{CEEFBDB1-7609-4DC7-BDBE-71CFE777445D}" type="author">
              <a:rPr b="0" lang="it-IT" sz="1400" spc="-1" strike="noStrike">
                <a:latin typeface="Ubuntu"/>
              </a:rPr>
              <a:t> 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7BBFA13C-107B-4DC9-A605-116FE78E58BB}" type="slidenum">
              <a:rPr b="0" lang="it-IT" sz="1400" spc="-1" strike="noStrike">
                <a:latin typeface="Ubuntu"/>
              </a:rPr>
              <a:t>&lt;number&gt;</a:t>
            </a:fld>
            <a:r>
              <a:rPr b="0" lang="it-IT" sz="1400" spc="-1" strike="noStrike">
                <a:latin typeface="Ubuntu"/>
              </a:rPr>
              <a:t>/</a:t>
            </a:r>
            <a:fld id="{F29DDE7C-E2D3-403C-BC14-1D4211C1E5A8}" type="slidecount">
              <a:rPr b="0" lang="it-IT" sz="1400" spc="-1" strike="noStrike">
                <a:latin typeface="Ubuntu"/>
              </a:rPr>
              <a:t>69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229" name="CustomShape 7"/>
          <p:cNvSpPr/>
          <p:nvPr/>
        </p:nvSpPr>
        <p:spPr>
          <a:xfrm>
            <a:off x="1440000" y="1224000"/>
            <a:ext cx="8640000" cy="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47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TextShape 8"/>
          <p:cNvSpPr txBox="1"/>
          <p:nvPr/>
        </p:nvSpPr>
        <p:spPr>
          <a:xfrm>
            <a:off x="8725680" y="288000"/>
            <a:ext cx="83592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0" lang="it-IT" sz="1800" spc="-1" strike="noStrike">
                <a:latin typeface="Ubuntu"/>
              </a:rPr>
              <a:t>LOGO</a:t>
            </a:r>
            <a:endParaRPr b="0" lang="it-IT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44000" y="161280"/>
            <a:ext cx="9792000" cy="6614280"/>
          </a:xfrm>
          <a:custGeom>
            <a:avLst/>
            <a:gdLst/>
            <a:ahLst/>
            <a:rect l="0" t="0" r="r" b="b"/>
            <a:pathLst>
              <a:path w="27233" h="18375">
                <a:moveTo>
                  <a:pt x="549" y="0"/>
                </a:moveTo>
                <a:cubicBezTo>
                  <a:pt x="290" y="0"/>
                  <a:pt x="32" y="258"/>
                  <a:pt x="31" y="517"/>
                </a:cubicBezTo>
                <a:lnTo>
                  <a:pt x="1" y="17857"/>
                </a:lnTo>
                <a:cubicBezTo>
                  <a:pt x="0" y="18115"/>
                  <a:pt x="258" y="18374"/>
                  <a:pt x="517" y="18374"/>
                </a:cubicBezTo>
                <a:lnTo>
                  <a:pt x="26683" y="18374"/>
                </a:lnTo>
                <a:cubicBezTo>
                  <a:pt x="26941" y="18374"/>
                  <a:pt x="27200" y="18115"/>
                  <a:pt x="27201" y="17857"/>
                </a:cubicBezTo>
                <a:lnTo>
                  <a:pt x="27231" y="517"/>
                </a:lnTo>
                <a:cubicBezTo>
                  <a:pt x="27232" y="258"/>
                  <a:pt x="26973" y="0"/>
                  <a:pt x="26715" y="0"/>
                </a:cubicBezTo>
                <a:lnTo>
                  <a:pt x="54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Click to edit the title text format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Click to edit the outline text format</a:t>
            </a:r>
            <a:endParaRPr b="0" lang="it-IT" sz="3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latin typeface="Ubuntu"/>
              </a:rPr>
              <a:t>Second Outline Level</a:t>
            </a:r>
            <a:endParaRPr b="0" lang="it-IT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400" spc="-1" strike="noStrike">
                <a:latin typeface="Ubuntu"/>
              </a:rPr>
              <a:t>Third Outline Level</a:t>
            </a:r>
            <a:endParaRPr b="0" lang="it-IT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Fourth Outline Level</a:t>
            </a:r>
            <a:endParaRPr b="0" lang="it-IT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Ubuntu"/>
              </a:rPr>
              <a:t>Fifth Outline Level</a:t>
            </a:r>
            <a:endParaRPr b="0" lang="it-IT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Sixth Outline Level</a:t>
            </a:r>
            <a:endParaRPr b="0" lang="it-IT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Seventh Outline Level</a:t>
            </a:r>
            <a:endParaRPr b="0" lang="it-IT" sz="2000" spc="-1" strike="noStrike">
              <a:latin typeface="Ubuntu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1400" spc="-1" strike="noStrike">
                <a:latin typeface="Ubuntu"/>
              </a:rPr>
              <a:t>Bratislava, Slovakia 25/11/2016</a:t>
            </a:r>
            <a:endParaRPr b="0" lang="it-IT" sz="1400" spc="-1" strike="noStrike">
              <a:latin typeface="Ubuntu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it-IT" sz="1400" spc="-1" strike="noStrike">
                <a:latin typeface="Ubuntu"/>
              </a:rPr>
              <a:t>&lt;footer&gt;</a:t>
            </a:r>
            <a:fld id="{57755AE2-B639-48C2-ABB3-34F80246D7EF}" type="author">
              <a:rPr b="0" lang="it-IT" sz="1400" spc="-1" strike="noStrike">
                <a:latin typeface="Ubuntu"/>
              </a:rPr>
              <a:t> 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F4AD0CA5-62B4-41DE-A8D9-AB995EB73590}" type="slidenum">
              <a:rPr b="0" lang="it-IT" sz="1400" spc="-1" strike="noStrike">
                <a:latin typeface="Ubuntu"/>
              </a:rPr>
              <a:t>&lt;number&gt;</a:t>
            </a:fld>
            <a:r>
              <a:rPr b="0" lang="it-IT" sz="1400" spc="-1" strike="noStrike">
                <a:latin typeface="Ubuntu"/>
              </a:rPr>
              <a:t>/</a:t>
            </a:r>
            <a:fld id="{607DB87A-A623-43A5-A503-B36B1689C2E2}" type="slidecount">
              <a:rPr b="0" lang="it-IT" sz="1400" spc="-1" strike="noStrike">
                <a:latin typeface="Ubuntu"/>
              </a:rPr>
              <a:t>69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273" name="CustomShape 7"/>
          <p:cNvSpPr/>
          <p:nvPr/>
        </p:nvSpPr>
        <p:spPr>
          <a:xfrm>
            <a:off x="1440000" y="1224000"/>
            <a:ext cx="8640000" cy="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47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TextShape 8"/>
          <p:cNvSpPr txBox="1"/>
          <p:nvPr/>
        </p:nvSpPr>
        <p:spPr>
          <a:xfrm>
            <a:off x="8725680" y="288000"/>
            <a:ext cx="83592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0" lang="it-IT" sz="1800" spc="-1" strike="noStrike">
                <a:latin typeface="Ubuntu"/>
              </a:rPr>
              <a:t>LOGO</a:t>
            </a:r>
            <a:endParaRPr b="0" lang="it-IT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144000" y="161280"/>
            <a:ext cx="9792000" cy="6614280"/>
          </a:xfrm>
          <a:custGeom>
            <a:avLst/>
            <a:gdLst/>
            <a:ahLst/>
            <a:rect l="0" t="0" r="r" b="b"/>
            <a:pathLst>
              <a:path w="27233" h="18375">
                <a:moveTo>
                  <a:pt x="549" y="0"/>
                </a:moveTo>
                <a:cubicBezTo>
                  <a:pt x="290" y="0"/>
                  <a:pt x="32" y="258"/>
                  <a:pt x="31" y="517"/>
                </a:cubicBezTo>
                <a:lnTo>
                  <a:pt x="1" y="17857"/>
                </a:lnTo>
                <a:cubicBezTo>
                  <a:pt x="0" y="18115"/>
                  <a:pt x="258" y="18374"/>
                  <a:pt x="517" y="18374"/>
                </a:cubicBezTo>
                <a:lnTo>
                  <a:pt x="26683" y="18374"/>
                </a:lnTo>
                <a:cubicBezTo>
                  <a:pt x="26941" y="18374"/>
                  <a:pt x="27200" y="18115"/>
                  <a:pt x="27201" y="17857"/>
                </a:cubicBezTo>
                <a:lnTo>
                  <a:pt x="27231" y="517"/>
                </a:lnTo>
                <a:cubicBezTo>
                  <a:pt x="27232" y="258"/>
                  <a:pt x="26973" y="0"/>
                  <a:pt x="26715" y="0"/>
                </a:cubicBezTo>
                <a:lnTo>
                  <a:pt x="54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Click to edit the title text format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Click to edit the outline text format</a:t>
            </a:r>
            <a:endParaRPr b="0" lang="it-IT" sz="3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latin typeface="Ubuntu"/>
              </a:rPr>
              <a:t>Second Outline Level</a:t>
            </a:r>
            <a:endParaRPr b="0" lang="it-IT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400" spc="-1" strike="noStrike">
                <a:latin typeface="Ubuntu"/>
              </a:rPr>
              <a:t>Third Outline Level</a:t>
            </a:r>
            <a:endParaRPr b="0" lang="it-IT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Fourth Outline Level</a:t>
            </a:r>
            <a:endParaRPr b="0" lang="it-IT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Ubuntu"/>
              </a:rPr>
              <a:t>Fifth Outline Level</a:t>
            </a:r>
            <a:endParaRPr b="0" lang="it-IT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Sixth Outline Level</a:t>
            </a:r>
            <a:endParaRPr b="0" lang="it-IT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Seventh Outline Level</a:t>
            </a:r>
            <a:endParaRPr b="0" lang="it-IT" sz="2000" spc="-1" strike="noStrike">
              <a:latin typeface="Ubuntu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1400" spc="-1" strike="noStrike">
                <a:latin typeface="Ubuntu"/>
              </a:rPr>
              <a:t>Bratislava, Slovakia 25/11/2016</a:t>
            </a:r>
            <a:endParaRPr b="0" lang="it-IT" sz="1400" spc="-1" strike="noStrike">
              <a:latin typeface="Ubuntu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it-IT" sz="1400" spc="-1" strike="noStrike">
                <a:latin typeface="Ubuntu"/>
              </a:rPr>
              <a:t>&lt;footer&gt;</a:t>
            </a:r>
            <a:fld id="{A605AB93-9CF5-421C-80B1-480AD802BE9E}" type="author">
              <a:rPr b="0" lang="it-IT" sz="1400" spc="-1" strike="noStrike">
                <a:latin typeface="Ubuntu"/>
              </a:rPr>
              <a:t> 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316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AE26318C-AB4D-4A9F-92B1-1B2F42CBB596}" type="slidenum">
              <a:rPr b="0" lang="it-IT" sz="1400" spc="-1" strike="noStrike">
                <a:latin typeface="Ubuntu"/>
              </a:rPr>
              <a:t>&lt;number&gt;</a:t>
            </a:fld>
            <a:r>
              <a:rPr b="0" lang="it-IT" sz="1400" spc="-1" strike="noStrike">
                <a:latin typeface="Ubuntu"/>
              </a:rPr>
              <a:t>/</a:t>
            </a:r>
            <a:fld id="{63E2F435-3B18-49B6-AF14-9E22335BEBD0}" type="slidecount">
              <a:rPr b="0" lang="it-IT" sz="1400" spc="-1" strike="noStrike">
                <a:latin typeface="Ubuntu"/>
              </a:rPr>
              <a:t>69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317" name="CustomShape 7"/>
          <p:cNvSpPr/>
          <p:nvPr/>
        </p:nvSpPr>
        <p:spPr>
          <a:xfrm>
            <a:off x="1440000" y="1224000"/>
            <a:ext cx="8640000" cy="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47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TextShape 8"/>
          <p:cNvSpPr txBox="1"/>
          <p:nvPr/>
        </p:nvSpPr>
        <p:spPr>
          <a:xfrm>
            <a:off x="8725680" y="288000"/>
            <a:ext cx="83592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0" lang="it-IT" sz="1800" spc="-1" strike="noStrike">
                <a:latin typeface="Ubuntu"/>
              </a:rPr>
              <a:t>LOGO</a:t>
            </a:r>
            <a:endParaRPr b="0" lang="it-IT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99c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144000" y="161280"/>
            <a:ext cx="9792000" cy="6614280"/>
          </a:xfrm>
          <a:custGeom>
            <a:avLst/>
            <a:gdLst/>
            <a:ahLst/>
            <a:rect l="0" t="0" r="r" b="b"/>
            <a:pathLst>
              <a:path w="27233" h="18375">
                <a:moveTo>
                  <a:pt x="549" y="0"/>
                </a:moveTo>
                <a:cubicBezTo>
                  <a:pt x="290" y="0"/>
                  <a:pt x="32" y="258"/>
                  <a:pt x="31" y="517"/>
                </a:cubicBezTo>
                <a:lnTo>
                  <a:pt x="1" y="17857"/>
                </a:lnTo>
                <a:cubicBezTo>
                  <a:pt x="0" y="18115"/>
                  <a:pt x="258" y="18374"/>
                  <a:pt x="517" y="18374"/>
                </a:cubicBezTo>
                <a:lnTo>
                  <a:pt x="26683" y="18374"/>
                </a:lnTo>
                <a:cubicBezTo>
                  <a:pt x="26941" y="18374"/>
                  <a:pt x="27200" y="18115"/>
                  <a:pt x="27201" y="17857"/>
                </a:cubicBezTo>
                <a:lnTo>
                  <a:pt x="27231" y="517"/>
                </a:lnTo>
                <a:cubicBezTo>
                  <a:pt x="27232" y="258"/>
                  <a:pt x="26973" y="0"/>
                  <a:pt x="26715" y="0"/>
                </a:cubicBezTo>
                <a:lnTo>
                  <a:pt x="549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7848000" cy="922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Click to edit the title text format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504000" y="1440000"/>
            <a:ext cx="9071640" cy="4989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Click to edit the outline text format</a:t>
            </a:r>
            <a:endParaRPr b="0" lang="it-IT" sz="32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latin typeface="Ubuntu"/>
              </a:rPr>
              <a:t>Second Outline Level</a:t>
            </a:r>
            <a:endParaRPr b="0" lang="it-IT" sz="28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400" spc="-1" strike="noStrike">
                <a:latin typeface="Ubuntu"/>
              </a:rPr>
              <a:t>Third Outline Level</a:t>
            </a:r>
            <a:endParaRPr b="0" lang="it-IT" sz="2400" spc="-1" strike="noStrike">
              <a:latin typeface="Ubuntu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Fourth Outline Level</a:t>
            </a:r>
            <a:endParaRPr b="0" lang="it-IT" sz="2000" spc="-1" strike="noStrike">
              <a:latin typeface="Ubuntu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Ubuntu"/>
              </a:rPr>
              <a:t>Fifth Outline Level</a:t>
            </a:r>
            <a:endParaRPr b="0" lang="it-IT" sz="20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Sixth Outline Level</a:t>
            </a:r>
            <a:endParaRPr b="0" lang="it-IT" sz="2000" spc="-1" strike="noStrike">
              <a:latin typeface="Ubuntu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Seventh Outline Level</a:t>
            </a:r>
            <a:endParaRPr b="0" lang="it-IT" sz="2000" spc="-1" strike="noStrike">
              <a:latin typeface="Ubuntu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1400" spc="-1" strike="noStrike">
                <a:latin typeface="Ubuntu"/>
              </a:rPr>
              <a:t>Bratislava, Slovakia 25/11/2016</a:t>
            </a:r>
            <a:endParaRPr b="0" lang="it-IT" sz="1400" spc="-1" strike="noStrike">
              <a:latin typeface="Ubuntu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it-IT" sz="1400" spc="-1" strike="noStrike">
                <a:latin typeface="Ubuntu"/>
              </a:rPr>
              <a:t>&lt;footer&gt;</a:t>
            </a:r>
            <a:fld id="{D29D8478-DB1B-437B-8EBA-172E9FB277BC}" type="author">
              <a:rPr b="0" lang="it-IT" sz="1400" spc="-1" strike="noStrike">
                <a:latin typeface="Ubuntu"/>
              </a:rPr>
              <a:t> 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360" name="PlaceHolder 6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0BFBA0CB-0B18-4F14-9DBF-5163AC86CB8C}" type="slidenum">
              <a:rPr b="0" lang="it-IT" sz="1400" spc="-1" strike="noStrike">
                <a:latin typeface="Ubuntu"/>
              </a:rPr>
              <a:t>&lt;number&gt;</a:t>
            </a:fld>
            <a:r>
              <a:rPr b="0" lang="it-IT" sz="1400" spc="-1" strike="noStrike">
                <a:latin typeface="Ubuntu"/>
              </a:rPr>
              <a:t>/</a:t>
            </a:r>
            <a:fld id="{DAAE58FC-AD76-49CB-96AA-29CF89F2B533}" type="slidecount">
              <a:rPr b="0" lang="it-IT" sz="1400" spc="-1" strike="noStrike">
                <a:latin typeface="Ubuntu"/>
              </a:rPr>
              <a:t>69</a:t>
            </a:fld>
            <a:endParaRPr b="0" lang="it-IT" sz="1400" spc="-1" strike="noStrike">
              <a:latin typeface="Times New Roman"/>
            </a:endParaRPr>
          </a:p>
        </p:txBody>
      </p:sp>
      <p:sp>
        <p:nvSpPr>
          <p:cNvPr id="361" name="CustomShape 7"/>
          <p:cNvSpPr/>
          <p:nvPr/>
        </p:nvSpPr>
        <p:spPr>
          <a:xfrm>
            <a:off x="1440000" y="1224000"/>
            <a:ext cx="8640000" cy="144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47ff"/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TextShape 8"/>
          <p:cNvSpPr txBox="1"/>
          <p:nvPr/>
        </p:nvSpPr>
        <p:spPr>
          <a:xfrm>
            <a:off x="8725680" y="288000"/>
            <a:ext cx="835920" cy="86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b="0" lang="it-IT" sz="1800" spc="-1" strike="noStrike">
                <a:latin typeface="Ubuntu"/>
              </a:rPr>
              <a:t>LOGO</a:t>
            </a:r>
            <a:endParaRPr b="0" lang="it-IT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slideLayout" Target="../slideLayouts/slideLayout2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jpeg"/><Relationship Id="rId3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8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slideLayout" Target="../slideLayouts/slideLayout3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3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3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slideLayout" Target="../slideLayouts/slideLayout6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slideLayout" Target="../slideLayouts/slideLayout3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slideLayout" Target="../slideLayouts/slideLayout3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slideLayout" Target="../slideLayouts/slideLayout3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3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slideLayout" Target="../slideLayouts/slideLayout3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jpeg"/><Relationship Id="rId4" Type="http://schemas.openxmlformats.org/officeDocument/2006/relationships/slideLayout" Target="../slideLayouts/slideLayout3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slideLayout" Target="../slideLayouts/slideLayout6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6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jpe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2" Type="http://schemas.openxmlformats.org/officeDocument/2006/relationships/slideLayout" Target="../slideLayouts/slideLayout3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jpeg"/><Relationship Id="rId9" Type="http://schemas.openxmlformats.org/officeDocument/2006/relationships/slideLayout" Target="../slideLayouts/slideLayout3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image" Target="../media/image95.jpeg"/><Relationship Id="rId4" Type="http://schemas.openxmlformats.org/officeDocument/2006/relationships/image" Target="../media/image96.png"/><Relationship Id="rId5" Type="http://schemas.openxmlformats.org/officeDocument/2006/relationships/slideLayout" Target="../slideLayouts/slideLayout39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97.jpeg"/><Relationship Id="rId2" Type="http://schemas.openxmlformats.org/officeDocument/2006/relationships/slideLayout" Target="../slideLayouts/slideLayout8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gif"/><Relationship Id="rId3" Type="http://schemas.openxmlformats.org/officeDocument/2006/relationships/image" Target="../media/image12.gif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98.jpeg"/><Relationship Id="rId2" Type="http://schemas.openxmlformats.org/officeDocument/2006/relationships/slideLayout" Target="../slideLayouts/slideLayout9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99.jpeg"/><Relationship Id="rId2" Type="http://schemas.openxmlformats.org/officeDocument/2006/relationships/slideLayout" Target="../slideLayouts/slideLayout3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00.jpeg"/><Relationship Id="rId2" Type="http://schemas.openxmlformats.org/officeDocument/2006/relationships/slideLayout" Target="../slideLayouts/slideLayout39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01.jpeg"/><Relationship Id="rId2" Type="http://schemas.openxmlformats.org/officeDocument/2006/relationships/image" Target="../media/image102.png"/><Relationship Id="rId3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03.jpeg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slideLayout" Target="../slideLayouts/slideLayout6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06.jpeg"/><Relationship Id="rId2" Type="http://schemas.openxmlformats.org/officeDocument/2006/relationships/slideLayout" Target="../slideLayouts/slideLayout6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jpeg"/><Relationship Id="rId3" Type="http://schemas.openxmlformats.org/officeDocument/2006/relationships/image" Target="../media/image109.png"/><Relationship Id="rId4" Type="http://schemas.openxmlformats.org/officeDocument/2006/relationships/slideLayout" Target="../slideLayouts/slideLayout39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image" Target="../media/image112.jpeg"/><Relationship Id="rId4" Type="http://schemas.openxmlformats.org/officeDocument/2006/relationships/slideLayout" Target="../slideLayouts/slideLayout39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13.jpeg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slideLayout" Target="../slideLayouts/slideLayout6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7.jpeg"/><Relationship Id="rId3" Type="http://schemas.openxmlformats.org/officeDocument/2006/relationships/image" Target="../media/image118.png"/><Relationship Id="rId4" Type="http://schemas.openxmlformats.org/officeDocument/2006/relationships/slideLayout" Target="../slideLayouts/slideLayout3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gif"/><Relationship Id="rId3" Type="http://schemas.openxmlformats.org/officeDocument/2006/relationships/image" Target="../media/image16.gif"/><Relationship Id="rId4" Type="http://schemas.openxmlformats.org/officeDocument/2006/relationships/slideLayout" Target="../slideLayouts/slideLayout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jpeg"/><Relationship Id="rId3" Type="http://schemas.openxmlformats.org/officeDocument/2006/relationships/slideLayout" Target="../slideLayouts/slideLayout39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21.jpeg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slideLayout" Target="../slideLayouts/slideLayout6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24.jpeg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slideLayout" Target="../slideLayouts/slideLayout6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image" Target="../media/image128.jpeg"/><Relationship Id="rId3" Type="http://schemas.openxmlformats.org/officeDocument/2006/relationships/image" Target="../media/image129.png"/><Relationship Id="rId4" Type="http://schemas.openxmlformats.org/officeDocument/2006/relationships/slideLayout" Target="../slideLayouts/slideLayout39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30.jpeg"/><Relationship Id="rId2" Type="http://schemas.openxmlformats.org/officeDocument/2006/relationships/image" Target="../media/image131.png"/><Relationship Id="rId3" Type="http://schemas.openxmlformats.org/officeDocument/2006/relationships/slideLayout" Target="../slideLayouts/slideLayout39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32.jpeg"/><Relationship Id="rId2" Type="http://schemas.openxmlformats.org/officeDocument/2006/relationships/image" Target="../media/image133.png"/><Relationship Id="rId3" Type="http://schemas.openxmlformats.org/officeDocument/2006/relationships/slideLayout" Target="../slideLayouts/slideLayout39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34.jpeg"/><Relationship Id="rId2" Type="http://schemas.openxmlformats.org/officeDocument/2006/relationships/slideLayout" Target="../slideLayouts/slideLayout39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35.jpeg"/><Relationship Id="rId2" Type="http://schemas.openxmlformats.org/officeDocument/2006/relationships/chart" Target="../charts/chart1.xml"/><Relationship Id="rId3" Type="http://schemas.openxmlformats.org/officeDocument/2006/relationships/slideLayout" Target="../slideLayouts/slideLayout39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36.jpeg"/><Relationship Id="rId2" Type="http://schemas.openxmlformats.org/officeDocument/2006/relationships/chart" Target="../charts/chart2.xml"/><Relationship Id="rId3" Type="http://schemas.openxmlformats.org/officeDocument/2006/relationships/slideLayout" Target="../slideLayouts/slideLayout39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37.jpeg"/><Relationship Id="rId2" Type="http://schemas.openxmlformats.org/officeDocument/2006/relationships/image" Target="../media/image138.jpeg"/><Relationship Id="rId3" Type="http://schemas.openxmlformats.org/officeDocument/2006/relationships/image" Target="../media/image139.jpeg"/><Relationship Id="rId4" Type="http://schemas.openxmlformats.org/officeDocument/2006/relationships/image" Target="../media/image140.png"/><Relationship Id="rId5" Type="http://schemas.openxmlformats.org/officeDocument/2006/relationships/image" Target="../media/image141.jpeg"/><Relationship Id="rId6" Type="http://schemas.openxmlformats.org/officeDocument/2006/relationships/image" Target="../media/image142.jpeg"/><Relationship Id="rId7" Type="http://schemas.openxmlformats.org/officeDocument/2006/relationships/image" Target="../media/image143.jpeg"/><Relationship Id="rId8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44.jpeg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slideLayout" Target="../slideLayouts/slideLayout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47.jpeg"/><Relationship Id="rId2" Type="http://schemas.openxmlformats.org/officeDocument/2006/relationships/image" Target="../media/image148.jpeg"/><Relationship Id="rId3" Type="http://schemas.openxmlformats.org/officeDocument/2006/relationships/slideLayout" Target="../slideLayouts/slideLayout11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49.jpeg"/><Relationship Id="rId2" Type="http://schemas.openxmlformats.org/officeDocument/2006/relationships/image" Target="../media/image150.jpeg"/><Relationship Id="rId3" Type="http://schemas.openxmlformats.org/officeDocument/2006/relationships/slideLayout" Target="../slideLayouts/slideLayout11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51.jpeg"/><Relationship Id="rId2" Type="http://schemas.openxmlformats.org/officeDocument/2006/relationships/image" Target="../media/image152.jpeg"/><Relationship Id="rId3" Type="http://schemas.openxmlformats.org/officeDocument/2006/relationships/slideLayout" Target="../slideLayouts/slideLayout11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53.jpeg"/><Relationship Id="rId2" Type="http://schemas.openxmlformats.org/officeDocument/2006/relationships/image" Target="../media/image154.jpeg"/><Relationship Id="rId3" Type="http://schemas.openxmlformats.org/officeDocument/2006/relationships/image" Target="../media/image155.png"/><Relationship Id="rId4" Type="http://schemas.openxmlformats.org/officeDocument/2006/relationships/image" Target="../media/image156.emf"/><Relationship Id="rId5" Type="http://schemas.openxmlformats.org/officeDocument/2006/relationships/slideLayout" Target="../slideLayouts/slideLayout11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57.jpeg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slideLayout" Target="../slideLayouts/slideLayout39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60.jpeg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slideLayout" Target="../slideLayouts/slideLayout39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63.jpeg"/><Relationship Id="rId2" Type="http://schemas.openxmlformats.org/officeDocument/2006/relationships/image" Target="../media/image164.jpeg"/><Relationship Id="rId3" Type="http://schemas.openxmlformats.org/officeDocument/2006/relationships/slideLayout" Target="../slideLayouts/slideLayout11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65.jpeg"/><Relationship Id="rId2" Type="http://schemas.openxmlformats.org/officeDocument/2006/relationships/image" Target="../media/image166.jpeg"/><Relationship Id="rId3" Type="http://schemas.openxmlformats.org/officeDocument/2006/relationships/slideLayout" Target="../slideLayouts/slideLayout11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167.jpeg"/><Relationship Id="rId2" Type="http://schemas.openxmlformats.org/officeDocument/2006/relationships/image" Target="../media/image168.jpeg"/><Relationship Id="rId3" Type="http://schemas.openxmlformats.org/officeDocument/2006/relationships/slideLayout" Target="../slideLayouts/slideLayout11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TextShape 1"/>
          <p:cNvSpPr txBox="1"/>
          <p:nvPr/>
        </p:nvSpPr>
        <p:spPr>
          <a:xfrm>
            <a:off x="288000" y="1440000"/>
            <a:ext cx="9360000" cy="1440000"/>
          </a:xfrm>
          <a:prstGeom prst="rect">
            <a:avLst/>
          </a:prstGeom>
          <a:solidFill>
            <a:srgbClr val="ffffff"/>
          </a:solidFill>
          <a:ln w="19080">
            <a:noFill/>
          </a:ln>
        </p:spPr>
        <p:txBody>
          <a:bodyPr lIns="0" rIns="0" tIns="0" bIns="0">
            <a:normAutofit/>
          </a:bodyPr>
          <a:p>
            <a:pPr marL="432000" indent="-324000" algn="ctr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3200" spc="-1" strike="noStrike">
                <a:latin typeface="Arial"/>
              </a:rPr>
              <a:t>Fully relativistic calculations of magnetic resonance parameters with application to paramagnetic NMR.</a:t>
            </a:r>
            <a:endParaRPr b="0" lang="it-IT" sz="3200" spc="-1" strike="noStrike">
              <a:latin typeface="Arial"/>
            </a:endParaRPr>
          </a:p>
          <a:p>
            <a:pPr marL="432000" indent="-324000" algn="ctr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Arial"/>
            </a:endParaRPr>
          </a:p>
        </p:txBody>
      </p:sp>
      <p:pic>
        <p:nvPicPr>
          <p:cNvPr id="532" name="" descr=""/>
          <p:cNvPicPr/>
          <p:nvPr/>
        </p:nvPicPr>
        <p:blipFill>
          <a:blip r:embed="rId2"/>
          <a:stretch/>
        </p:blipFill>
        <p:spPr>
          <a:xfrm>
            <a:off x="6408360" y="6214680"/>
            <a:ext cx="822960" cy="914400"/>
          </a:xfrm>
          <a:prstGeom prst="rect">
            <a:avLst/>
          </a:prstGeom>
          <a:ln>
            <a:noFill/>
          </a:ln>
        </p:spPr>
      </p:pic>
      <p:pic>
        <p:nvPicPr>
          <p:cNvPr id="533" name="" descr=""/>
          <p:cNvPicPr/>
          <p:nvPr/>
        </p:nvPicPr>
        <p:blipFill>
          <a:blip r:embed="rId3"/>
          <a:stretch/>
        </p:blipFill>
        <p:spPr>
          <a:xfrm>
            <a:off x="7386120" y="6214680"/>
            <a:ext cx="640080" cy="914400"/>
          </a:xfrm>
          <a:prstGeom prst="rect">
            <a:avLst/>
          </a:prstGeom>
          <a:ln>
            <a:noFill/>
          </a:ln>
        </p:spPr>
      </p:pic>
      <p:pic>
        <p:nvPicPr>
          <p:cNvPr id="534" name="" descr=""/>
          <p:cNvPicPr/>
          <p:nvPr/>
        </p:nvPicPr>
        <p:blipFill>
          <a:blip r:embed="rId4"/>
          <a:stretch/>
        </p:blipFill>
        <p:spPr>
          <a:xfrm>
            <a:off x="8216280" y="6220080"/>
            <a:ext cx="1511280" cy="928440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J-coupling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602" name="TextShape 2"/>
          <p:cNvSpPr txBox="1"/>
          <p:nvPr/>
        </p:nvSpPr>
        <p:spPr>
          <a:xfrm>
            <a:off x="576000" y="1584000"/>
            <a:ext cx="66099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603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604" name="" descr=""/>
          <p:cNvPicPr/>
          <p:nvPr/>
        </p:nvPicPr>
        <p:blipFill>
          <a:blip r:embed="rId2"/>
          <a:stretch/>
        </p:blipFill>
        <p:spPr>
          <a:xfrm>
            <a:off x="1657080" y="1728000"/>
            <a:ext cx="5818680" cy="3637440"/>
          </a:xfrm>
          <a:prstGeom prst="rect">
            <a:avLst/>
          </a:prstGeom>
          <a:ln>
            <a:noFill/>
          </a:ln>
        </p:spPr>
      </p:pic>
      <p:sp>
        <p:nvSpPr>
          <p:cNvPr id="605" name="TextShape 3"/>
          <p:cNvSpPr txBox="1"/>
          <p:nvPr/>
        </p:nvSpPr>
        <p:spPr>
          <a:xfrm>
            <a:off x="7717680" y="1917000"/>
            <a:ext cx="2026800" cy="274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3 :</a:t>
            </a:r>
            <a:r>
              <a:rPr b="0" lang="it-IT" sz="1600" spc="-1" strike="noStrike">
                <a:latin typeface="Arial"/>
              </a:rPr>
              <a:t> 90 MHz Proton NMR spectra for ethyl alcohol in CDCl</a:t>
            </a:r>
            <a:r>
              <a:rPr b="0" lang="it-IT" sz="1931" spc="-1" strike="noStrike" baseline="-33000">
                <a:latin typeface="Arial"/>
              </a:rPr>
              <a:t>3</a:t>
            </a:r>
            <a:r>
              <a:rPr b="0" lang="it-IT" sz="1600" spc="-1" strike="noStrike">
                <a:latin typeface="Arial"/>
              </a:rPr>
              <a:t> .Data retrieved from spectral database for organic compounds[2].</a:t>
            </a:r>
            <a:r>
              <a:rPr b="0" lang="it-IT" sz="1400" spc="-1" strike="noStrike">
                <a:latin typeface="Arial"/>
              </a:rPr>
              <a:t> </a:t>
            </a:r>
            <a:endParaRPr b="0" lang="it-IT" sz="1400" spc="-1" strike="noStrike">
              <a:latin typeface="Arial"/>
            </a:endParaRPr>
          </a:p>
        </p:txBody>
      </p:sp>
      <p:sp>
        <p:nvSpPr>
          <p:cNvPr id="606" name="TextShape 4"/>
          <p:cNvSpPr txBox="1"/>
          <p:nvPr/>
        </p:nvSpPr>
        <p:spPr>
          <a:xfrm>
            <a:off x="576000" y="6435360"/>
            <a:ext cx="863352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400" spc="-1" strike="noStrike">
                <a:latin typeface="Arial"/>
              </a:rPr>
              <a:t>[2] http://sdbs.db.aist.go.jp/sdbs/cgi-bin/direct_frame_disp.cgi?sdbsno=13</a:t>
            </a:r>
            <a:endParaRPr b="0" lang="it-IT" sz="1400" spc="-1" strike="noStrike">
              <a:latin typeface="Arial"/>
            </a:endParaRPr>
          </a:p>
        </p:txBody>
      </p:sp>
      <p:sp>
        <p:nvSpPr>
          <p:cNvPr id="607" name="TextShape 5"/>
          <p:cNvSpPr txBox="1"/>
          <p:nvPr/>
        </p:nvSpPr>
        <p:spPr>
          <a:xfrm>
            <a:off x="944280" y="5421960"/>
            <a:ext cx="8425800" cy="1279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i="1" lang="it-IT" sz="2800" spc="-1" strike="noStrike">
                <a:latin typeface="Arial"/>
              </a:rPr>
              <a:t>Can the J-coupling theory for diamagnetic systems be applied to paramagnetic ones?</a:t>
            </a:r>
            <a:endParaRPr b="0" lang="it-IT" sz="2800" spc="-1" strike="noStrike"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CustomShape 1"/>
          <p:cNvSpPr/>
          <p:nvPr/>
        </p:nvSpPr>
        <p:spPr>
          <a:xfrm flipH="1">
            <a:off x="1933200" y="251820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2"/>
          <p:cNvSpPr/>
          <p:nvPr/>
        </p:nvSpPr>
        <p:spPr>
          <a:xfrm flipH="1">
            <a:off x="2137320" y="262224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CustomShape 3"/>
          <p:cNvSpPr/>
          <p:nvPr/>
        </p:nvSpPr>
        <p:spPr>
          <a:xfrm flipH="1">
            <a:off x="2307240" y="280116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Line 4"/>
          <p:cNvSpPr/>
          <p:nvPr/>
        </p:nvSpPr>
        <p:spPr>
          <a:xfrm flipV="1">
            <a:off x="3173040" y="3243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5"/>
          <p:cNvSpPr/>
          <p:nvPr/>
        </p:nvSpPr>
        <p:spPr>
          <a:xfrm>
            <a:off x="3150000" y="251784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TextShape 6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Through space nuclear spin-spin coupling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614" name="TextShape 7"/>
          <p:cNvSpPr txBox="1"/>
          <p:nvPr/>
        </p:nvSpPr>
        <p:spPr>
          <a:xfrm>
            <a:off x="321120" y="1668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The spins of different nuclei can interact via dipolar coupling: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Interaction given by: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615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616" name="CustomShape 8"/>
          <p:cNvSpPr/>
          <p:nvPr/>
        </p:nvSpPr>
        <p:spPr>
          <a:xfrm>
            <a:off x="3150360" y="262188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9"/>
          <p:cNvSpPr/>
          <p:nvPr/>
        </p:nvSpPr>
        <p:spPr>
          <a:xfrm>
            <a:off x="3150360" y="280080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10"/>
          <p:cNvSpPr/>
          <p:nvPr/>
        </p:nvSpPr>
        <p:spPr>
          <a:xfrm>
            <a:off x="2669400" y="310032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Line 11"/>
          <p:cNvSpPr/>
          <p:nvPr/>
        </p:nvSpPr>
        <p:spPr>
          <a:xfrm flipH="1" flipV="1">
            <a:off x="3173760" y="324360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12"/>
          <p:cNvSpPr/>
          <p:nvPr/>
        </p:nvSpPr>
        <p:spPr>
          <a:xfrm flipH="1">
            <a:off x="5353200" y="251856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13"/>
          <p:cNvSpPr/>
          <p:nvPr/>
        </p:nvSpPr>
        <p:spPr>
          <a:xfrm flipH="1">
            <a:off x="5557320" y="262260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14"/>
          <p:cNvSpPr/>
          <p:nvPr/>
        </p:nvSpPr>
        <p:spPr>
          <a:xfrm flipH="1">
            <a:off x="5727240" y="280152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Line 15"/>
          <p:cNvSpPr/>
          <p:nvPr/>
        </p:nvSpPr>
        <p:spPr>
          <a:xfrm flipV="1">
            <a:off x="6593040" y="324432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16"/>
          <p:cNvSpPr/>
          <p:nvPr/>
        </p:nvSpPr>
        <p:spPr>
          <a:xfrm>
            <a:off x="6570000" y="251820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17"/>
          <p:cNvSpPr/>
          <p:nvPr/>
        </p:nvSpPr>
        <p:spPr>
          <a:xfrm>
            <a:off x="6570360" y="262224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18"/>
          <p:cNvSpPr/>
          <p:nvPr/>
        </p:nvSpPr>
        <p:spPr>
          <a:xfrm>
            <a:off x="6570360" y="280116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19"/>
          <p:cNvSpPr/>
          <p:nvPr/>
        </p:nvSpPr>
        <p:spPr>
          <a:xfrm>
            <a:off x="6089400" y="310068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Line 20"/>
          <p:cNvSpPr/>
          <p:nvPr/>
        </p:nvSpPr>
        <p:spPr>
          <a:xfrm flipH="1" flipV="1">
            <a:off x="6593760" y="3243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Line 21"/>
          <p:cNvSpPr/>
          <p:nvPr/>
        </p:nvSpPr>
        <p:spPr>
          <a:xfrm flipH="1" flipV="1">
            <a:off x="3750840" y="3655800"/>
            <a:ext cx="1792080" cy="936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Line 22"/>
          <p:cNvSpPr/>
          <p:nvPr/>
        </p:nvSpPr>
        <p:spPr>
          <a:xfrm>
            <a:off x="4316760" y="3659040"/>
            <a:ext cx="1692360" cy="61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Freeform 23"/>
          <p:cNvSpPr/>
          <p:nvPr/>
        </p:nvSpPr>
        <p:spPr>
          <a:xfrm>
            <a:off x="4752720" y="3794400"/>
            <a:ext cx="400680" cy="260640"/>
          </a:xfrm>
          <a:custGeom>
            <a:avLst/>
            <a:gdLst/>
            <a:ahLst/>
            <a:rect l="0" t="0" r="r" b="b"/>
            <a:pathLst>
              <a:path w="1113" h="724">
                <a:moveTo>
                  <a:pt x="557" y="723"/>
                </a:moveTo>
                <a:lnTo>
                  <a:pt x="0" y="723"/>
                </a:lnTo>
                <a:lnTo>
                  <a:pt x="0" y="0"/>
                </a:lnTo>
                <a:lnTo>
                  <a:pt x="1112" y="0"/>
                </a:lnTo>
                <a:lnTo>
                  <a:pt x="1112" y="723"/>
                </a:lnTo>
                <a:lnTo>
                  <a:pt x="557" y="723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632" name="Freeform 24"/>
          <p:cNvSpPr/>
          <p:nvPr/>
        </p:nvSpPr>
        <p:spPr>
          <a:xfrm>
            <a:off x="4765680" y="3792240"/>
            <a:ext cx="144720" cy="160560"/>
          </a:xfrm>
          <a:custGeom>
            <a:avLst/>
            <a:gdLst/>
            <a:ahLst/>
            <a:rect l="0" t="0" r="r" b="b"/>
            <a:pathLst>
              <a:path w="402" h="446">
                <a:moveTo>
                  <a:pt x="165" y="112"/>
                </a:moveTo>
                <a:lnTo>
                  <a:pt x="165" y="0"/>
                </a:lnTo>
                <a:lnTo>
                  <a:pt x="0" y="8"/>
                </a:lnTo>
                <a:lnTo>
                  <a:pt x="0" y="53"/>
                </a:lnTo>
                <a:cubicBezTo>
                  <a:pt x="62" y="53"/>
                  <a:pt x="67" y="53"/>
                  <a:pt x="67" y="92"/>
                </a:cubicBezTo>
                <a:lnTo>
                  <a:pt x="67" y="401"/>
                </a:lnTo>
                <a:lnTo>
                  <a:pt x="0" y="401"/>
                </a:lnTo>
                <a:lnTo>
                  <a:pt x="0" y="445"/>
                </a:lnTo>
                <a:cubicBezTo>
                  <a:pt x="34" y="445"/>
                  <a:pt x="78" y="443"/>
                  <a:pt x="126" y="443"/>
                </a:cubicBezTo>
                <a:cubicBezTo>
                  <a:pt x="162" y="443"/>
                  <a:pt x="227" y="443"/>
                  <a:pt x="260" y="445"/>
                </a:cubicBezTo>
                <a:lnTo>
                  <a:pt x="260" y="401"/>
                </a:lnTo>
                <a:lnTo>
                  <a:pt x="176" y="401"/>
                </a:lnTo>
                <a:lnTo>
                  <a:pt x="176" y="227"/>
                </a:lnTo>
                <a:cubicBezTo>
                  <a:pt x="176" y="157"/>
                  <a:pt x="199" y="36"/>
                  <a:pt x="300" y="36"/>
                </a:cubicBezTo>
                <a:cubicBezTo>
                  <a:pt x="300" y="36"/>
                  <a:pt x="280" y="53"/>
                  <a:pt x="280" y="81"/>
                </a:cubicBezTo>
                <a:cubicBezTo>
                  <a:pt x="280" y="123"/>
                  <a:pt x="311" y="143"/>
                  <a:pt x="342" y="143"/>
                </a:cubicBezTo>
                <a:cubicBezTo>
                  <a:pt x="370" y="143"/>
                  <a:pt x="401" y="120"/>
                  <a:pt x="401" y="81"/>
                </a:cubicBezTo>
                <a:cubicBezTo>
                  <a:pt x="401" y="28"/>
                  <a:pt x="347" y="0"/>
                  <a:pt x="297" y="0"/>
                </a:cubicBezTo>
                <a:cubicBezTo>
                  <a:pt x="227" y="0"/>
                  <a:pt x="188" y="50"/>
                  <a:pt x="165" y="11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33" name="Freeform 25"/>
          <p:cNvSpPr/>
          <p:nvPr/>
        </p:nvSpPr>
        <p:spPr>
          <a:xfrm>
            <a:off x="4932360" y="3840480"/>
            <a:ext cx="77040" cy="168840"/>
          </a:xfrm>
          <a:custGeom>
            <a:avLst/>
            <a:gdLst/>
            <a:ahLst/>
            <a:rect l="0" t="0" r="r" b="b"/>
            <a:pathLst>
              <a:path w="214" h="469">
                <a:moveTo>
                  <a:pt x="193" y="25"/>
                </a:moveTo>
                <a:cubicBezTo>
                  <a:pt x="193" y="14"/>
                  <a:pt x="185" y="0"/>
                  <a:pt x="165" y="0"/>
                </a:cubicBezTo>
                <a:cubicBezTo>
                  <a:pt x="146" y="0"/>
                  <a:pt x="126" y="17"/>
                  <a:pt x="126" y="39"/>
                </a:cubicBezTo>
                <a:cubicBezTo>
                  <a:pt x="126" y="50"/>
                  <a:pt x="134" y="64"/>
                  <a:pt x="154" y="64"/>
                </a:cubicBezTo>
                <a:cubicBezTo>
                  <a:pt x="174" y="64"/>
                  <a:pt x="193" y="45"/>
                  <a:pt x="193" y="25"/>
                </a:cubicBezTo>
                <a:moveTo>
                  <a:pt x="50" y="378"/>
                </a:moveTo>
                <a:cubicBezTo>
                  <a:pt x="48" y="387"/>
                  <a:pt x="45" y="395"/>
                  <a:pt x="45" y="409"/>
                </a:cubicBezTo>
                <a:cubicBezTo>
                  <a:pt x="45" y="440"/>
                  <a:pt x="73" y="468"/>
                  <a:pt x="112" y="468"/>
                </a:cubicBezTo>
                <a:cubicBezTo>
                  <a:pt x="182" y="468"/>
                  <a:pt x="213" y="370"/>
                  <a:pt x="213" y="361"/>
                </a:cubicBezTo>
                <a:cubicBezTo>
                  <a:pt x="213" y="350"/>
                  <a:pt x="202" y="350"/>
                  <a:pt x="202" y="350"/>
                </a:cubicBezTo>
                <a:cubicBezTo>
                  <a:pt x="190" y="350"/>
                  <a:pt x="190" y="356"/>
                  <a:pt x="188" y="364"/>
                </a:cubicBezTo>
                <a:cubicBezTo>
                  <a:pt x="171" y="417"/>
                  <a:pt x="140" y="448"/>
                  <a:pt x="112" y="448"/>
                </a:cubicBezTo>
                <a:cubicBezTo>
                  <a:pt x="98" y="448"/>
                  <a:pt x="95" y="437"/>
                  <a:pt x="95" y="423"/>
                </a:cubicBezTo>
                <a:cubicBezTo>
                  <a:pt x="95" y="406"/>
                  <a:pt x="101" y="395"/>
                  <a:pt x="106" y="378"/>
                </a:cubicBezTo>
                <a:cubicBezTo>
                  <a:pt x="115" y="359"/>
                  <a:pt x="120" y="342"/>
                  <a:pt x="129" y="322"/>
                </a:cubicBezTo>
                <a:cubicBezTo>
                  <a:pt x="134" y="305"/>
                  <a:pt x="160" y="244"/>
                  <a:pt x="162" y="235"/>
                </a:cubicBezTo>
                <a:cubicBezTo>
                  <a:pt x="165" y="227"/>
                  <a:pt x="168" y="219"/>
                  <a:pt x="168" y="213"/>
                </a:cubicBezTo>
                <a:cubicBezTo>
                  <a:pt x="168" y="179"/>
                  <a:pt x="140" y="154"/>
                  <a:pt x="101" y="154"/>
                </a:cubicBezTo>
                <a:cubicBezTo>
                  <a:pt x="31" y="154"/>
                  <a:pt x="0" y="249"/>
                  <a:pt x="0" y="261"/>
                </a:cubicBezTo>
                <a:cubicBezTo>
                  <a:pt x="0" y="269"/>
                  <a:pt x="8" y="269"/>
                  <a:pt x="11" y="269"/>
                </a:cubicBezTo>
                <a:cubicBezTo>
                  <a:pt x="22" y="269"/>
                  <a:pt x="22" y="266"/>
                  <a:pt x="25" y="258"/>
                </a:cubicBezTo>
                <a:cubicBezTo>
                  <a:pt x="42" y="199"/>
                  <a:pt x="73" y="174"/>
                  <a:pt x="98" y="174"/>
                </a:cubicBezTo>
                <a:cubicBezTo>
                  <a:pt x="109" y="174"/>
                  <a:pt x="118" y="179"/>
                  <a:pt x="118" y="199"/>
                </a:cubicBezTo>
                <a:cubicBezTo>
                  <a:pt x="118" y="213"/>
                  <a:pt x="112" y="224"/>
                  <a:pt x="95" y="266"/>
                </a:cubicBezTo>
                <a:lnTo>
                  <a:pt x="50" y="37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34" name="Freeform 26"/>
          <p:cNvSpPr/>
          <p:nvPr/>
        </p:nvSpPr>
        <p:spPr>
          <a:xfrm>
            <a:off x="5020920" y="3840480"/>
            <a:ext cx="110160" cy="216360"/>
          </a:xfrm>
          <a:custGeom>
            <a:avLst/>
            <a:gdLst/>
            <a:ahLst/>
            <a:rect l="0" t="0" r="r" b="b"/>
            <a:pathLst>
              <a:path w="306" h="601">
                <a:moveTo>
                  <a:pt x="305" y="25"/>
                </a:moveTo>
                <a:cubicBezTo>
                  <a:pt x="305" y="14"/>
                  <a:pt x="297" y="0"/>
                  <a:pt x="277" y="0"/>
                </a:cubicBezTo>
                <a:cubicBezTo>
                  <a:pt x="258" y="0"/>
                  <a:pt x="238" y="20"/>
                  <a:pt x="238" y="39"/>
                </a:cubicBezTo>
                <a:cubicBezTo>
                  <a:pt x="238" y="50"/>
                  <a:pt x="246" y="64"/>
                  <a:pt x="266" y="64"/>
                </a:cubicBezTo>
                <a:cubicBezTo>
                  <a:pt x="286" y="64"/>
                  <a:pt x="305" y="48"/>
                  <a:pt x="305" y="25"/>
                </a:cubicBezTo>
                <a:moveTo>
                  <a:pt x="157" y="493"/>
                </a:moveTo>
                <a:cubicBezTo>
                  <a:pt x="146" y="541"/>
                  <a:pt x="109" y="580"/>
                  <a:pt x="67" y="580"/>
                </a:cubicBezTo>
                <a:cubicBezTo>
                  <a:pt x="59" y="580"/>
                  <a:pt x="50" y="580"/>
                  <a:pt x="42" y="577"/>
                </a:cubicBezTo>
                <a:cubicBezTo>
                  <a:pt x="62" y="569"/>
                  <a:pt x="67" y="552"/>
                  <a:pt x="67" y="541"/>
                </a:cubicBezTo>
                <a:cubicBezTo>
                  <a:pt x="67" y="524"/>
                  <a:pt x="53" y="515"/>
                  <a:pt x="39" y="515"/>
                </a:cubicBezTo>
                <a:cubicBezTo>
                  <a:pt x="17" y="515"/>
                  <a:pt x="0" y="535"/>
                  <a:pt x="0" y="558"/>
                </a:cubicBezTo>
                <a:cubicBezTo>
                  <a:pt x="0" y="583"/>
                  <a:pt x="28" y="600"/>
                  <a:pt x="70" y="600"/>
                </a:cubicBezTo>
                <a:cubicBezTo>
                  <a:pt x="109" y="600"/>
                  <a:pt x="193" y="574"/>
                  <a:pt x="213" y="490"/>
                </a:cubicBezTo>
                <a:lnTo>
                  <a:pt x="277" y="244"/>
                </a:lnTo>
                <a:cubicBezTo>
                  <a:pt x="277" y="235"/>
                  <a:pt x="280" y="230"/>
                  <a:pt x="280" y="219"/>
                </a:cubicBezTo>
                <a:cubicBezTo>
                  <a:pt x="280" y="182"/>
                  <a:pt x="246" y="154"/>
                  <a:pt x="204" y="154"/>
                </a:cubicBezTo>
                <a:cubicBezTo>
                  <a:pt x="129" y="154"/>
                  <a:pt x="84" y="249"/>
                  <a:pt x="84" y="261"/>
                </a:cubicBezTo>
                <a:cubicBezTo>
                  <a:pt x="84" y="269"/>
                  <a:pt x="92" y="269"/>
                  <a:pt x="95" y="269"/>
                </a:cubicBezTo>
                <a:cubicBezTo>
                  <a:pt x="104" y="269"/>
                  <a:pt x="104" y="266"/>
                  <a:pt x="109" y="255"/>
                </a:cubicBezTo>
                <a:cubicBezTo>
                  <a:pt x="126" y="216"/>
                  <a:pt x="162" y="174"/>
                  <a:pt x="204" y="174"/>
                </a:cubicBezTo>
                <a:cubicBezTo>
                  <a:pt x="221" y="174"/>
                  <a:pt x="227" y="185"/>
                  <a:pt x="227" y="207"/>
                </a:cubicBezTo>
                <a:cubicBezTo>
                  <a:pt x="227" y="216"/>
                  <a:pt x="224" y="224"/>
                  <a:pt x="224" y="227"/>
                </a:cubicBezTo>
                <a:lnTo>
                  <a:pt x="157" y="49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35" name="Freeform 27"/>
          <p:cNvSpPr/>
          <p:nvPr/>
        </p:nvSpPr>
        <p:spPr>
          <a:xfrm>
            <a:off x="1633680" y="5795280"/>
            <a:ext cx="6987960" cy="804960"/>
          </a:xfrm>
          <a:custGeom>
            <a:avLst/>
            <a:gdLst/>
            <a:ahLst/>
            <a:rect l="0" t="0" r="r" b="b"/>
            <a:pathLst>
              <a:path w="19411" h="2236">
                <a:moveTo>
                  <a:pt x="9706" y="2235"/>
                </a:moveTo>
                <a:lnTo>
                  <a:pt x="0" y="2235"/>
                </a:lnTo>
                <a:lnTo>
                  <a:pt x="0" y="0"/>
                </a:lnTo>
                <a:lnTo>
                  <a:pt x="19410" y="0"/>
                </a:lnTo>
                <a:lnTo>
                  <a:pt x="19410" y="2235"/>
                </a:lnTo>
                <a:lnTo>
                  <a:pt x="9706" y="2235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636" name="Freeform 28"/>
          <p:cNvSpPr/>
          <p:nvPr/>
        </p:nvSpPr>
        <p:spPr>
          <a:xfrm>
            <a:off x="1647360" y="6017400"/>
            <a:ext cx="293040" cy="223920"/>
          </a:xfrm>
          <a:custGeom>
            <a:avLst/>
            <a:gdLst/>
            <a:ahLst/>
            <a:rect l="0" t="0" r="r" b="b"/>
            <a:pathLst>
              <a:path w="814" h="622">
                <a:moveTo>
                  <a:pt x="698" y="70"/>
                </a:moveTo>
                <a:cubicBezTo>
                  <a:pt x="705" y="36"/>
                  <a:pt x="708" y="28"/>
                  <a:pt x="780" y="28"/>
                </a:cubicBezTo>
                <a:cubicBezTo>
                  <a:pt x="804" y="28"/>
                  <a:pt x="813" y="28"/>
                  <a:pt x="813" y="10"/>
                </a:cubicBezTo>
                <a:cubicBezTo>
                  <a:pt x="813" y="0"/>
                  <a:pt x="801" y="0"/>
                  <a:pt x="799" y="0"/>
                </a:cubicBezTo>
                <a:cubicBezTo>
                  <a:pt x="772" y="0"/>
                  <a:pt x="703" y="3"/>
                  <a:pt x="676" y="3"/>
                </a:cubicBezTo>
                <a:cubicBezTo>
                  <a:pt x="649" y="3"/>
                  <a:pt x="580" y="0"/>
                  <a:pt x="550" y="0"/>
                </a:cubicBezTo>
                <a:cubicBezTo>
                  <a:pt x="544" y="0"/>
                  <a:pt x="533" y="0"/>
                  <a:pt x="533" y="18"/>
                </a:cubicBezTo>
                <a:cubicBezTo>
                  <a:pt x="533" y="28"/>
                  <a:pt x="541" y="28"/>
                  <a:pt x="561" y="28"/>
                </a:cubicBezTo>
                <a:cubicBezTo>
                  <a:pt x="561" y="28"/>
                  <a:pt x="580" y="28"/>
                  <a:pt x="596" y="31"/>
                </a:cubicBezTo>
                <a:cubicBezTo>
                  <a:pt x="613" y="31"/>
                  <a:pt x="621" y="33"/>
                  <a:pt x="621" y="44"/>
                </a:cubicBezTo>
                <a:cubicBezTo>
                  <a:pt x="621" y="49"/>
                  <a:pt x="621" y="49"/>
                  <a:pt x="618" y="62"/>
                </a:cubicBezTo>
                <a:lnTo>
                  <a:pt x="561" y="283"/>
                </a:lnTo>
                <a:lnTo>
                  <a:pt x="266" y="283"/>
                </a:lnTo>
                <a:lnTo>
                  <a:pt x="322" y="70"/>
                </a:lnTo>
                <a:cubicBezTo>
                  <a:pt x="331" y="36"/>
                  <a:pt x="334" y="28"/>
                  <a:pt x="404" y="28"/>
                </a:cubicBezTo>
                <a:cubicBezTo>
                  <a:pt x="430" y="28"/>
                  <a:pt x="438" y="28"/>
                  <a:pt x="438" y="10"/>
                </a:cubicBezTo>
                <a:cubicBezTo>
                  <a:pt x="438" y="0"/>
                  <a:pt x="427" y="0"/>
                  <a:pt x="424" y="0"/>
                </a:cubicBezTo>
                <a:cubicBezTo>
                  <a:pt x="397" y="0"/>
                  <a:pt x="328" y="3"/>
                  <a:pt x="301" y="3"/>
                </a:cubicBezTo>
                <a:cubicBezTo>
                  <a:pt x="271" y="3"/>
                  <a:pt x="202" y="0"/>
                  <a:pt x="175" y="0"/>
                </a:cubicBezTo>
                <a:cubicBezTo>
                  <a:pt x="167" y="0"/>
                  <a:pt x="156" y="0"/>
                  <a:pt x="156" y="18"/>
                </a:cubicBezTo>
                <a:cubicBezTo>
                  <a:pt x="156" y="28"/>
                  <a:pt x="167" y="28"/>
                  <a:pt x="184" y="28"/>
                </a:cubicBezTo>
                <a:cubicBezTo>
                  <a:pt x="186" y="28"/>
                  <a:pt x="205" y="28"/>
                  <a:pt x="222" y="31"/>
                </a:cubicBezTo>
                <a:cubicBezTo>
                  <a:pt x="238" y="31"/>
                  <a:pt x="246" y="33"/>
                  <a:pt x="246" y="44"/>
                </a:cubicBezTo>
                <a:cubicBezTo>
                  <a:pt x="246" y="49"/>
                  <a:pt x="246" y="51"/>
                  <a:pt x="243" y="62"/>
                </a:cubicBezTo>
                <a:lnTo>
                  <a:pt x="115" y="551"/>
                </a:lnTo>
                <a:cubicBezTo>
                  <a:pt x="104" y="585"/>
                  <a:pt x="102" y="592"/>
                  <a:pt x="27" y="592"/>
                </a:cubicBezTo>
                <a:cubicBezTo>
                  <a:pt x="8" y="592"/>
                  <a:pt x="0" y="592"/>
                  <a:pt x="0" y="610"/>
                </a:cubicBezTo>
                <a:cubicBezTo>
                  <a:pt x="0" y="621"/>
                  <a:pt x="11" y="621"/>
                  <a:pt x="14" y="621"/>
                </a:cubicBezTo>
                <a:cubicBezTo>
                  <a:pt x="41" y="621"/>
                  <a:pt x="109" y="618"/>
                  <a:pt x="137" y="618"/>
                </a:cubicBezTo>
                <a:cubicBezTo>
                  <a:pt x="156" y="618"/>
                  <a:pt x="178" y="618"/>
                  <a:pt x="197" y="618"/>
                </a:cubicBezTo>
                <a:cubicBezTo>
                  <a:pt x="219" y="618"/>
                  <a:pt x="240" y="621"/>
                  <a:pt x="260" y="621"/>
                </a:cubicBezTo>
                <a:cubicBezTo>
                  <a:pt x="268" y="621"/>
                  <a:pt x="279" y="621"/>
                  <a:pt x="279" y="602"/>
                </a:cubicBezTo>
                <a:cubicBezTo>
                  <a:pt x="279" y="592"/>
                  <a:pt x="271" y="592"/>
                  <a:pt x="252" y="592"/>
                </a:cubicBezTo>
                <a:cubicBezTo>
                  <a:pt x="216" y="592"/>
                  <a:pt x="189" y="592"/>
                  <a:pt x="189" y="576"/>
                </a:cubicBezTo>
                <a:cubicBezTo>
                  <a:pt x="189" y="572"/>
                  <a:pt x="192" y="566"/>
                  <a:pt x="194" y="562"/>
                </a:cubicBezTo>
                <a:lnTo>
                  <a:pt x="260" y="312"/>
                </a:lnTo>
                <a:lnTo>
                  <a:pt x="553" y="312"/>
                </a:lnTo>
                <a:cubicBezTo>
                  <a:pt x="512" y="463"/>
                  <a:pt x="490" y="548"/>
                  <a:pt x="487" y="562"/>
                </a:cubicBezTo>
                <a:cubicBezTo>
                  <a:pt x="476" y="592"/>
                  <a:pt x="459" y="592"/>
                  <a:pt x="400" y="592"/>
                </a:cubicBezTo>
                <a:cubicBezTo>
                  <a:pt x="383" y="592"/>
                  <a:pt x="375" y="592"/>
                  <a:pt x="375" y="610"/>
                </a:cubicBezTo>
                <a:cubicBezTo>
                  <a:pt x="375" y="621"/>
                  <a:pt x="386" y="621"/>
                  <a:pt x="389" y="621"/>
                </a:cubicBezTo>
                <a:cubicBezTo>
                  <a:pt x="416" y="621"/>
                  <a:pt x="485" y="618"/>
                  <a:pt x="512" y="618"/>
                </a:cubicBezTo>
                <a:cubicBezTo>
                  <a:pt x="531" y="618"/>
                  <a:pt x="553" y="618"/>
                  <a:pt x="572" y="618"/>
                </a:cubicBezTo>
                <a:cubicBezTo>
                  <a:pt x="594" y="618"/>
                  <a:pt x="616" y="621"/>
                  <a:pt x="635" y="621"/>
                </a:cubicBezTo>
                <a:cubicBezTo>
                  <a:pt x="643" y="621"/>
                  <a:pt x="654" y="621"/>
                  <a:pt x="654" y="602"/>
                </a:cubicBezTo>
                <a:cubicBezTo>
                  <a:pt x="654" y="592"/>
                  <a:pt x="646" y="592"/>
                  <a:pt x="629" y="592"/>
                </a:cubicBezTo>
                <a:cubicBezTo>
                  <a:pt x="594" y="592"/>
                  <a:pt x="567" y="592"/>
                  <a:pt x="567" y="576"/>
                </a:cubicBezTo>
                <a:cubicBezTo>
                  <a:pt x="567" y="572"/>
                  <a:pt x="567" y="566"/>
                  <a:pt x="569" y="562"/>
                </a:cubicBezTo>
                <a:lnTo>
                  <a:pt x="698" y="7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37" name="Freeform 29"/>
          <p:cNvSpPr/>
          <p:nvPr/>
        </p:nvSpPr>
        <p:spPr>
          <a:xfrm>
            <a:off x="1964520" y="5924880"/>
            <a:ext cx="125640" cy="161640"/>
          </a:xfrm>
          <a:custGeom>
            <a:avLst/>
            <a:gdLst/>
            <a:ahLst/>
            <a:rect l="0" t="0" r="r" b="b"/>
            <a:pathLst>
              <a:path w="349" h="449">
                <a:moveTo>
                  <a:pt x="345" y="18"/>
                </a:moveTo>
                <a:cubicBezTo>
                  <a:pt x="348" y="18"/>
                  <a:pt x="348" y="10"/>
                  <a:pt x="348" y="7"/>
                </a:cubicBezTo>
                <a:cubicBezTo>
                  <a:pt x="348" y="6"/>
                  <a:pt x="345" y="0"/>
                  <a:pt x="336" y="0"/>
                </a:cubicBezTo>
                <a:cubicBezTo>
                  <a:pt x="325" y="0"/>
                  <a:pt x="268" y="6"/>
                  <a:pt x="252" y="6"/>
                </a:cubicBezTo>
                <a:cubicBezTo>
                  <a:pt x="246" y="7"/>
                  <a:pt x="235" y="7"/>
                  <a:pt x="235" y="20"/>
                </a:cubicBezTo>
                <a:cubicBezTo>
                  <a:pt x="235" y="31"/>
                  <a:pt x="246" y="31"/>
                  <a:pt x="254" y="31"/>
                </a:cubicBezTo>
                <a:cubicBezTo>
                  <a:pt x="287" y="31"/>
                  <a:pt x="287" y="33"/>
                  <a:pt x="287" y="39"/>
                </a:cubicBezTo>
                <a:cubicBezTo>
                  <a:pt x="287" y="44"/>
                  <a:pt x="284" y="49"/>
                  <a:pt x="284" y="54"/>
                </a:cubicBezTo>
                <a:lnTo>
                  <a:pt x="246" y="199"/>
                </a:lnTo>
                <a:cubicBezTo>
                  <a:pt x="230" y="177"/>
                  <a:pt x="208" y="162"/>
                  <a:pt x="175" y="162"/>
                </a:cubicBezTo>
                <a:cubicBezTo>
                  <a:pt x="88" y="162"/>
                  <a:pt x="0" y="250"/>
                  <a:pt x="0" y="342"/>
                </a:cubicBezTo>
                <a:cubicBezTo>
                  <a:pt x="0" y="405"/>
                  <a:pt x="44" y="448"/>
                  <a:pt x="102" y="448"/>
                </a:cubicBezTo>
                <a:cubicBezTo>
                  <a:pt x="140" y="448"/>
                  <a:pt x="172" y="430"/>
                  <a:pt x="199" y="405"/>
                </a:cubicBezTo>
                <a:cubicBezTo>
                  <a:pt x="211" y="443"/>
                  <a:pt x="252" y="448"/>
                  <a:pt x="268" y="448"/>
                </a:cubicBezTo>
                <a:cubicBezTo>
                  <a:pt x="293" y="448"/>
                  <a:pt x="309" y="435"/>
                  <a:pt x="322" y="415"/>
                </a:cubicBezTo>
                <a:cubicBezTo>
                  <a:pt x="336" y="389"/>
                  <a:pt x="345" y="353"/>
                  <a:pt x="345" y="350"/>
                </a:cubicBezTo>
                <a:cubicBezTo>
                  <a:pt x="345" y="342"/>
                  <a:pt x="336" y="342"/>
                  <a:pt x="334" y="342"/>
                </a:cubicBezTo>
                <a:cubicBezTo>
                  <a:pt x="325" y="342"/>
                  <a:pt x="325" y="345"/>
                  <a:pt x="320" y="363"/>
                </a:cubicBezTo>
                <a:cubicBezTo>
                  <a:pt x="312" y="393"/>
                  <a:pt x="298" y="430"/>
                  <a:pt x="271" y="430"/>
                </a:cubicBezTo>
                <a:cubicBezTo>
                  <a:pt x="252" y="430"/>
                  <a:pt x="249" y="417"/>
                  <a:pt x="249" y="399"/>
                </a:cubicBezTo>
                <a:cubicBezTo>
                  <a:pt x="249" y="386"/>
                  <a:pt x="249" y="381"/>
                  <a:pt x="252" y="373"/>
                </a:cubicBezTo>
                <a:lnTo>
                  <a:pt x="345" y="18"/>
                </a:lnTo>
                <a:moveTo>
                  <a:pt x="202" y="363"/>
                </a:moveTo>
                <a:cubicBezTo>
                  <a:pt x="197" y="381"/>
                  <a:pt x="181" y="393"/>
                  <a:pt x="167" y="405"/>
                </a:cubicBezTo>
                <a:cubicBezTo>
                  <a:pt x="161" y="409"/>
                  <a:pt x="134" y="430"/>
                  <a:pt x="104" y="430"/>
                </a:cubicBezTo>
                <a:cubicBezTo>
                  <a:pt x="79" y="430"/>
                  <a:pt x="55" y="415"/>
                  <a:pt x="55" y="368"/>
                </a:cubicBezTo>
                <a:cubicBezTo>
                  <a:pt x="55" y="335"/>
                  <a:pt x="74" y="265"/>
                  <a:pt x="90" y="239"/>
                </a:cubicBezTo>
                <a:cubicBezTo>
                  <a:pt x="120" y="188"/>
                  <a:pt x="156" y="180"/>
                  <a:pt x="175" y="180"/>
                </a:cubicBezTo>
                <a:cubicBezTo>
                  <a:pt x="222" y="180"/>
                  <a:pt x="235" y="226"/>
                  <a:pt x="235" y="234"/>
                </a:cubicBezTo>
                <a:cubicBezTo>
                  <a:pt x="235" y="237"/>
                  <a:pt x="235" y="242"/>
                  <a:pt x="233" y="245"/>
                </a:cubicBezTo>
                <a:lnTo>
                  <a:pt x="202" y="36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38" name="Freeform 30"/>
          <p:cNvSpPr/>
          <p:nvPr/>
        </p:nvSpPr>
        <p:spPr>
          <a:xfrm>
            <a:off x="2105280" y="5932080"/>
            <a:ext cx="75240" cy="155160"/>
          </a:xfrm>
          <a:custGeom>
            <a:avLst/>
            <a:gdLst/>
            <a:ahLst/>
            <a:rect l="0" t="0" r="r" b="b"/>
            <a:pathLst>
              <a:path w="209" h="431">
                <a:moveTo>
                  <a:pt x="189" y="23"/>
                </a:moveTo>
                <a:cubicBezTo>
                  <a:pt x="189" y="13"/>
                  <a:pt x="181" y="0"/>
                  <a:pt x="161" y="0"/>
                </a:cubicBezTo>
                <a:cubicBezTo>
                  <a:pt x="143" y="0"/>
                  <a:pt x="123" y="16"/>
                  <a:pt x="123" y="36"/>
                </a:cubicBezTo>
                <a:cubicBezTo>
                  <a:pt x="123" y="46"/>
                  <a:pt x="131" y="59"/>
                  <a:pt x="150" y="59"/>
                </a:cubicBezTo>
                <a:cubicBezTo>
                  <a:pt x="170" y="59"/>
                  <a:pt x="189" y="41"/>
                  <a:pt x="189" y="23"/>
                </a:cubicBezTo>
                <a:moveTo>
                  <a:pt x="49" y="348"/>
                </a:moveTo>
                <a:cubicBezTo>
                  <a:pt x="47" y="355"/>
                  <a:pt x="44" y="363"/>
                  <a:pt x="44" y="376"/>
                </a:cubicBezTo>
                <a:cubicBezTo>
                  <a:pt x="44" y="405"/>
                  <a:pt x="71" y="430"/>
                  <a:pt x="109" y="430"/>
                </a:cubicBezTo>
                <a:cubicBezTo>
                  <a:pt x="178" y="430"/>
                  <a:pt x="208" y="340"/>
                  <a:pt x="208" y="332"/>
                </a:cubicBezTo>
                <a:cubicBezTo>
                  <a:pt x="208" y="322"/>
                  <a:pt x="197" y="322"/>
                  <a:pt x="197" y="322"/>
                </a:cubicBezTo>
                <a:cubicBezTo>
                  <a:pt x="186" y="322"/>
                  <a:pt x="186" y="327"/>
                  <a:pt x="184" y="335"/>
                </a:cubicBezTo>
                <a:cubicBezTo>
                  <a:pt x="167" y="383"/>
                  <a:pt x="137" y="412"/>
                  <a:pt x="109" y="412"/>
                </a:cubicBezTo>
                <a:cubicBezTo>
                  <a:pt x="96" y="412"/>
                  <a:pt x="93" y="402"/>
                  <a:pt x="93" y="389"/>
                </a:cubicBezTo>
                <a:cubicBezTo>
                  <a:pt x="93" y="373"/>
                  <a:pt x="99" y="363"/>
                  <a:pt x="104" y="348"/>
                </a:cubicBezTo>
                <a:cubicBezTo>
                  <a:pt x="112" y="329"/>
                  <a:pt x="117" y="314"/>
                  <a:pt x="126" y="296"/>
                </a:cubicBezTo>
                <a:cubicBezTo>
                  <a:pt x="131" y="280"/>
                  <a:pt x="156" y="224"/>
                  <a:pt x="158" y="216"/>
                </a:cubicBezTo>
                <a:cubicBezTo>
                  <a:pt x="161" y="209"/>
                  <a:pt x="164" y="200"/>
                  <a:pt x="164" y="196"/>
                </a:cubicBezTo>
                <a:cubicBezTo>
                  <a:pt x="164" y="165"/>
                  <a:pt x="137" y="142"/>
                  <a:pt x="99" y="142"/>
                </a:cubicBezTo>
                <a:cubicBezTo>
                  <a:pt x="30" y="142"/>
                  <a:pt x="0" y="229"/>
                  <a:pt x="0" y="239"/>
                </a:cubicBezTo>
                <a:cubicBezTo>
                  <a:pt x="0" y="247"/>
                  <a:pt x="8" y="247"/>
                  <a:pt x="11" y="247"/>
                </a:cubicBezTo>
                <a:cubicBezTo>
                  <a:pt x="21" y="247"/>
                  <a:pt x="21" y="245"/>
                  <a:pt x="24" y="237"/>
                </a:cubicBezTo>
                <a:cubicBezTo>
                  <a:pt x="41" y="183"/>
                  <a:pt x="71" y="160"/>
                  <a:pt x="96" y="160"/>
                </a:cubicBezTo>
                <a:cubicBezTo>
                  <a:pt x="106" y="160"/>
                  <a:pt x="115" y="165"/>
                  <a:pt x="115" y="183"/>
                </a:cubicBezTo>
                <a:cubicBezTo>
                  <a:pt x="115" y="196"/>
                  <a:pt x="109" y="206"/>
                  <a:pt x="93" y="245"/>
                </a:cubicBezTo>
                <a:lnTo>
                  <a:pt x="49" y="3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39" name="Freeform 31"/>
          <p:cNvSpPr/>
          <p:nvPr/>
        </p:nvSpPr>
        <p:spPr>
          <a:xfrm>
            <a:off x="2191320" y="5982120"/>
            <a:ext cx="136080" cy="146160"/>
          </a:xfrm>
          <a:custGeom>
            <a:avLst/>
            <a:gdLst/>
            <a:ahLst/>
            <a:rect l="0" t="0" r="r" b="b"/>
            <a:pathLst>
              <a:path w="378" h="406">
                <a:moveTo>
                  <a:pt x="52" y="358"/>
                </a:moveTo>
                <a:cubicBezTo>
                  <a:pt x="47" y="376"/>
                  <a:pt x="47" y="381"/>
                  <a:pt x="20" y="381"/>
                </a:cubicBezTo>
                <a:cubicBezTo>
                  <a:pt x="8" y="381"/>
                  <a:pt x="0" y="381"/>
                  <a:pt x="0" y="396"/>
                </a:cubicBezTo>
                <a:cubicBezTo>
                  <a:pt x="0" y="402"/>
                  <a:pt x="6" y="405"/>
                  <a:pt x="8" y="405"/>
                </a:cubicBezTo>
                <a:cubicBezTo>
                  <a:pt x="27" y="405"/>
                  <a:pt x="49" y="402"/>
                  <a:pt x="68" y="402"/>
                </a:cubicBezTo>
                <a:cubicBezTo>
                  <a:pt x="90" y="402"/>
                  <a:pt x="117" y="405"/>
                  <a:pt x="140" y="405"/>
                </a:cubicBezTo>
                <a:cubicBezTo>
                  <a:pt x="145" y="405"/>
                  <a:pt x="153" y="402"/>
                  <a:pt x="153" y="392"/>
                </a:cubicBezTo>
                <a:cubicBezTo>
                  <a:pt x="153" y="381"/>
                  <a:pt x="143" y="381"/>
                  <a:pt x="134" y="381"/>
                </a:cubicBezTo>
                <a:cubicBezTo>
                  <a:pt x="120" y="381"/>
                  <a:pt x="102" y="381"/>
                  <a:pt x="102" y="373"/>
                </a:cubicBezTo>
                <a:cubicBezTo>
                  <a:pt x="102" y="370"/>
                  <a:pt x="106" y="355"/>
                  <a:pt x="109" y="345"/>
                </a:cubicBezTo>
                <a:cubicBezTo>
                  <a:pt x="117" y="312"/>
                  <a:pt x="126" y="276"/>
                  <a:pt x="134" y="250"/>
                </a:cubicBezTo>
                <a:cubicBezTo>
                  <a:pt x="143" y="263"/>
                  <a:pt x="164" y="289"/>
                  <a:pt x="205" y="289"/>
                </a:cubicBezTo>
                <a:cubicBezTo>
                  <a:pt x="287" y="289"/>
                  <a:pt x="377" y="200"/>
                  <a:pt x="377" y="106"/>
                </a:cubicBezTo>
                <a:cubicBezTo>
                  <a:pt x="377" y="31"/>
                  <a:pt x="322" y="0"/>
                  <a:pt x="277" y="0"/>
                </a:cubicBezTo>
                <a:cubicBezTo>
                  <a:pt x="235" y="0"/>
                  <a:pt x="199" y="26"/>
                  <a:pt x="181" y="44"/>
                </a:cubicBezTo>
                <a:cubicBezTo>
                  <a:pt x="170" y="7"/>
                  <a:pt x="131" y="0"/>
                  <a:pt x="109" y="0"/>
                </a:cubicBezTo>
                <a:cubicBezTo>
                  <a:pt x="85" y="0"/>
                  <a:pt x="68" y="16"/>
                  <a:pt x="58" y="33"/>
                </a:cubicBezTo>
                <a:cubicBezTo>
                  <a:pt x="44" y="57"/>
                  <a:pt x="33" y="93"/>
                  <a:pt x="33" y="97"/>
                </a:cubicBezTo>
                <a:cubicBezTo>
                  <a:pt x="33" y="106"/>
                  <a:pt x="41" y="106"/>
                  <a:pt x="44" y="106"/>
                </a:cubicBezTo>
                <a:cubicBezTo>
                  <a:pt x="55" y="106"/>
                  <a:pt x="55" y="103"/>
                  <a:pt x="61" y="87"/>
                </a:cubicBezTo>
                <a:cubicBezTo>
                  <a:pt x="68" y="49"/>
                  <a:pt x="82" y="18"/>
                  <a:pt x="109" y="18"/>
                </a:cubicBezTo>
                <a:cubicBezTo>
                  <a:pt x="126" y="18"/>
                  <a:pt x="131" y="31"/>
                  <a:pt x="131" y="49"/>
                </a:cubicBezTo>
                <a:cubicBezTo>
                  <a:pt x="131" y="57"/>
                  <a:pt x="129" y="64"/>
                  <a:pt x="129" y="67"/>
                </a:cubicBezTo>
                <a:lnTo>
                  <a:pt x="52" y="358"/>
                </a:lnTo>
                <a:moveTo>
                  <a:pt x="181" y="77"/>
                </a:moveTo>
                <a:cubicBezTo>
                  <a:pt x="219" y="28"/>
                  <a:pt x="252" y="18"/>
                  <a:pt x="274" y="18"/>
                </a:cubicBezTo>
                <a:cubicBezTo>
                  <a:pt x="301" y="18"/>
                  <a:pt x="322" y="36"/>
                  <a:pt x="322" y="80"/>
                </a:cubicBezTo>
                <a:cubicBezTo>
                  <a:pt x="322" y="106"/>
                  <a:pt x="309" y="170"/>
                  <a:pt x="290" y="209"/>
                </a:cubicBezTo>
                <a:cubicBezTo>
                  <a:pt x="271" y="239"/>
                  <a:pt x="238" y="270"/>
                  <a:pt x="205" y="270"/>
                </a:cubicBezTo>
                <a:cubicBezTo>
                  <a:pt x="156" y="270"/>
                  <a:pt x="145" y="222"/>
                  <a:pt x="145" y="213"/>
                </a:cubicBezTo>
                <a:cubicBezTo>
                  <a:pt x="145" y="211"/>
                  <a:pt x="145" y="206"/>
                  <a:pt x="145" y="203"/>
                </a:cubicBezTo>
                <a:lnTo>
                  <a:pt x="181" y="7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40" name="Freeform 32"/>
          <p:cNvSpPr/>
          <p:nvPr/>
        </p:nvSpPr>
        <p:spPr>
          <a:xfrm>
            <a:off x="2349720" y="5982120"/>
            <a:ext cx="114840" cy="104400"/>
          </a:xfrm>
          <a:custGeom>
            <a:avLst/>
            <a:gdLst/>
            <a:ahLst/>
            <a:rect l="0" t="0" r="r" b="b"/>
            <a:pathLst>
              <a:path w="319" h="290">
                <a:moveTo>
                  <a:pt x="318" y="110"/>
                </a:moveTo>
                <a:cubicBezTo>
                  <a:pt x="318" y="41"/>
                  <a:pt x="263" y="0"/>
                  <a:pt x="194" y="0"/>
                </a:cubicBezTo>
                <a:cubicBezTo>
                  <a:pt x="96" y="0"/>
                  <a:pt x="0" y="90"/>
                  <a:pt x="0" y="177"/>
                </a:cubicBezTo>
                <a:cubicBezTo>
                  <a:pt x="0" y="239"/>
                  <a:pt x="49" y="289"/>
                  <a:pt x="123" y="289"/>
                </a:cubicBezTo>
                <a:cubicBezTo>
                  <a:pt x="222" y="289"/>
                  <a:pt x="318" y="203"/>
                  <a:pt x="318" y="110"/>
                </a:cubicBezTo>
                <a:moveTo>
                  <a:pt x="123" y="270"/>
                </a:moveTo>
                <a:cubicBezTo>
                  <a:pt x="90" y="270"/>
                  <a:pt x="58" y="250"/>
                  <a:pt x="58" y="199"/>
                </a:cubicBezTo>
                <a:cubicBezTo>
                  <a:pt x="58" y="173"/>
                  <a:pt x="68" y="110"/>
                  <a:pt x="96" y="74"/>
                </a:cubicBezTo>
                <a:cubicBezTo>
                  <a:pt x="126" y="33"/>
                  <a:pt x="164" y="18"/>
                  <a:pt x="194" y="18"/>
                </a:cubicBezTo>
                <a:cubicBezTo>
                  <a:pt x="233" y="18"/>
                  <a:pt x="263" y="41"/>
                  <a:pt x="263" y="90"/>
                </a:cubicBezTo>
                <a:cubicBezTo>
                  <a:pt x="263" y="103"/>
                  <a:pt x="254" y="167"/>
                  <a:pt x="225" y="211"/>
                </a:cubicBezTo>
                <a:cubicBezTo>
                  <a:pt x="199" y="250"/>
                  <a:pt x="158" y="270"/>
                  <a:pt x="123" y="2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41" name="Freeform 33"/>
          <p:cNvSpPr/>
          <p:nvPr/>
        </p:nvSpPr>
        <p:spPr>
          <a:xfrm>
            <a:off x="2485440" y="5924880"/>
            <a:ext cx="55440" cy="161640"/>
          </a:xfrm>
          <a:custGeom>
            <a:avLst/>
            <a:gdLst/>
            <a:ahLst/>
            <a:rect l="0" t="0" r="r" b="b"/>
            <a:pathLst>
              <a:path w="154" h="449">
                <a:moveTo>
                  <a:pt x="150" y="18"/>
                </a:moveTo>
                <a:cubicBezTo>
                  <a:pt x="150" y="18"/>
                  <a:pt x="153" y="10"/>
                  <a:pt x="153" y="7"/>
                </a:cubicBezTo>
                <a:cubicBezTo>
                  <a:pt x="153" y="6"/>
                  <a:pt x="150" y="0"/>
                  <a:pt x="143" y="0"/>
                </a:cubicBezTo>
                <a:cubicBezTo>
                  <a:pt x="129" y="0"/>
                  <a:pt x="71" y="6"/>
                  <a:pt x="55" y="6"/>
                </a:cubicBezTo>
                <a:cubicBezTo>
                  <a:pt x="49" y="7"/>
                  <a:pt x="41" y="7"/>
                  <a:pt x="41" y="20"/>
                </a:cubicBezTo>
                <a:cubicBezTo>
                  <a:pt x="41" y="31"/>
                  <a:pt x="49" y="31"/>
                  <a:pt x="58" y="31"/>
                </a:cubicBezTo>
                <a:cubicBezTo>
                  <a:pt x="90" y="31"/>
                  <a:pt x="90" y="33"/>
                  <a:pt x="90" y="39"/>
                </a:cubicBezTo>
                <a:cubicBezTo>
                  <a:pt x="90" y="44"/>
                  <a:pt x="90" y="49"/>
                  <a:pt x="88" y="54"/>
                </a:cubicBezTo>
                <a:lnTo>
                  <a:pt x="3" y="368"/>
                </a:lnTo>
                <a:cubicBezTo>
                  <a:pt x="0" y="373"/>
                  <a:pt x="0" y="381"/>
                  <a:pt x="0" y="389"/>
                </a:cubicBezTo>
                <a:cubicBezTo>
                  <a:pt x="0" y="430"/>
                  <a:pt x="38" y="448"/>
                  <a:pt x="71" y="448"/>
                </a:cubicBezTo>
                <a:cubicBezTo>
                  <a:pt x="88" y="448"/>
                  <a:pt x="109" y="443"/>
                  <a:pt x="126" y="415"/>
                </a:cubicBezTo>
                <a:cubicBezTo>
                  <a:pt x="143" y="392"/>
                  <a:pt x="150" y="353"/>
                  <a:pt x="150" y="350"/>
                </a:cubicBezTo>
                <a:cubicBezTo>
                  <a:pt x="150" y="342"/>
                  <a:pt x="143" y="342"/>
                  <a:pt x="140" y="342"/>
                </a:cubicBezTo>
                <a:cubicBezTo>
                  <a:pt x="131" y="342"/>
                  <a:pt x="129" y="348"/>
                  <a:pt x="126" y="358"/>
                </a:cubicBezTo>
                <a:cubicBezTo>
                  <a:pt x="117" y="389"/>
                  <a:pt x="104" y="430"/>
                  <a:pt x="74" y="430"/>
                </a:cubicBezTo>
                <a:cubicBezTo>
                  <a:pt x="58" y="430"/>
                  <a:pt x="52" y="415"/>
                  <a:pt x="52" y="399"/>
                </a:cubicBezTo>
                <a:cubicBezTo>
                  <a:pt x="52" y="392"/>
                  <a:pt x="55" y="381"/>
                  <a:pt x="55" y="373"/>
                </a:cubicBezTo>
                <a:lnTo>
                  <a:pt x="150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42" name="Freeform 34"/>
          <p:cNvSpPr/>
          <p:nvPr/>
        </p:nvSpPr>
        <p:spPr>
          <a:xfrm>
            <a:off x="2576160" y="5982120"/>
            <a:ext cx="104760" cy="104400"/>
          </a:xfrm>
          <a:custGeom>
            <a:avLst/>
            <a:gdLst/>
            <a:ahLst/>
            <a:rect l="0" t="0" r="r" b="b"/>
            <a:pathLst>
              <a:path w="291" h="290">
                <a:moveTo>
                  <a:pt x="106" y="136"/>
                </a:moveTo>
                <a:cubicBezTo>
                  <a:pt x="126" y="136"/>
                  <a:pt x="181" y="134"/>
                  <a:pt x="216" y="123"/>
                </a:cubicBezTo>
                <a:cubicBezTo>
                  <a:pt x="266" y="106"/>
                  <a:pt x="277" y="74"/>
                  <a:pt x="277" y="57"/>
                </a:cubicBezTo>
                <a:cubicBezTo>
                  <a:pt x="277" y="20"/>
                  <a:pt x="238" y="0"/>
                  <a:pt x="192" y="0"/>
                </a:cubicBezTo>
                <a:cubicBezTo>
                  <a:pt x="109" y="0"/>
                  <a:pt x="0" y="59"/>
                  <a:pt x="0" y="167"/>
                </a:cubicBezTo>
                <a:cubicBezTo>
                  <a:pt x="0" y="232"/>
                  <a:pt x="44" y="289"/>
                  <a:pt x="123" y="289"/>
                </a:cubicBezTo>
                <a:cubicBezTo>
                  <a:pt x="238" y="289"/>
                  <a:pt x="290" y="224"/>
                  <a:pt x="290" y="216"/>
                </a:cubicBezTo>
                <a:cubicBezTo>
                  <a:pt x="290" y="211"/>
                  <a:pt x="284" y="206"/>
                  <a:pt x="279" y="206"/>
                </a:cubicBezTo>
                <a:cubicBezTo>
                  <a:pt x="277" y="206"/>
                  <a:pt x="274" y="206"/>
                  <a:pt x="268" y="211"/>
                </a:cubicBezTo>
                <a:cubicBezTo>
                  <a:pt x="216" y="270"/>
                  <a:pt x="137" y="270"/>
                  <a:pt x="123" y="270"/>
                </a:cubicBezTo>
                <a:cubicBezTo>
                  <a:pt x="82" y="270"/>
                  <a:pt x="55" y="245"/>
                  <a:pt x="55" y="193"/>
                </a:cubicBezTo>
                <a:cubicBezTo>
                  <a:pt x="55" y="183"/>
                  <a:pt x="55" y="173"/>
                  <a:pt x="63" y="136"/>
                </a:cubicBezTo>
                <a:lnTo>
                  <a:pt x="106" y="136"/>
                </a:lnTo>
                <a:moveTo>
                  <a:pt x="68" y="119"/>
                </a:moveTo>
                <a:cubicBezTo>
                  <a:pt x="99" y="26"/>
                  <a:pt x="172" y="18"/>
                  <a:pt x="192" y="18"/>
                </a:cubicBezTo>
                <a:cubicBezTo>
                  <a:pt x="222" y="18"/>
                  <a:pt x="246" y="31"/>
                  <a:pt x="246" y="57"/>
                </a:cubicBezTo>
                <a:cubicBezTo>
                  <a:pt x="246" y="119"/>
                  <a:pt x="131" y="119"/>
                  <a:pt x="104" y="119"/>
                </a:cubicBezTo>
                <a:lnTo>
                  <a:pt x="68" y="11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43" name="Freeform 35"/>
          <p:cNvSpPr/>
          <p:nvPr/>
        </p:nvSpPr>
        <p:spPr>
          <a:xfrm>
            <a:off x="1932840" y="6179760"/>
            <a:ext cx="75240" cy="155160"/>
          </a:xfrm>
          <a:custGeom>
            <a:avLst/>
            <a:gdLst/>
            <a:ahLst/>
            <a:rect l="0" t="0" r="r" b="b"/>
            <a:pathLst>
              <a:path w="209" h="431">
                <a:moveTo>
                  <a:pt x="189" y="23"/>
                </a:moveTo>
                <a:cubicBezTo>
                  <a:pt x="189" y="13"/>
                  <a:pt x="181" y="0"/>
                  <a:pt x="161" y="0"/>
                </a:cubicBezTo>
                <a:cubicBezTo>
                  <a:pt x="143" y="0"/>
                  <a:pt x="123" y="16"/>
                  <a:pt x="123" y="36"/>
                </a:cubicBezTo>
                <a:cubicBezTo>
                  <a:pt x="123" y="46"/>
                  <a:pt x="131" y="59"/>
                  <a:pt x="150" y="59"/>
                </a:cubicBezTo>
                <a:cubicBezTo>
                  <a:pt x="170" y="59"/>
                  <a:pt x="189" y="41"/>
                  <a:pt x="189" y="23"/>
                </a:cubicBezTo>
                <a:moveTo>
                  <a:pt x="49" y="348"/>
                </a:moveTo>
                <a:cubicBezTo>
                  <a:pt x="47" y="355"/>
                  <a:pt x="44" y="363"/>
                  <a:pt x="44" y="376"/>
                </a:cubicBezTo>
                <a:cubicBezTo>
                  <a:pt x="44" y="405"/>
                  <a:pt x="71" y="430"/>
                  <a:pt x="109" y="430"/>
                </a:cubicBezTo>
                <a:cubicBezTo>
                  <a:pt x="178" y="430"/>
                  <a:pt x="208" y="340"/>
                  <a:pt x="208" y="332"/>
                </a:cubicBezTo>
                <a:cubicBezTo>
                  <a:pt x="208" y="322"/>
                  <a:pt x="197" y="322"/>
                  <a:pt x="197" y="322"/>
                </a:cubicBezTo>
                <a:cubicBezTo>
                  <a:pt x="186" y="322"/>
                  <a:pt x="186" y="327"/>
                  <a:pt x="184" y="335"/>
                </a:cubicBezTo>
                <a:cubicBezTo>
                  <a:pt x="167" y="383"/>
                  <a:pt x="137" y="412"/>
                  <a:pt x="109" y="412"/>
                </a:cubicBezTo>
                <a:cubicBezTo>
                  <a:pt x="96" y="412"/>
                  <a:pt x="93" y="402"/>
                  <a:pt x="93" y="389"/>
                </a:cubicBezTo>
                <a:cubicBezTo>
                  <a:pt x="93" y="373"/>
                  <a:pt x="99" y="363"/>
                  <a:pt x="104" y="348"/>
                </a:cubicBezTo>
                <a:cubicBezTo>
                  <a:pt x="112" y="329"/>
                  <a:pt x="117" y="314"/>
                  <a:pt x="126" y="296"/>
                </a:cubicBezTo>
                <a:cubicBezTo>
                  <a:pt x="131" y="280"/>
                  <a:pt x="156" y="224"/>
                  <a:pt x="158" y="216"/>
                </a:cubicBezTo>
                <a:cubicBezTo>
                  <a:pt x="161" y="209"/>
                  <a:pt x="164" y="200"/>
                  <a:pt x="164" y="196"/>
                </a:cubicBezTo>
                <a:cubicBezTo>
                  <a:pt x="164" y="165"/>
                  <a:pt x="137" y="142"/>
                  <a:pt x="99" y="142"/>
                </a:cubicBezTo>
                <a:cubicBezTo>
                  <a:pt x="30" y="142"/>
                  <a:pt x="0" y="229"/>
                  <a:pt x="0" y="239"/>
                </a:cubicBezTo>
                <a:cubicBezTo>
                  <a:pt x="0" y="247"/>
                  <a:pt x="8" y="247"/>
                  <a:pt x="11" y="247"/>
                </a:cubicBezTo>
                <a:cubicBezTo>
                  <a:pt x="21" y="247"/>
                  <a:pt x="21" y="245"/>
                  <a:pt x="24" y="237"/>
                </a:cubicBezTo>
                <a:cubicBezTo>
                  <a:pt x="41" y="183"/>
                  <a:pt x="71" y="160"/>
                  <a:pt x="96" y="160"/>
                </a:cubicBezTo>
                <a:cubicBezTo>
                  <a:pt x="106" y="160"/>
                  <a:pt x="115" y="165"/>
                  <a:pt x="115" y="183"/>
                </a:cubicBezTo>
                <a:cubicBezTo>
                  <a:pt x="115" y="196"/>
                  <a:pt x="109" y="206"/>
                  <a:pt x="93" y="245"/>
                </a:cubicBezTo>
                <a:lnTo>
                  <a:pt x="49" y="3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44" name="Freeform 36"/>
          <p:cNvSpPr/>
          <p:nvPr/>
        </p:nvSpPr>
        <p:spPr>
          <a:xfrm>
            <a:off x="2019960" y="6179760"/>
            <a:ext cx="107640" cy="198720"/>
          </a:xfrm>
          <a:custGeom>
            <a:avLst/>
            <a:gdLst/>
            <a:ahLst/>
            <a:rect l="0" t="0" r="r" b="b"/>
            <a:pathLst>
              <a:path w="299" h="552">
                <a:moveTo>
                  <a:pt x="298" y="23"/>
                </a:moveTo>
                <a:cubicBezTo>
                  <a:pt x="298" y="13"/>
                  <a:pt x="290" y="0"/>
                  <a:pt x="271" y="0"/>
                </a:cubicBezTo>
                <a:cubicBezTo>
                  <a:pt x="252" y="0"/>
                  <a:pt x="233" y="18"/>
                  <a:pt x="233" y="36"/>
                </a:cubicBezTo>
                <a:cubicBezTo>
                  <a:pt x="233" y="46"/>
                  <a:pt x="240" y="59"/>
                  <a:pt x="260" y="59"/>
                </a:cubicBezTo>
                <a:cubicBezTo>
                  <a:pt x="279" y="59"/>
                  <a:pt x="298" y="44"/>
                  <a:pt x="298" y="23"/>
                </a:cubicBezTo>
                <a:moveTo>
                  <a:pt x="153" y="453"/>
                </a:moveTo>
                <a:cubicBezTo>
                  <a:pt x="143" y="496"/>
                  <a:pt x="106" y="533"/>
                  <a:pt x="65" y="533"/>
                </a:cubicBezTo>
                <a:cubicBezTo>
                  <a:pt x="58" y="533"/>
                  <a:pt x="49" y="533"/>
                  <a:pt x="41" y="530"/>
                </a:cubicBezTo>
                <a:cubicBezTo>
                  <a:pt x="61" y="522"/>
                  <a:pt x="65" y="507"/>
                  <a:pt x="65" y="496"/>
                </a:cubicBezTo>
                <a:cubicBezTo>
                  <a:pt x="65" y="482"/>
                  <a:pt x="52" y="473"/>
                  <a:pt x="38" y="473"/>
                </a:cubicBezTo>
                <a:cubicBezTo>
                  <a:pt x="17" y="473"/>
                  <a:pt x="0" y="492"/>
                  <a:pt x="0" y="512"/>
                </a:cubicBezTo>
                <a:cubicBezTo>
                  <a:pt x="0" y="535"/>
                  <a:pt x="27" y="551"/>
                  <a:pt x="68" y="551"/>
                </a:cubicBezTo>
                <a:cubicBezTo>
                  <a:pt x="106" y="551"/>
                  <a:pt x="189" y="528"/>
                  <a:pt x="208" y="450"/>
                </a:cubicBezTo>
                <a:lnTo>
                  <a:pt x="271" y="224"/>
                </a:lnTo>
                <a:cubicBezTo>
                  <a:pt x="271" y="216"/>
                  <a:pt x="274" y="211"/>
                  <a:pt x="274" y="200"/>
                </a:cubicBezTo>
                <a:cubicBezTo>
                  <a:pt x="274" y="167"/>
                  <a:pt x="240" y="142"/>
                  <a:pt x="199" y="142"/>
                </a:cubicBezTo>
                <a:cubicBezTo>
                  <a:pt x="126" y="142"/>
                  <a:pt x="82" y="229"/>
                  <a:pt x="82" y="239"/>
                </a:cubicBezTo>
                <a:cubicBezTo>
                  <a:pt x="82" y="247"/>
                  <a:pt x="90" y="247"/>
                  <a:pt x="93" y="247"/>
                </a:cubicBezTo>
                <a:cubicBezTo>
                  <a:pt x="102" y="247"/>
                  <a:pt x="102" y="245"/>
                  <a:pt x="106" y="234"/>
                </a:cubicBezTo>
                <a:cubicBezTo>
                  <a:pt x="123" y="199"/>
                  <a:pt x="158" y="160"/>
                  <a:pt x="199" y="160"/>
                </a:cubicBezTo>
                <a:cubicBezTo>
                  <a:pt x="216" y="160"/>
                  <a:pt x="222" y="170"/>
                  <a:pt x="222" y="190"/>
                </a:cubicBezTo>
                <a:cubicBezTo>
                  <a:pt x="222" y="199"/>
                  <a:pt x="219" y="206"/>
                  <a:pt x="219" y="209"/>
                </a:cubicBezTo>
                <a:lnTo>
                  <a:pt x="153" y="45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45" name="Freeform 37"/>
          <p:cNvSpPr/>
          <p:nvPr/>
        </p:nvSpPr>
        <p:spPr>
          <a:xfrm>
            <a:off x="2824200" y="6120360"/>
            <a:ext cx="231840" cy="77040"/>
          </a:xfrm>
          <a:custGeom>
            <a:avLst/>
            <a:gdLst/>
            <a:ahLst/>
            <a:rect l="0" t="0" r="r" b="b"/>
            <a:pathLst>
              <a:path w="644" h="214">
                <a:moveTo>
                  <a:pt x="610" y="36"/>
                </a:moveTo>
                <a:cubicBezTo>
                  <a:pt x="623" y="36"/>
                  <a:pt x="643" y="36"/>
                  <a:pt x="643" y="18"/>
                </a:cubicBezTo>
                <a:cubicBezTo>
                  <a:pt x="643" y="0"/>
                  <a:pt x="623" y="0"/>
                  <a:pt x="610" y="0"/>
                </a:cubicBezTo>
                <a:lnTo>
                  <a:pt x="33" y="0"/>
                </a:lnTo>
                <a:cubicBezTo>
                  <a:pt x="20" y="0"/>
                  <a:pt x="0" y="0"/>
                  <a:pt x="0" y="18"/>
                </a:cubicBezTo>
                <a:cubicBezTo>
                  <a:pt x="0" y="36"/>
                  <a:pt x="20" y="36"/>
                  <a:pt x="33" y="36"/>
                </a:cubicBezTo>
                <a:lnTo>
                  <a:pt x="610" y="36"/>
                </a:lnTo>
                <a:moveTo>
                  <a:pt x="610" y="213"/>
                </a:moveTo>
                <a:cubicBezTo>
                  <a:pt x="623" y="213"/>
                  <a:pt x="643" y="213"/>
                  <a:pt x="643" y="196"/>
                </a:cubicBezTo>
                <a:cubicBezTo>
                  <a:pt x="643" y="177"/>
                  <a:pt x="623" y="177"/>
                  <a:pt x="610" y="177"/>
                </a:cubicBezTo>
                <a:lnTo>
                  <a:pt x="33" y="177"/>
                </a:lnTo>
                <a:cubicBezTo>
                  <a:pt x="20" y="177"/>
                  <a:pt x="0" y="177"/>
                  <a:pt x="0" y="196"/>
                </a:cubicBezTo>
                <a:cubicBezTo>
                  <a:pt x="0" y="213"/>
                  <a:pt x="20" y="213"/>
                  <a:pt x="33" y="213"/>
                </a:cubicBezTo>
                <a:lnTo>
                  <a:pt x="610" y="2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46" name="Freeform 38"/>
          <p:cNvSpPr/>
          <p:nvPr/>
        </p:nvSpPr>
        <p:spPr>
          <a:xfrm>
            <a:off x="3231360" y="5875560"/>
            <a:ext cx="188640" cy="215640"/>
          </a:xfrm>
          <a:custGeom>
            <a:avLst/>
            <a:gdLst/>
            <a:ahLst/>
            <a:rect l="0" t="0" r="r" b="b"/>
            <a:pathLst>
              <a:path w="524" h="599">
                <a:moveTo>
                  <a:pt x="194" y="83"/>
                </a:moveTo>
                <a:cubicBezTo>
                  <a:pt x="199" y="64"/>
                  <a:pt x="208" y="28"/>
                  <a:pt x="208" y="26"/>
                </a:cubicBezTo>
                <a:cubicBezTo>
                  <a:pt x="208" y="10"/>
                  <a:pt x="197" y="0"/>
                  <a:pt x="181" y="0"/>
                </a:cubicBezTo>
                <a:cubicBezTo>
                  <a:pt x="178" y="0"/>
                  <a:pt x="150" y="0"/>
                  <a:pt x="143" y="33"/>
                </a:cubicBezTo>
                <a:lnTo>
                  <a:pt x="3" y="559"/>
                </a:lnTo>
                <a:cubicBezTo>
                  <a:pt x="0" y="569"/>
                  <a:pt x="0" y="572"/>
                  <a:pt x="0" y="575"/>
                </a:cubicBezTo>
                <a:cubicBezTo>
                  <a:pt x="0" y="587"/>
                  <a:pt x="11" y="598"/>
                  <a:pt x="27" y="598"/>
                </a:cubicBezTo>
                <a:cubicBezTo>
                  <a:pt x="47" y="598"/>
                  <a:pt x="61" y="582"/>
                  <a:pt x="61" y="579"/>
                </a:cubicBezTo>
                <a:cubicBezTo>
                  <a:pt x="65" y="572"/>
                  <a:pt x="76" y="522"/>
                  <a:pt x="115" y="383"/>
                </a:cubicBezTo>
                <a:cubicBezTo>
                  <a:pt x="145" y="406"/>
                  <a:pt x="189" y="412"/>
                  <a:pt x="208" y="412"/>
                </a:cubicBezTo>
                <a:cubicBezTo>
                  <a:pt x="277" y="412"/>
                  <a:pt x="312" y="370"/>
                  <a:pt x="336" y="345"/>
                </a:cubicBezTo>
                <a:cubicBezTo>
                  <a:pt x="345" y="386"/>
                  <a:pt x="380" y="412"/>
                  <a:pt x="424" y="412"/>
                </a:cubicBezTo>
                <a:cubicBezTo>
                  <a:pt x="457" y="412"/>
                  <a:pt x="479" y="392"/>
                  <a:pt x="495" y="360"/>
                </a:cubicBezTo>
                <a:cubicBezTo>
                  <a:pt x="512" y="329"/>
                  <a:pt x="523" y="273"/>
                  <a:pt x="523" y="273"/>
                </a:cubicBezTo>
                <a:cubicBezTo>
                  <a:pt x="523" y="263"/>
                  <a:pt x="514" y="263"/>
                  <a:pt x="512" y="263"/>
                </a:cubicBezTo>
                <a:cubicBezTo>
                  <a:pt x="503" y="263"/>
                  <a:pt x="500" y="265"/>
                  <a:pt x="498" y="278"/>
                </a:cubicBezTo>
                <a:cubicBezTo>
                  <a:pt x="482" y="337"/>
                  <a:pt x="465" y="392"/>
                  <a:pt x="424" y="392"/>
                </a:cubicBezTo>
                <a:cubicBezTo>
                  <a:pt x="400" y="392"/>
                  <a:pt x="397" y="368"/>
                  <a:pt x="397" y="350"/>
                </a:cubicBezTo>
                <a:cubicBezTo>
                  <a:pt x="397" y="329"/>
                  <a:pt x="407" y="289"/>
                  <a:pt x="416" y="255"/>
                </a:cubicBezTo>
                <a:lnTo>
                  <a:pt x="444" y="157"/>
                </a:lnTo>
                <a:cubicBezTo>
                  <a:pt x="446" y="144"/>
                  <a:pt x="454" y="108"/>
                  <a:pt x="459" y="96"/>
                </a:cubicBezTo>
                <a:cubicBezTo>
                  <a:pt x="465" y="74"/>
                  <a:pt x="473" y="41"/>
                  <a:pt x="473" y="33"/>
                </a:cubicBezTo>
                <a:cubicBezTo>
                  <a:pt x="473" y="18"/>
                  <a:pt x="459" y="10"/>
                  <a:pt x="446" y="10"/>
                </a:cubicBezTo>
                <a:cubicBezTo>
                  <a:pt x="441" y="10"/>
                  <a:pt x="416" y="10"/>
                  <a:pt x="407" y="41"/>
                </a:cubicBezTo>
                <a:lnTo>
                  <a:pt x="362" y="211"/>
                </a:lnTo>
                <a:cubicBezTo>
                  <a:pt x="350" y="257"/>
                  <a:pt x="339" y="296"/>
                  <a:pt x="336" y="303"/>
                </a:cubicBezTo>
                <a:cubicBezTo>
                  <a:pt x="336" y="309"/>
                  <a:pt x="290" y="392"/>
                  <a:pt x="211" y="392"/>
                </a:cubicBezTo>
                <a:cubicBezTo>
                  <a:pt x="164" y="392"/>
                  <a:pt x="140" y="360"/>
                  <a:pt x="140" y="312"/>
                </a:cubicBezTo>
                <a:cubicBezTo>
                  <a:pt x="140" y="286"/>
                  <a:pt x="148" y="260"/>
                  <a:pt x="153" y="234"/>
                </a:cubicBezTo>
                <a:lnTo>
                  <a:pt x="194" y="8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47" name="Freeform 39"/>
          <p:cNvSpPr/>
          <p:nvPr/>
        </p:nvSpPr>
        <p:spPr>
          <a:xfrm>
            <a:off x="3441960" y="5916240"/>
            <a:ext cx="113760" cy="156960"/>
          </a:xfrm>
          <a:custGeom>
            <a:avLst/>
            <a:gdLst/>
            <a:ahLst/>
            <a:rect l="0" t="0" r="r" b="b"/>
            <a:pathLst>
              <a:path w="316" h="436">
                <a:moveTo>
                  <a:pt x="315" y="219"/>
                </a:moveTo>
                <a:cubicBezTo>
                  <a:pt x="315" y="149"/>
                  <a:pt x="307" y="100"/>
                  <a:pt x="277" y="54"/>
                </a:cubicBezTo>
                <a:cubicBezTo>
                  <a:pt x="254" y="26"/>
                  <a:pt x="211" y="0"/>
                  <a:pt x="158" y="0"/>
                </a:cubicBezTo>
                <a:cubicBezTo>
                  <a:pt x="0" y="0"/>
                  <a:pt x="0" y="175"/>
                  <a:pt x="0" y="219"/>
                </a:cubicBezTo>
                <a:cubicBezTo>
                  <a:pt x="0" y="265"/>
                  <a:pt x="0" y="435"/>
                  <a:pt x="158" y="435"/>
                </a:cubicBezTo>
                <a:cubicBezTo>
                  <a:pt x="315" y="435"/>
                  <a:pt x="315" y="265"/>
                  <a:pt x="315" y="219"/>
                </a:cubicBezTo>
                <a:moveTo>
                  <a:pt x="158" y="417"/>
                </a:moveTo>
                <a:cubicBezTo>
                  <a:pt x="126" y="417"/>
                  <a:pt x="85" y="402"/>
                  <a:pt x="71" y="348"/>
                </a:cubicBezTo>
                <a:cubicBezTo>
                  <a:pt x="63" y="312"/>
                  <a:pt x="63" y="257"/>
                  <a:pt x="63" y="211"/>
                </a:cubicBezTo>
                <a:cubicBezTo>
                  <a:pt x="63" y="165"/>
                  <a:pt x="63" y="116"/>
                  <a:pt x="71" y="83"/>
                </a:cubicBezTo>
                <a:cubicBezTo>
                  <a:pt x="88" y="31"/>
                  <a:pt x="129" y="18"/>
                  <a:pt x="158" y="18"/>
                </a:cubicBezTo>
                <a:cubicBezTo>
                  <a:pt x="194" y="18"/>
                  <a:pt x="230" y="39"/>
                  <a:pt x="240" y="74"/>
                </a:cubicBezTo>
                <a:cubicBezTo>
                  <a:pt x="252" y="110"/>
                  <a:pt x="254" y="157"/>
                  <a:pt x="254" y="211"/>
                </a:cubicBezTo>
                <a:cubicBezTo>
                  <a:pt x="254" y="257"/>
                  <a:pt x="254" y="306"/>
                  <a:pt x="243" y="345"/>
                </a:cubicBezTo>
                <a:cubicBezTo>
                  <a:pt x="230" y="405"/>
                  <a:pt x="186" y="417"/>
                  <a:pt x="158" y="41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48" name="Freeform 40"/>
          <p:cNvSpPr/>
          <p:nvPr/>
        </p:nvSpPr>
        <p:spPr>
          <a:xfrm>
            <a:off x="3211560" y="6152040"/>
            <a:ext cx="384480" cy="14400"/>
          </a:xfrm>
          <a:custGeom>
            <a:avLst/>
            <a:gdLst/>
            <a:ahLst/>
            <a:rect l="0" t="0" r="r" b="b"/>
            <a:pathLst>
              <a:path w="1068" h="40">
                <a:moveTo>
                  <a:pt x="533" y="39"/>
                </a:moveTo>
                <a:lnTo>
                  <a:pt x="0" y="39"/>
                </a:lnTo>
                <a:lnTo>
                  <a:pt x="0" y="0"/>
                </a:lnTo>
                <a:lnTo>
                  <a:pt x="1067" y="0"/>
                </a:lnTo>
                <a:lnTo>
                  <a:pt x="1067" y="39"/>
                </a:lnTo>
                <a:lnTo>
                  <a:pt x="533" y="3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49" name="Freeform 41"/>
          <p:cNvSpPr/>
          <p:nvPr/>
        </p:nvSpPr>
        <p:spPr>
          <a:xfrm>
            <a:off x="3221280" y="6242400"/>
            <a:ext cx="155160" cy="221760"/>
          </a:xfrm>
          <a:custGeom>
            <a:avLst/>
            <a:gdLst/>
            <a:ahLst/>
            <a:rect l="0" t="0" r="r" b="b"/>
            <a:pathLst>
              <a:path w="431" h="616">
                <a:moveTo>
                  <a:pt x="257" y="466"/>
                </a:moveTo>
                <a:lnTo>
                  <a:pt x="257" y="543"/>
                </a:lnTo>
                <a:cubicBezTo>
                  <a:pt x="257" y="576"/>
                  <a:pt x="254" y="587"/>
                  <a:pt x="184" y="587"/>
                </a:cubicBezTo>
                <a:lnTo>
                  <a:pt x="164" y="587"/>
                </a:lnTo>
                <a:lnTo>
                  <a:pt x="164" y="615"/>
                </a:lnTo>
                <a:cubicBezTo>
                  <a:pt x="202" y="613"/>
                  <a:pt x="254" y="613"/>
                  <a:pt x="295" y="613"/>
                </a:cubicBezTo>
                <a:cubicBezTo>
                  <a:pt x="334" y="613"/>
                  <a:pt x="386" y="613"/>
                  <a:pt x="427" y="615"/>
                </a:cubicBezTo>
                <a:lnTo>
                  <a:pt x="427" y="587"/>
                </a:lnTo>
                <a:lnTo>
                  <a:pt x="404" y="587"/>
                </a:lnTo>
                <a:cubicBezTo>
                  <a:pt x="334" y="587"/>
                  <a:pt x="331" y="576"/>
                  <a:pt x="331" y="543"/>
                </a:cubicBezTo>
                <a:lnTo>
                  <a:pt x="331" y="466"/>
                </a:lnTo>
                <a:lnTo>
                  <a:pt x="430" y="466"/>
                </a:lnTo>
                <a:lnTo>
                  <a:pt x="430" y="438"/>
                </a:lnTo>
                <a:lnTo>
                  <a:pt x="331" y="438"/>
                </a:lnTo>
                <a:lnTo>
                  <a:pt x="331" y="23"/>
                </a:lnTo>
                <a:cubicBezTo>
                  <a:pt x="331" y="6"/>
                  <a:pt x="331" y="0"/>
                  <a:pt x="318" y="0"/>
                </a:cubicBezTo>
                <a:cubicBezTo>
                  <a:pt x="307" y="0"/>
                  <a:pt x="304" y="0"/>
                  <a:pt x="298" y="10"/>
                </a:cubicBezTo>
                <a:lnTo>
                  <a:pt x="0" y="438"/>
                </a:lnTo>
                <a:lnTo>
                  <a:pt x="0" y="466"/>
                </a:lnTo>
                <a:lnTo>
                  <a:pt x="257" y="466"/>
                </a:lnTo>
                <a:moveTo>
                  <a:pt x="263" y="438"/>
                </a:moveTo>
                <a:lnTo>
                  <a:pt x="27" y="438"/>
                </a:lnTo>
                <a:lnTo>
                  <a:pt x="263" y="97"/>
                </a:lnTo>
                <a:lnTo>
                  <a:pt x="263" y="43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50" name="Freeform 42"/>
          <p:cNvSpPr/>
          <p:nvPr/>
        </p:nvSpPr>
        <p:spPr>
          <a:xfrm>
            <a:off x="3393720" y="6322320"/>
            <a:ext cx="188640" cy="145080"/>
          </a:xfrm>
          <a:custGeom>
            <a:avLst/>
            <a:gdLst/>
            <a:ahLst/>
            <a:rect l="0" t="0" r="r" b="b"/>
            <a:pathLst>
              <a:path w="524" h="403">
                <a:moveTo>
                  <a:pt x="230" y="54"/>
                </a:moveTo>
                <a:lnTo>
                  <a:pt x="339" y="54"/>
                </a:lnTo>
                <a:cubicBezTo>
                  <a:pt x="307" y="188"/>
                  <a:pt x="298" y="226"/>
                  <a:pt x="298" y="289"/>
                </a:cubicBezTo>
                <a:cubicBezTo>
                  <a:pt x="298" y="302"/>
                  <a:pt x="298" y="327"/>
                  <a:pt x="307" y="358"/>
                </a:cubicBezTo>
                <a:cubicBezTo>
                  <a:pt x="318" y="396"/>
                  <a:pt x="325" y="402"/>
                  <a:pt x="342" y="402"/>
                </a:cubicBezTo>
                <a:cubicBezTo>
                  <a:pt x="362" y="402"/>
                  <a:pt x="380" y="386"/>
                  <a:pt x="380" y="368"/>
                </a:cubicBezTo>
                <a:cubicBezTo>
                  <a:pt x="380" y="363"/>
                  <a:pt x="380" y="360"/>
                  <a:pt x="375" y="348"/>
                </a:cubicBezTo>
                <a:cubicBezTo>
                  <a:pt x="348" y="283"/>
                  <a:pt x="348" y="224"/>
                  <a:pt x="348" y="199"/>
                </a:cubicBezTo>
                <a:cubicBezTo>
                  <a:pt x="348" y="149"/>
                  <a:pt x="353" y="100"/>
                  <a:pt x="363" y="54"/>
                </a:cubicBezTo>
                <a:lnTo>
                  <a:pt x="473" y="54"/>
                </a:lnTo>
                <a:cubicBezTo>
                  <a:pt x="487" y="54"/>
                  <a:pt x="523" y="54"/>
                  <a:pt x="523" y="20"/>
                </a:cubicBezTo>
                <a:cubicBezTo>
                  <a:pt x="523" y="0"/>
                  <a:pt x="500" y="0"/>
                  <a:pt x="485" y="0"/>
                </a:cubicBezTo>
                <a:lnTo>
                  <a:pt x="158" y="0"/>
                </a:lnTo>
                <a:cubicBezTo>
                  <a:pt x="140" y="0"/>
                  <a:pt x="102" y="0"/>
                  <a:pt x="61" y="44"/>
                </a:cubicBezTo>
                <a:cubicBezTo>
                  <a:pt x="24" y="77"/>
                  <a:pt x="0" y="121"/>
                  <a:pt x="0" y="123"/>
                </a:cubicBezTo>
                <a:cubicBezTo>
                  <a:pt x="0" y="126"/>
                  <a:pt x="0" y="134"/>
                  <a:pt x="11" y="134"/>
                </a:cubicBezTo>
                <a:cubicBezTo>
                  <a:pt x="20" y="134"/>
                  <a:pt x="21" y="131"/>
                  <a:pt x="27" y="123"/>
                </a:cubicBezTo>
                <a:cubicBezTo>
                  <a:pt x="74" y="54"/>
                  <a:pt x="131" y="54"/>
                  <a:pt x="150" y="54"/>
                </a:cubicBezTo>
                <a:lnTo>
                  <a:pt x="205" y="54"/>
                </a:lnTo>
                <a:cubicBezTo>
                  <a:pt x="175" y="162"/>
                  <a:pt x="123" y="273"/>
                  <a:pt x="82" y="355"/>
                </a:cubicBezTo>
                <a:cubicBezTo>
                  <a:pt x="74" y="370"/>
                  <a:pt x="74" y="370"/>
                  <a:pt x="74" y="379"/>
                </a:cubicBezTo>
                <a:cubicBezTo>
                  <a:pt x="74" y="396"/>
                  <a:pt x="90" y="402"/>
                  <a:pt x="102" y="402"/>
                </a:cubicBezTo>
                <a:cubicBezTo>
                  <a:pt x="131" y="402"/>
                  <a:pt x="140" y="376"/>
                  <a:pt x="150" y="342"/>
                </a:cubicBezTo>
                <a:cubicBezTo>
                  <a:pt x="164" y="302"/>
                  <a:pt x="164" y="299"/>
                  <a:pt x="175" y="255"/>
                </a:cubicBezTo>
                <a:lnTo>
                  <a:pt x="230" y="5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51" name="Freeform 43"/>
          <p:cNvSpPr/>
          <p:nvPr/>
        </p:nvSpPr>
        <p:spPr>
          <a:xfrm>
            <a:off x="3683160" y="5875560"/>
            <a:ext cx="183600" cy="215640"/>
          </a:xfrm>
          <a:custGeom>
            <a:avLst/>
            <a:gdLst/>
            <a:ahLst/>
            <a:rect l="0" t="0" r="r" b="b"/>
            <a:pathLst>
              <a:path w="510" h="599">
                <a:moveTo>
                  <a:pt x="21" y="170"/>
                </a:moveTo>
                <a:cubicBezTo>
                  <a:pt x="61" y="67"/>
                  <a:pt x="164" y="64"/>
                  <a:pt x="175" y="64"/>
                </a:cubicBezTo>
                <a:cubicBezTo>
                  <a:pt x="322" y="64"/>
                  <a:pt x="334" y="224"/>
                  <a:pt x="334" y="296"/>
                </a:cubicBezTo>
                <a:cubicBezTo>
                  <a:pt x="334" y="353"/>
                  <a:pt x="328" y="368"/>
                  <a:pt x="320" y="386"/>
                </a:cubicBezTo>
                <a:cubicBezTo>
                  <a:pt x="301" y="450"/>
                  <a:pt x="271" y="556"/>
                  <a:pt x="271" y="582"/>
                </a:cubicBezTo>
                <a:cubicBezTo>
                  <a:pt x="271" y="589"/>
                  <a:pt x="277" y="598"/>
                  <a:pt x="284" y="598"/>
                </a:cubicBezTo>
                <a:cubicBezTo>
                  <a:pt x="295" y="598"/>
                  <a:pt x="304" y="576"/>
                  <a:pt x="315" y="543"/>
                </a:cubicBezTo>
                <a:cubicBezTo>
                  <a:pt x="336" y="466"/>
                  <a:pt x="348" y="415"/>
                  <a:pt x="350" y="386"/>
                </a:cubicBezTo>
                <a:cubicBezTo>
                  <a:pt x="353" y="373"/>
                  <a:pt x="353" y="363"/>
                  <a:pt x="359" y="350"/>
                </a:cubicBezTo>
                <a:cubicBezTo>
                  <a:pt x="389" y="260"/>
                  <a:pt x="451" y="126"/>
                  <a:pt x="490" y="54"/>
                </a:cubicBezTo>
                <a:cubicBezTo>
                  <a:pt x="495" y="44"/>
                  <a:pt x="509" y="23"/>
                  <a:pt x="509" y="18"/>
                </a:cubicBezTo>
                <a:cubicBezTo>
                  <a:pt x="509" y="10"/>
                  <a:pt x="498" y="10"/>
                  <a:pt x="495" y="10"/>
                </a:cubicBezTo>
                <a:cubicBezTo>
                  <a:pt x="492" y="10"/>
                  <a:pt x="487" y="10"/>
                  <a:pt x="485" y="16"/>
                </a:cubicBezTo>
                <a:cubicBezTo>
                  <a:pt x="435" y="103"/>
                  <a:pt x="397" y="193"/>
                  <a:pt x="356" y="286"/>
                </a:cubicBezTo>
                <a:cubicBezTo>
                  <a:pt x="356" y="257"/>
                  <a:pt x="356" y="188"/>
                  <a:pt x="318" y="100"/>
                </a:cubicBezTo>
                <a:cubicBezTo>
                  <a:pt x="293" y="44"/>
                  <a:pt x="254" y="0"/>
                  <a:pt x="189" y="0"/>
                </a:cubicBezTo>
                <a:cubicBezTo>
                  <a:pt x="68" y="0"/>
                  <a:pt x="0" y="139"/>
                  <a:pt x="0" y="167"/>
                </a:cubicBezTo>
                <a:cubicBezTo>
                  <a:pt x="0" y="175"/>
                  <a:pt x="8" y="175"/>
                  <a:pt x="20" y="175"/>
                </a:cubicBezTo>
                <a:lnTo>
                  <a:pt x="21" y="17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52" name="Freeform 44"/>
          <p:cNvSpPr/>
          <p:nvPr/>
        </p:nvSpPr>
        <p:spPr>
          <a:xfrm>
            <a:off x="3868200" y="5917320"/>
            <a:ext cx="75240" cy="155160"/>
          </a:xfrm>
          <a:custGeom>
            <a:avLst/>
            <a:gdLst/>
            <a:ahLst/>
            <a:rect l="0" t="0" r="r" b="b"/>
            <a:pathLst>
              <a:path w="209" h="431">
                <a:moveTo>
                  <a:pt x="189" y="23"/>
                </a:moveTo>
                <a:cubicBezTo>
                  <a:pt x="189" y="13"/>
                  <a:pt x="181" y="0"/>
                  <a:pt x="161" y="0"/>
                </a:cubicBezTo>
                <a:cubicBezTo>
                  <a:pt x="143" y="0"/>
                  <a:pt x="123" y="16"/>
                  <a:pt x="123" y="36"/>
                </a:cubicBezTo>
                <a:cubicBezTo>
                  <a:pt x="123" y="46"/>
                  <a:pt x="131" y="59"/>
                  <a:pt x="150" y="59"/>
                </a:cubicBezTo>
                <a:cubicBezTo>
                  <a:pt x="170" y="59"/>
                  <a:pt x="189" y="41"/>
                  <a:pt x="189" y="23"/>
                </a:cubicBezTo>
                <a:moveTo>
                  <a:pt x="49" y="348"/>
                </a:moveTo>
                <a:cubicBezTo>
                  <a:pt x="47" y="355"/>
                  <a:pt x="44" y="363"/>
                  <a:pt x="44" y="376"/>
                </a:cubicBezTo>
                <a:cubicBezTo>
                  <a:pt x="44" y="405"/>
                  <a:pt x="71" y="430"/>
                  <a:pt x="109" y="430"/>
                </a:cubicBezTo>
                <a:cubicBezTo>
                  <a:pt x="178" y="430"/>
                  <a:pt x="208" y="340"/>
                  <a:pt x="208" y="332"/>
                </a:cubicBezTo>
                <a:cubicBezTo>
                  <a:pt x="208" y="322"/>
                  <a:pt x="197" y="322"/>
                  <a:pt x="197" y="322"/>
                </a:cubicBezTo>
                <a:cubicBezTo>
                  <a:pt x="186" y="322"/>
                  <a:pt x="186" y="327"/>
                  <a:pt x="184" y="335"/>
                </a:cubicBezTo>
                <a:cubicBezTo>
                  <a:pt x="167" y="383"/>
                  <a:pt x="137" y="412"/>
                  <a:pt x="109" y="412"/>
                </a:cubicBezTo>
                <a:cubicBezTo>
                  <a:pt x="96" y="412"/>
                  <a:pt x="93" y="402"/>
                  <a:pt x="93" y="389"/>
                </a:cubicBezTo>
                <a:cubicBezTo>
                  <a:pt x="93" y="373"/>
                  <a:pt x="99" y="363"/>
                  <a:pt x="104" y="348"/>
                </a:cubicBezTo>
                <a:cubicBezTo>
                  <a:pt x="112" y="329"/>
                  <a:pt x="117" y="314"/>
                  <a:pt x="126" y="296"/>
                </a:cubicBezTo>
                <a:cubicBezTo>
                  <a:pt x="131" y="280"/>
                  <a:pt x="156" y="224"/>
                  <a:pt x="158" y="216"/>
                </a:cubicBezTo>
                <a:cubicBezTo>
                  <a:pt x="161" y="209"/>
                  <a:pt x="164" y="200"/>
                  <a:pt x="164" y="196"/>
                </a:cubicBezTo>
                <a:cubicBezTo>
                  <a:pt x="164" y="165"/>
                  <a:pt x="137" y="142"/>
                  <a:pt x="99" y="142"/>
                </a:cubicBezTo>
                <a:cubicBezTo>
                  <a:pt x="30" y="142"/>
                  <a:pt x="0" y="229"/>
                  <a:pt x="0" y="239"/>
                </a:cubicBezTo>
                <a:cubicBezTo>
                  <a:pt x="0" y="247"/>
                  <a:pt x="8" y="247"/>
                  <a:pt x="11" y="247"/>
                </a:cubicBezTo>
                <a:cubicBezTo>
                  <a:pt x="21" y="247"/>
                  <a:pt x="21" y="245"/>
                  <a:pt x="24" y="237"/>
                </a:cubicBezTo>
                <a:cubicBezTo>
                  <a:pt x="41" y="183"/>
                  <a:pt x="71" y="160"/>
                  <a:pt x="96" y="160"/>
                </a:cubicBezTo>
                <a:cubicBezTo>
                  <a:pt x="106" y="160"/>
                  <a:pt x="115" y="165"/>
                  <a:pt x="115" y="183"/>
                </a:cubicBezTo>
                <a:cubicBezTo>
                  <a:pt x="115" y="196"/>
                  <a:pt x="109" y="206"/>
                  <a:pt x="93" y="245"/>
                </a:cubicBezTo>
                <a:lnTo>
                  <a:pt x="49" y="3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53" name="Freeform 45"/>
          <p:cNvSpPr/>
          <p:nvPr/>
        </p:nvSpPr>
        <p:spPr>
          <a:xfrm>
            <a:off x="3977640" y="5875560"/>
            <a:ext cx="183600" cy="215640"/>
          </a:xfrm>
          <a:custGeom>
            <a:avLst/>
            <a:gdLst/>
            <a:ahLst/>
            <a:rect l="0" t="0" r="r" b="b"/>
            <a:pathLst>
              <a:path w="510" h="599">
                <a:moveTo>
                  <a:pt x="21" y="170"/>
                </a:moveTo>
                <a:cubicBezTo>
                  <a:pt x="61" y="67"/>
                  <a:pt x="164" y="64"/>
                  <a:pt x="175" y="64"/>
                </a:cubicBezTo>
                <a:cubicBezTo>
                  <a:pt x="322" y="64"/>
                  <a:pt x="334" y="224"/>
                  <a:pt x="334" y="296"/>
                </a:cubicBezTo>
                <a:cubicBezTo>
                  <a:pt x="334" y="353"/>
                  <a:pt x="328" y="368"/>
                  <a:pt x="320" y="386"/>
                </a:cubicBezTo>
                <a:cubicBezTo>
                  <a:pt x="301" y="450"/>
                  <a:pt x="271" y="556"/>
                  <a:pt x="271" y="582"/>
                </a:cubicBezTo>
                <a:cubicBezTo>
                  <a:pt x="271" y="589"/>
                  <a:pt x="277" y="598"/>
                  <a:pt x="284" y="598"/>
                </a:cubicBezTo>
                <a:cubicBezTo>
                  <a:pt x="295" y="598"/>
                  <a:pt x="304" y="576"/>
                  <a:pt x="315" y="543"/>
                </a:cubicBezTo>
                <a:cubicBezTo>
                  <a:pt x="336" y="466"/>
                  <a:pt x="348" y="415"/>
                  <a:pt x="350" y="386"/>
                </a:cubicBezTo>
                <a:cubicBezTo>
                  <a:pt x="353" y="373"/>
                  <a:pt x="353" y="363"/>
                  <a:pt x="359" y="350"/>
                </a:cubicBezTo>
                <a:cubicBezTo>
                  <a:pt x="389" y="260"/>
                  <a:pt x="451" y="126"/>
                  <a:pt x="490" y="54"/>
                </a:cubicBezTo>
                <a:cubicBezTo>
                  <a:pt x="495" y="44"/>
                  <a:pt x="509" y="23"/>
                  <a:pt x="509" y="18"/>
                </a:cubicBezTo>
                <a:cubicBezTo>
                  <a:pt x="509" y="10"/>
                  <a:pt x="498" y="10"/>
                  <a:pt x="495" y="10"/>
                </a:cubicBezTo>
                <a:cubicBezTo>
                  <a:pt x="492" y="10"/>
                  <a:pt x="487" y="10"/>
                  <a:pt x="485" y="16"/>
                </a:cubicBezTo>
                <a:cubicBezTo>
                  <a:pt x="435" y="103"/>
                  <a:pt x="397" y="193"/>
                  <a:pt x="356" y="286"/>
                </a:cubicBezTo>
                <a:cubicBezTo>
                  <a:pt x="356" y="257"/>
                  <a:pt x="356" y="188"/>
                  <a:pt x="318" y="100"/>
                </a:cubicBezTo>
                <a:cubicBezTo>
                  <a:pt x="293" y="44"/>
                  <a:pt x="254" y="0"/>
                  <a:pt x="189" y="0"/>
                </a:cubicBezTo>
                <a:cubicBezTo>
                  <a:pt x="68" y="0"/>
                  <a:pt x="0" y="139"/>
                  <a:pt x="0" y="167"/>
                </a:cubicBezTo>
                <a:cubicBezTo>
                  <a:pt x="0" y="175"/>
                  <a:pt x="8" y="175"/>
                  <a:pt x="20" y="175"/>
                </a:cubicBezTo>
                <a:lnTo>
                  <a:pt x="21" y="17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54" name="Freeform 46"/>
          <p:cNvSpPr/>
          <p:nvPr/>
        </p:nvSpPr>
        <p:spPr>
          <a:xfrm>
            <a:off x="4151160" y="5917320"/>
            <a:ext cx="107640" cy="198720"/>
          </a:xfrm>
          <a:custGeom>
            <a:avLst/>
            <a:gdLst/>
            <a:ahLst/>
            <a:rect l="0" t="0" r="r" b="b"/>
            <a:pathLst>
              <a:path w="299" h="552">
                <a:moveTo>
                  <a:pt x="298" y="23"/>
                </a:moveTo>
                <a:cubicBezTo>
                  <a:pt x="298" y="13"/>
                  <a:pt x="290" y="0"/>
                  <a:pt x="271" y="0"/>
                </a:cubicBezTo>
                <a:cubicBezTo>
                  <a:pt x="252" y="0"/>
                  <a:pt x="233" y="18"/>
                  <a:pt x="233" y="36"/>
                </a:cubicBezTo>
                <a:cubicBezTo>
                  <a:pt x="233" y="46"/>
                  <a:pt x="240" y="59"/>
                  <a:pt x="260" y="59"/>
                </a:cubicBezTo>
                <a:cubicBezTo>
                  <a:pt x="279" y="59"/>
                  <a:pt x="298" y="44"/>
                  <a:pt x="298" y="23"/>
                </a:cubicBezTo>
                <a:moveTo>
                  <a:pt x="153" y="453"/>
                </a:moveTo>
                <a:cubicBezTo>
                  <a:pt x="143" y="496"/>
                  <a:pt x="106" y="533"/>
                  <a:pt x="65" y="533"/>
                </a:cubicBezTo>
                <a:cubicBezTo>
                  <a:pt x="58" y="533"/>
                  <a:pt x="49" y="533"/>
                  <a:pt x="41" y="530"/>
                </a:cubicBezTo>
                <a:cubicBezTo>
                  <a:pt x="61" y="522"/>
                  <a:pt x="65" y="507"/>
                  <a:pt x="65" y="496"/>
                </a:cubicBezTo>
                <a:cubicBezTo>
                  <a:pt x="65" y="482"/>
                  <a:pt x="52" y="473"/>
                  <a:pt x="38" y="473"/>
                </a:cubicBezTo>
                <a:cubicBezTo>
                  <a:pt x="17" y="473"/>
                  <a:pt x="0" y="492"/>
                  <a:pt x="0" y="512"/>
                </a:cubicBezTo>
                <a:cubicBezTo>
                  <a:pt x="0" y="535"/>
                  <a:pt x="27" y="551"/>
                  <a:pt x="68" y="551"/>
                </a:cubicBezTo>
                <a:cubicBezTo>
                  <a:pt x="106" y="551"/>
                  <a:pt x="189" y="528"/>
                  <a:pt x="208" y="450"/>
                </a:cubicBezTo>
                <a:lnTo>
                  <a:pt x="271" y="224"/>
                </a:lnTo>
                <a:cubicBezTo>
                  <a:pt x="271" y="216"/>
                  <a:pt x="274" y="211"/>
                  <a:pt x="274" y="200"/>
                </a:cubicBezTo>
                <a:cubicBezTo>
                  <a:pt x="274" y="167"/>
                  <a:pt x="240" y="142"/>
                  <a:pt x="199" y="142"/>
                </a:cubicBezTo>
                <a:cubicBezTo>
                  <a:pt x="126" y="142"/>
                  <a:pt x="82" y="229"/>
                  <a:pt x="82" y="239"/>
                </a:cubicBezTo>
                <a:cubicBezTo>
                  <a:pt x="82" y="247"/>
                  <a:pt x="90" y="247"/>
                  <a:pt x="93" y="247"/>
                </a:cubicBezTo>
                <a:cubicBezTo>
                  <a:pt x="102" y="247"/>
                  <a:pt x="102" y="245"/>
                  <a:pt x="106" y="234"/>
                </a:cubicBezTo>
                <a:cubicBezTo>
                  <a:pt x="123" y="199"/>
                  <a:pt x="158" y="160"/>
                  <a:pt x="199" y="160"/>
                </a:cubicBezTo>
                <a:cubicBezTo>
                  <a:pt x="216" y="160"/>
                  <a:pt x="222" y="170"/>
                  <a:pt x="222" y="190"/>
                </a:cubicBezTo>
                <a:cubicBezTo>
                  <a:pt x="222" y="199"/>
                  <a:pt x="219" y="206"/>
                  <a:pt x="219" y="209"/>
                </a:cubicBezTo>
                <a:lnTo>
                  <a:pt x="153" y="45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55" name="Freeform 47"/>
          <p:cNvSpPr/>
          <p:nvPr/>
        </p:nvSpPr>
        <p:spPr>
          <a:xfrm>
            <a:off x="4315320" y="5793120"/>
            <a:ext cx="171720" cy="231120"/>
          </a:xfrm>
          <a:custGeom>
            <a:avLst/>
            <a:gdLst/>
            <a:ahLst/>
            <a:rect l="0" t="0" r="r" b="b"/>
            <a:pathLst>
              <a:path w="477" h="642">
                <a:moveTo>
                  <a:pt x="194" y="131"/>
                </a:moveTo>
                <a:lnTo>
                  <a:pt x="380" y="131"/>
                </a:lnTo>
                <a:cubicBezTo>
                  <a:pt x="397" y="131"/>
                  <a:pt x="407" y="131"/>
                  <a:pt x="407" y="121"/>
                </a:cubicBezTo>
                <a:cubicBezTo>
                  <a:pt x="407" y="108"/>
                  <a:pt x="397" y="108"/>
                  <a:pt x="377" y="108"/>
                </a:cubicBezTo>
                <a:lnTo>
                  <a:pt x="199" y="108"/>
                </a:lnTo>
                <a:cubicBezTo>
                  <a:pt x="205" y="85"/>
                  <a:pt x="205" y="83"/>
                  <a:pt x="211" y="62"/>
                </a:cubicBezTo>
                <a:cubicBezTo>
                  <a:pt x="216" y="44"/>
                  <a:pt x="225" y="13"/>
                  <a:pt x="225" y="10"/>
                </a:cubicBezTo>
                <a:cubicBezTo>
                  <a:pt x="225" y="3"/>
                  <a:pt x="219" y="0"/>
                  <a:pt x="211" y="0"/>
                </a:cubicBezTo>
                <a:cubicBezTo>
                  <a:pt x="194" y="0"/>
                  <a:pt x="117" y="7"/>
                  <a:pt x="93" y="10"/>
                </a:cubicBezTo>
                <a:cubicBezTo>
                  <a:pt x="85" y="10"/>
                  <a:pt x="76" y="10"/>
                  <a:pt x="76" y="28"/>
                </a:cubicBezTo>
                <a:cubicBezTo>
                  <a:pt x="76" y="39"/>
                  <a:pt x="85" y="39"/>
                  <a:pt x="99" y="39"/>
                </a:cubicBezTo>
                <a:cubicBezTo>
                  <a:pt x="145" y="39"/>
                  <a:pt x="148" y="44"/>
                  <a:pt x="148" y="54"/>
                </a:cubicBezTo>
                <a:cubicBezTo>
                  <a:pt x="148" y="59"/>
                  <a:pt x="140" y="90"/>
                  <a:pt x="134" y="108"/>
                </a:cubicBezTo>
                <a:lnTo>
                  <a:pt x="79" y="108"/>
                </a:lnTo>
                <a:cubicBezTo>
                  <a:pt x="61" y="108"/>
                  <a:pt x="49" y="108"/>
                  <a:pt x="49" y="121"/>
                </a:cubicBezTo>
                <a:cubicBezTo>
                  <a:pt x="49" y="131"/>
                  <a:pt x="58" y="131"/>
                  <a:pt x="76" y="131"/>
                </a:cubicBezTo>
                <a:lnTo>
                  <a:pt x="129" y="131"/>
                </a:lnTo>
                <a:lnTo>
                  <a:pt x="3" y="595"/>
                </a:lnTo>
                <a:cubicBezTo>
                  <a:pt x="0" y="608"/>
                  <a:pt x="0" y="610"/>
                  <a:pt x="0" y="615"/>
                </a:cubicBezTo>
                <a:cubicBezTo>
                  <a:pt x="0" y="636"/>
                  <a:pt x="17" y="641"/>
                  <a:pt x="27" y="641"/>
                </a:cubicBezTo>
                <a:cubicBezTo>
                  <a:pt x="47" y="641"/>
                  <a:pt x="61" y="628"/>
                  <a:pt x="63" y="615"/>
                </a:cubicBezTo>
                <a:cubicBezTo>
                  <a:pt x="65" y="610"/>
                  <a:pt x="76" y="572"/>
                  <a:pt x="82" y="548"/>
                </a:cubicBezTo>
                <a:lnTo>
                  <a:pt x="104" y="466"/>
                </a:lnTo>
                <a:cubicBezTo>
                  <a:pt x="106" y="453"/>
                  <a:pt x="117" y="419"/>
                  <a:pt x="120" y="405"/>
                </a:cubicBezTo>
                <a:cubicBezTo>
                  <a:pt x="126" y="392"/>
                  <a:pt x="131" y="363"/>
                  <a:pt x="131" y="360"/>
                </a:cubicBezTo>
                <a:cubicBezTo>
                  <a:pt x="140" y="345"/>
                  <a:pt x="192" y="250"/>
                  <a:pt x="290" y="250"/>
                </a:cubicBezTo>
                <a:cubicBezTo>
                  <a:pt x="331" y="250"/>
                  <a:pt x="342" y="280"/>
                  <a:pt x="342" y="312"/>
                </a:cubicBezTo>
                <a:cubicBezTo>
                  <a:pt x="342" y="368"/>
                  <a:pt x="298" y="479"/>
                  <a:pt x="279" y="520"/>
                </a:cubicBezTo>
                <a:cubicBezTo>
                  <a:pt x="274" y="535"/>
                  <a:pt x="268" y="548"/>
                  <a:pt x="268" y="564"/>
                </a:cubicBezTo>
                <a:cubicBezTo>
                  <a:pt x="268" y="613"/>
                  <a:pt x="304" y="641"/>
                  <a:pt x="348" y="641"/>
                </a:cubicBezTo>
                <a:cubicBezTo>
                  <a:pt x="441" y="641"/>
                  <a:pt x="476" y="507"/>
                  <a:pt x="476" y="499"/>
                </a:cubicBezTo>
                <a:cubicBezTo>
                  <a:pt x="476" y="492"/>
                  <a:pt x="465" y="492"/>
                  <a:pt x="462" y="492"/>
                </a:cubicBezTo>
                <a:cubicBezTo>
                  <a:pt x="454" y="492"/>
                  <a:pt x="454" y="495"/>
                  <a:pt x="448" y="507"/>
                </a:cubicBezTo>
                <a:cubicBezTo>
                  <a:pt x="421" y="600"/>
                  <a:pt x="377" y="621"/>
                  <a:pt x="350" y="621"/>
                </a:cubicBezTo>
                <a:cubicBezTo>
                  <a:pt x="334" y="621"/>
                  <a:pt x="325" y="610"/>
                  <a:pt x="325" y="589"/>
                </a:cubicBezTo>
                <a:cubicBezTo>
                  <a:pt x="325" y="569"/>
                  <a:pt x="336" y="543"/>
                  <a:pt x="342" y="528"/>
                </a:cubicBezTo>
                <a:cubicBezTo>
                  <a:pt x="359" y="486"/>
                  <a:pt x="403" y="379"/>
                  <a:pt x="403" y="327"/>
                </a:cubicBezTo>
                <a:cubicBezTo>
                  <a:pt x="403" y="260"/>
                  <a:pt x="359" y="229"/>
                  <a:pt x="293" y="229"/>
                </a:cubicBezTo>
                <a:cubicBezTo>
                  <a:pt x="263" y="229"/>
                  <a:pt x="205" y="234"/>
                  <a:pt x="148" y="299"/>
                </a:cubicBezTo>
                <a:lnTo>
                  <a:pt x="194" y="13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56" name="Freeform 48"/>
          <p:cNvSpPr/>
          <p:nvPr/>
        </p:nvSpPr>
        <p:spPr>
          <a:xfrm>
            <a:off x="3677400" y="6152040"/>
            <a:ext cx="807840" cy="14400"/>
          </a:xfrm>
          <a:custGeom>
            <a:avLst/>
            <a:gdLst/>
            <a:ahLst/>
            <a:rect l="0" t="0" r="r" b="b"/>
            <a:pathLst>
              <a:path w="2244" h="40">
                <a:moveTo>
                  <a:pt x="1122" y="39"/>
                </a:moveTo>
                <a:lnTo>
                  <a:pt x="0" y="39"/>
                </a:lnTo>
                <a:lnTo>
                  <a:pt x="0" y="0"/>
                </a:lnTo>
                <a:lnTo>
                  <a:pt x="2243" y="0"/>
                </a:lnTo>
                <a:lnTo>
                  <a:pt x="2243" y="39"/>
                </a:lnTo>
                <a:lnTo>
                  <a:pt x="1122" y="3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57" name="Freeform 49"/>
          <p:cNvSpPr/>
          <p:nvPr/>
        </p:nvSpPr>
        <p:spPr>
          <a:xfrm>
            <a:off x="3890160" y="6316560"/>
            <a:ext cx="141120" cy="147600"/>
          </a:xfrm>
          <a:custGeom>
            <a:avLst/>
            <a:gdLst/>
            <a:ahLst/>
            <a:rect l="0" t="0" r="r" b="b"/>
            <a:pathLst>
              <a:path w="392" h="410">
                <a:moveTo>
                  <a:pt x="161" y="103"/>
                </a:moveTo>
                <a:lnTo>
                  <a:pt x="161" y="0"/>
                </a:lnTo>
                <a:lnTo>
                  <a:pt x="0" y="7"/>
                </a:lnTo>
                <a:lnTo>
                  <a:pt x="0" y="49"/>
                </a:lnTo>
                <a:cubicBezTo>
                  <a:pt x="61" y="49"/>
                  <a:pt x="65" y="49"/>
                  <a:pt x="65" y="85"/>
                </a:cubicBezTo>
                <a:lnTo>
                  <a:pt x="65" y="368"/>
                </a:lnTo>
                <a:lnTo>
                  <a:pt x="0" y="368"/>
                </a:lnTo>
                <a:lnTo>
                  <a:pt x="0" y="409"/>
                </a:lnTo>
                <a:cubicBezTo>
                  <a:pt x="33" y="409"/>
                  <a:pt x="76" y="406"/>
                  <a:pt x="123" y="406"/>
                </a:cubicBezTo>
                <a:cubicBezTo>
                  <a:pt x="158" y="406"/>
                  <a:pt x="222" y="406"/>
                  <a:pt x="254" y="409"/>
                </a:cubicBezTo>
                <a:lnTo>
                  <a:pt x="254" y="368"/>
                </a:lnTo>
                <a:lnTo>
                  <a:pt x="172" y="368"/>
                </a:lnTo>
                <a:lnTo>
                  <a:pt x="172" y="209"/>
                </a:lnTo>
                <a:cubicBezTo>
                  <a:pt x="172" y="144"/>
                  <a:pt x="194" y="33"/>
                  <a:pt x="293" y="33"/>
                </a:cubicBezTo>
                <a:cubicBezTo>
                  <a:pt x="293" y="33"/>
                  <a:pt x="274" y="49"/>
                  <a:pt x="274" y="74"/>
                </a:cubicBezTo>
                <a:cubicBezTo>
                  <a:pt x="274" y="113"/>
                  <a:pt x="304" y="131"/>
                  <a:pt x="334" y="131"/>
                </a:cubicBezTo>
                <a:cubicBezTo>
                  <a:pt x="362" y="131"/>
                  <a:pt x="391" y="110"/>
                  <a:pt x="391" y="74"/>
                </a:cubicBezTo>
                <a:cubicBezTo>
                  <a:pt x="391" y="26"/>
                  <a:pt x="339" y="0"/>
                  <a:pt x="290" y="0"/>
                </a:cubicBezTo>
                <a:cubicBezTo>
                  <a:pt x="222" y="0"/>
                  <a:pt x="184" y="46"/>
                  <a:pt x="161" y="10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58" name="Freeform 50"/>
          <p:cNvSpPr/>
          <p:nvPr/>
        </p:nvSpPr>
        <p:spPr>
          <a:xfrm>
            <a:off x="4053600" y="6199920"/>
            <a:ext cx="112680" cy="156960"/>
          </a:xfrm>
          <a:custGeom>
            <a:avLst/>
            <a:gdLst/>
            <a:ahLst/>
            <a:rect l="0" t="0" r="r" b="b"/>
            <a:pathLst>
              <a:path w="313" h="436">
                <a:moveTo>
                  <a:pt x="148" y="211"/>
                </a:moveTo>
                <a:cubicBezTo>
                  <a:pt x="202" y="211"/>
                  <a:pt x="240" y="245"/>
                  <a:pt x="240" y="314"/>
                </a:cubicBezTo>
                <a:cubicBezTo>
                  <a:pt x="240" y="392"/>
                  <a:pt x="192" y="415"/>
                  <a:pt x="150" y="415"/>
                </a:cubicBezTo>
                <a:cubicBezTo>
                  <a:pt x="123" y="415"/>
                  <a:pt x="65" y="409"/>
                  <a:pt x="35" y="370"/>
                </a:cubicBezTo>
                <a:cubicBezTo>
                  <a:pt x="68" y="370"/>
                  <a:pt x="76" y="348"/>
                  <a:pt x="76" y="335"/>
                </a:cubicBezTo>
                <a:cubicBezTo>
                  <a:pt x="76" y="314"/>
                  <a:pt x="61" y="302"/>
                  <a:pt x="38" y="302"/>
                </a:cubicBezTo>
                <a:cubicBezTo>
                  <a:pt x="20" y="302"/>
                  <a:pt x="0" y="312"/>
                  <a:pt x="0" y="337"/>
                </a:cubicBezTo>
                <a:cubicBezTo>
                  <a:pt x="0" y="396"/>
                  <a:pt x="71" y="435"/>
                  <a:pt x="153" y="435"/>
                </a:cubicBezTo>
                <a:cubicBezTo>
                  <a:pt x="246" y="435"/>
                  <a:pt x="312" y="376"/>
                  <a:pt x="312" y="314"/>
                </a:cubicBezTo>
                <a:cubicBezTo>
                  <a:pt x="312" y="263"/>
                  <a:pt x="268" y="213"/>
                  <a:pt x="194" y="199"/>
                </a:cubicBezTo>
                <a:cubicBezTo>
                  <a:pt x="266" y="175"/>
                  <a:pt x="290" y="126"/>
                  <a:pt x="290" y="87"/>
                </a:cubicBezTo>
                <a:cubicBezTo>
                  <a:pt x="290" y="39"/>
                  <a:pt x="230" y="0"/>
                  <a:pt x="153" y="0"/>
                </a:cubicBezTo>
                <a:cubicBezTo>
                  <a:pt x="79" y="0"/>
                  <a:pt x="21" y="33"/>
                  <a:pt x="21" y="85"/>
                </a:cubicBezTo>
                <a:cubicBezTo>
                  <a:pt x="21" y="108"/>
                  <a:pt x="35" y="119"/>
                  <a:pt x="58" y="119"/>
                </a:cubicBezTo>
                <a:cubicBezTo>
                  <a:pt x="76" y="119"/>
                  <a:pt x="90" y="106"/>
                  <a:pt x="90" y="87"/>
                </a:cubicBezTo>
                <a:cubicBezTo>
                  <a:pt x="90" y="67"/>
                  <a:pt x="76" y="54"/>
                  <a:pt x="58" y="54"/>
                </a:cubicBezTo>
                <a:cubicBezTo>
                  <a:pt x="79" y="26"/>
                  <a:pt x="126" y="18"/>
                  <a:pt x="153" y="18"/>
                </a:cubicBezTo>
                <a:cubicBezTo>
                  <a:pt x="184" y="18"/>
                  <a:pt x="225" y="33"/>
                  <a:pt x="225" y="87"/>
                </a:cubicBezTo>
                <a:cubicBezTo>
                  <a:pt x="225" y="116"/>
                  <a:pt x="216" y="144"/>
                  <a:pt x="197" y="165"/>
                </a:cubicBezTo>
                <a:cubicBezTo>
                  <a:pt x="175" y="188"/>
                  <a:pt x="156" y="190"/>
                  <a:pt x="123" y="190"/>
                </a:cubicBezTo>
                <a:cubicBezTo>
                  <a:pt x="106" y="193"/>
                  <a:pt x="104" y="193"/>
                  <a:pt x="102" y="193"/>
                </a:cubicBezTo>
                <a:cubicBezTo>
                  <a:pt x="99" y="193"/>
                  <a:pt x="93" y="193"/>
                  <a:pt x="93" y="200"/>
                </a:cubicBezTo>
                <a:cubicBezTo>
                  <a:pt x="93" y="211"/>
                  <a:pt x="102" y="211"/>
                  <a:pt x="112" y="211"/>
                </a:cubicBezTo>
                <a:lnTo>
                  <a:pt x="148" y="2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59" name="Freeform 51"/>
          <p:cNvSpPr/>
          <p:nvPr/>
        </p:nvSpPr>
        <p:spPr>
          <a:xfrm>
            <a:off x="4052520" y="6402960"/>
            <a:ext cx="75240" cy="155160"/>
          </a:xfrm>
          <a:custGeom>
            <a:avLst/>
            <a:gdLst/>
            <a:ahLst/>
            <a:rect l="0" t="0" r="r" b="b"/>
            <a:pathLst>
              <a:path w="209" h="431">
                <a:moveTo>
                  <a:pt x="189" y="23"/>
                </a:moveTo>
                <a:cubicBezTo>
                  <a:pt x="189" y="13"/>
                  <a:pt x="181" y="0"/>
                  <a:pt x="161" y="0"/>
                </a:cubicBezTo>
                <a:cubicBezTo>
                  <a:pt x="143" y="0"/>
                  <a:pt x="123" y="16"/>
                  <a:pt x="123" y="36"/>
                </a:cubicBezTo>
                <a:cubicBezTo>
                  <a:pt x="123" y="46"/>
                  <a:pt x="131" y="59"/>
                  <a:pt x="150" y="59"/>
                </a:cubicBezTo>
                <a:cubicBezTo>
                  <a:pt x="170" y="59"/>
                  <a:pt x="189" y="41"/>
                  <a:pt x="189" y="23"/>
                </a:cubicBezTo>
                <a:moveTo>
                  <a:pt x="49" y="348"/>
                </a:moveTo>
                <a:cubicBezTo>
                  <a:pt x="47" y="355"/>
                  <a:pt x="44" y="363"/>
                  <a:pt x="44" y="376"/>
                </a:cubicBezTo>
                <a:cubicBezTo>
                  <a:pt x="44" y="405"/>
                  <a:pt x="71" y="430"/>
                  <a:pt x="109" y="430"/>
                </a:cubicBezTo>
                <a:cubicBezTo>
                  <a:pt x="178" y="430"/>
                  <a:pt x="208" y="340"/>
                  <a:pt x="208" y="332"/>
                </a:cubicBezTo>
                <a:cubicBezTo>
                  <a:pt x="208" y="322"/>
                  <a:pt x="197" y="322"/>
                  <a:pt x="197" y="322"/>
                </a:cubicBezTo>
                <a:cubicBezTo>
                  <a:pt x="186" y="322"/>
                  <a:pt x="186" y="327"/>
                  <a:pt x="184" y="335"/>
                </a:cubicBezTo>
                <a:cubicBezTo>
                  <a:pt x="167" y="383"/>
                  <a:pt x="137" y="412"/>
                  <a:pt x="109" y="412"/>
                </a:cubicBezTo>
                <a:cubicBezTo>
                  <a:pt x="96" y="412"/>
                  <a:pt x="93" y="402"/>
                  <a:pt x="93" y="389"/>
                </a:cubicBezTo>
                <a:cubicBezTo>
                  <a:pt x="93" y="373"/>
                  <a:pt x="99" y="363"/>
                  <a:pt x="104" y="348"/>
                </a:cubicBezTo>
                <a:cubicBezTo>
                  <a:pt x="112" y="329"/>
                  <a:pt x="117" y="314"/>
                  <a:pt x="126" y="296"/>
                </a:cubicBezTo>
                <a:cubicBezTo>
                  <a:pt x="131" y="280"/>
                  <a:pt x="156" y="224"/>
                  <a:pt x="158" y="216"/>
                </a:cubicBezTo>
                <a:cubicBezTo>
                  <a:pt x="161" y="209"/>
                  <a:pt x="164" y="200"/>
                  <a:pt x="164" y="196"/>
                </a:cubicBezTo>
                <a:cubicBezTo>
                  <a:pt x="164" y="165"/>
                  <a:pt x="137" y="142"/>
                  <a:pt x="99" y="142"/>
                </a:cubicBezTo>
                <a:cubicBezTo>
                  <a:pt x="30" y="142"/>
                  <a:pt x="0" y="229"/>
                  <a:pt x="0" y="239"/>
                </a:cubicBezTo>
                <a:cubicBezTo>
                  <a:pt x="0" y="247"/>
                  <a:pt x="8" y="247"/>
                  <a:pt x="11" y="247"/>
                </a:cubicBezTo>
                <a:cubicBezTo>
                  <a:pt x="21" y="247"/>
                  <a:pt x="21" y="245"/>
                  <a:pt x="24" y="237"/>
                </a:cubicBezTo>
                <a:cubicBezTo>
                  <a:pt x="41" y="183"/>
                  <a:pt x="71" y="160"/>
                  <a:pt x="96" y="160"/>
                </a:cubicBezTo>
                <a:cubicBezTo>
                  <a:pt x="106" y="160"/>
                  <a:pt x="115" y="165"/>
                  <a:pt x="115" y="183"/>
                </a:cubicBezTo>
                <a:cubicBezTo>
                  <a:pt x="115" y="196"/>
                  <a:pt x="109" y="206"/>
                  <a:pt x="93" y="245"/>
                </a:cubicBezTo>
                <a:lnTo>
                  <a:pt x="49" y="3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0" name="Freeform 52"/>
          <p:cNvSpPr/>
          <p:nvPr/>
        </p:nvSpPr>
        <p:spPr>
          <a:xfrm>
            <a:off x="4138200" y="6402960"/>
            <a:ext cx="107640" cy="198720"/>
          </a:xfrm>
          <a:custGeom>
            <a:avLst/>
            <a:gdLst/>
            <a:ahLst/>
            <a:rect l="0" t="0" r="r" b="b"/>
            <a:pathLst>
              <a:path w="299" h="552">
                <a:moveTo>
                  <a:pt x="298" y="23"/>
                </a:moveTo>
                <a:cubicBezTo>
                  <a:pt x="298" y="13"/>
                  <a:pt x="290" y="0"/>
                  <a:pt x="271" y="0"/>
                </a:cubicBezTo>
                <a:cubicBezTo>
                  <a:pt x="252" y="0"/>
                  <a:pt x="233" y="18"/>
                  <a:pt x="233" y="36"/>
                </a:cubicBezTo>
                <a:cubicBezTo>
                  <a:pt x="233" y="46"/>
                  <a:pt x="240" y="59"/>
                  <a:pt x="260" y="59"/>
                </a:cubicBezTo>
                <a:cubicBezTo>
                  <a:pt x="279" y="59"/>
                  <a:pt x="298" y="44"/>
                  <a:pt x="298" y="23"/>
                </a:cubicBezTo>
                <a:moveTo>
                  <a:pt x="153" y="453"/>
                </a:moveTo>
                <a:cubicBezTo>
                  <a:pt x="143" y="496"/>
                  <a:pt x="106" y="533"/>
                  <a:pt x="65" y="533"/>
                </a:cubicBezTo>
                <a:cubicBezTo>
                  <a:pt x="58" y="533"/>
                  <a:pt x="49" y="533"/>
                  <a:pt x="41" y="530"/>
                </a:cubicBezTo>
                <a:cubicBezTo>
                  <a:pt x="61" y="522"/>
                  <a:pt x="65" y="507"/>
                  <a:pt x="65" y="496"/>
                </a:cubicBezTo>
                <a:cubicBezTo>
                  <a:pt x="65" y="482"/>
                  <a:pt x="52" y="473"/>
                  <a:pt x="38" y="473"/>
                </a:cubicBezTo>
                <a:cubicBezTo>
                  <a:pt x="17" y="473"/>
                  <a:pt x="0" y="492"/>
                  <a:pt x="0" y="512"/>
                </a:cubicBezTo>
                <a:cubicBezTo>
                  <a:pt x="0" y="535"/>
                  <a:pt x="27" y="551"/>
                  <a:pt x="68" y="551"/>
                </a:cubicBezTo>
                <a:cubicBezTo>
                  <a:pt x="106" y="551"/>
                  <a:pt x="189" y="528"/>
                  <a:pt x="208" y="450"/>
                </a:cubicBezTo>
                <a:lnTo>
                  <a:pt x="271" y="224"/>
                </a:lnTo>
                <a:cubicBezTo>
                  <a:pt x="271" y="216"/>
                  <a:pt x="274" y="211"/>
                  <a:pt x="274" y="200"/>
                </a:cubicBezTo>
                <a:cubicBezTo>
                  <a:pt x="274" y="167"/>
                  <a:pt x="240" y="142"/>
                  <a:pt x="199" y="142"/>
                </a:cubicBezTo>
                <a:cubicBezTo>
                  <a:pt x="126" y="142"/>
                  <a:pt x="82" y="229"/>
                  <a:pt x="82" y="239"/>
                </a:cubicBezTo>
                <a:cubicBezTo>
                  <a:pt x="82" y="247"/>
                  <a:pt x="90" y="247"/>
                  <a:pt x="93" y="247"/>
                </a:cubicBezTo>
                <a:cubicBezTo>
                  <a:pt x="102" y="247"/>
                  <a:pt x="102" y="245"/>
                  <a:pt x="106" y="234"/>
                </a:cubicBezTo>
                <a:cubicBezTo>
                  <a:pt x="123" y="199"/>
                  <a:pt x="158" y="160"/>
                  <a:pt x="199" y="160"/>
                </a:cubicBezTo>
                <a:cubicBezTo>
                  <a:pt x="216" y="160"/>
                  <a:pt x="222" y="170"/>
                  <a:pt x="222" y="190"/>
                </a:cubicBezTo>
                <a:cubicBezTo>
                  <a:pt x="222" y="199"/>
                  <a:pt x="219" y="206"/>
                  <a:pt x="219" y="209"/>
                </a:cubicBezTo>
                <a:lnTo>
                  <a:pt x="153" y="45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1" name="Freeform 53"/>
          <p:cNvSpPr/>
          <p:nvPr/>
        </p:nvSpPr>
        <p:spPr>
          <a:xfrm>
            <a:off x="4559760" y="5995440"/>
            <a:ext cx="82080" cy="326520"/>
          </a:xfrm>
          <a:custGeom>
            <a:avLst/>
            <a:gdLst/>
            <a:ahLst/>
            <a:rect l="0" t="0" r="r" b="b"/>
            <a:pathLst>
              <a:path w="228" h="907">
                <a:moveTo>
                  <a:pt x="227" y="898"/>
                </a:moveTo>
                <a:cubicBezTo>
                  <a:pt x="227" y="896"/>
                  <a:pt x="227" y="894"/>
                  <a:pt x="208" y="878"/>
                </a:cubicBezTo>
                <a:cubicBezTo>
                  <a:pt x="88" y="765"/>
                  <a:pt x="58" y="592"/>
                  <a:pt x="58" y="453"/>
                </a:cubicBezTo>
                <a:cubicBezTo>
                  <a:pt x="58" y="296"/>
                  <a:pt x="93" y="139"/>
                  <a:pt x="213" y="26"/>
                </a:cubicBezTo>
                <a:cubicBezTo>
                  <a:pt x="227" y="13"/>
                  <a:pt x="227" y="13"/>
                  <a:pt x="227" y="10"/>
                </a:cubicBezTo>
                <a:cubicBezTo>
                  <a:pt x="227" y="3"/>
                  <a:pt x="222" y="0"/>
                  <a:pt x="216" y="0"/>
                </a:cubicBezTo>
                <a:cubicBezTo>
                  <a:pt x="205" y="0"/>
                  <a:pt x="117" y="62"/>
                  <a:pt x="61" y="177"/>
                </a:cubicBezTo>
                <a:cubicBezTo>
                  <a:pt x="11" y="278"/>
                  <a:pt x="0" y="379"/>
                  <a:pt x="0" y="453"/>
                </a:cubicBezTo>
                <a:cubicBezTo>
                  <a:pt x="0" y="525"/>
                  <a:pt x="11" y="633"/>
                  <a:pt x="63" y="736"/>
                </a:cubicBezTo>
                <a:cubicBezTo>
                  <a:pt x="123" y="849"/>
                  <a:pt x="205" y="906"/>
                  <a:pt x="216" y="906"/>
                </a:cubicBezTo>
                <a:cubicBezTo>
                  <a:pt x="222" y="906"/>
                  <a:pt x="227" y="904"/>
                  <a:pt x="227" y="89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2" name="Freeform 54"/>
          <p:cNvSpPr/>
          <p:nvPr/>
        </p:nvSpPr>
        <p:spPr>
          <a:xfrm>
            <a:off x="4674960" y="6023160"/>
            <a:ext cx="145440" cy="225720"/>
          </a:xfrm>
          <a:custGeom>
            <a:avLst/>
            <a:gdLst/>
            <a:ahLst/>
            <a:rect l="0" t="0" r="r" b="b"/>
            <a:pathLst>
              <a:path w="404" h="627">
                <a:moveTo>
                  <a:pt x="240" y="286"/>
                </a:moveTo>
                <a:cubicBezTo>
                  <a:pt x="320" y="260"/>
                  <a:pt x="375" y="199"/>
                  <a:pt x="375" y="126"/>
                </a:cubicBezTo>
                <a:cubicBezTo>
                  <a:pt x="375" y="51"/>
                  <a:pt x="290" y="0"/>
                  <a:pt x="197" y="0"/>
                </a:cubicBezTo>
                <a:cubicBezTo>
                  <a:pt x="99" y="0"/>
                  <a:pt x="27" y="54"/>
                  <a:pt x="27" y="123"/>
                </a:cubicBezTo>
                <a:cubicBezTo>
                  <a:pt x="27" y="154"/>
                  <a:pt x="47" y="170"/>
                  <a:pt x="76" y="170"/>
                </a:cubicBezTo>
                <a:cubicBezTo>
                  <a:pt x="106" y="170"/>
                  <a:pt x="126" y="152"/>
                  <a:pt x="126" y="123"/>
                </a:cubicBezTo>
                <a:cubicBezTo>
                  <a:pt x="126" y="80"/>
                  <a:pt x="79" y="80"/>
                  <a:pt x="65" y="80"/>
                </a:cubicBezTo>
                <a:cubicBezTo>
                  <a:pt x="96" y="33"/>
                  <a:pt x="158" y="23"/>
                  <a:pt x="194" y="23"/>
                </a:cubicBezTo>
                <a:cubicBezTo>
                  <a:pt x="233" y="23"/>
                  <a:pt x="287" y="44"/>
                  <a:pt x="287" y="123"/>
                </a:cubicBezTo>
                <a:cubicBezTo>
                  <a:pt x="287" y="136"/>
                  <a:pt x="284" y="188"/>
                  <a:pt x="260" y="229"/>
                </a:cubicBezTo>
                <a:cubicBezTo>
                  <a:pt x="230" y="273"/>
                  <a:pt x="197" y="276"/>
                  <a:pt x="172" y="276"/>
                </a:cubicBezTo>
                <a:cubicBezTo>
                  <a:pt x="167" y="276"/>
                  <a:pt x="143" y="278"/>
                  <a:pt x="137" y="278"/>
                </a:cubicBezTo>
                <a:cubicBezTo>
                  <a:pt x="129" y="278"/>
                  <a:pt x="120" y="280"/>
                  <a:pt x="120" y="289"/>
                </a:cubicBezTo>
                <a:cubicBezTo>
                  <a:pt x="120" y="299"/>
                  <a:pt x="129" y="299"/>
                  <a:pt x="145" y="299"/>
                </a:cubicBezTo>
                <a:lnTo>
                  <a:pt x="186" y="299"/>
                </a:lnTo>
                <a:cubicBezTo>
                  <a:pt x="266" y="299"/>
                  <a:pt x="301" y="360"/>
                  <a:pt x="301" y="450"/>
                </a:cubicBezTo>
                <a:cubicBezTo>
                  <a:pt x="301" y="575"/>
                  <a:pt x="235" y="600"/>
                  <a:pt x="192" y="600"/>
                </a:cubicBezTo>
                <a:cubicBezTo>
                  <a:pt x="150" y="600"/>
                  <a:pt x="79" y="585"/>
                  <a:pt x="44" y="530"/>
                </a:cubicBezTo>
                <a:cubicBezTo>
                  <a:pt x="79" y="535"/>
                  <a:pt x="109" y="515"/>
                  <a:pt x="109" y="482"/>
                </a:cubicBezTo>
                <a:cubicBezTo>
                  <a:pt x="109" y="448"/>
                  <a:pt x="82" y="430"/>
                  <a:pt x="55" y="430"/>
                </a:cubicBezTo>
                <a:cubicBezTo>
                  <a:pt x="30" y="430"/>
                  <a:pt x="0" y="443"/>
                  <a:pt x="0" y="482"/>
                </a:cubicBezTo>
                <a:cubicBezTo>
                  <a:pt x="0" y="566"/>
                  <a:pt x="90" y="626"/>
                  <a:pt x="194" y="626"/>
                </a:cubicBezTo>
                <a:cubicBezTo>
                  <a:pt x="315" y="626"/>
                  <a:pt x="403" y="543"/>
                  <a:pt x="403" y="450"/>
                </a:cubicBezTo>
                <a:cubicBezTo>
                  <a:pt x="403" y="376"/>
                  <a:pt x="342" y="303"/>
                  <a:pt x="240" y="286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3" name="Freeform 55"/>
          <p:cNvSpPr/>
          <p:nvPr/>
        </p:nvSpPr>
        <p:spPr>
          <a:xfrm>
            <a:off x="4866840" y="5995440"/>
            <a:ext cx="82080" cy="326520"/>
          </a:xfrm>
          <a:custGeom>
            <a:avLst/>
            <a:gdLst/>
            <a:ahLst/>
            <a:rect l="0" t="0" r="r" b="b"/>
            <a:pathLst>
              <a:path w="228" h="907">
                <a:moveTo>
                  <a:pt x="227" y="898"/>
                </a:moveTo>
                <a:cubicBezTo>
                  <a:pt x="227" y="896"/>
                  <a:pt x="227" y="894"/>
                  <a:pt x="208" y="878"/>
                </a:cubicBezTo>
                <a:cubicBezTo>
                  <a:pt x="88" y="765"/>
                  <a:pt x="58" y="592"/>
                  <a:pt x="58" y="453"/>
                </a:cubicBezTo>
                <a:cubicBezTo>
                  <a:pt x="58" y="296"/>
                  <a:pt x="93" y="139"/>
                  <a:pt x="213" y="26"/>
                </a:cubicBezTo>
                <a:cubicBezTo>
                  <a:pt x="227" y="13"/>
                  <a:pt x="227" y="13"/>
                  <a:pt x="227" y="10"/>
                </a:cubicBezTo>
                <a:cubicBezTo>
                  <a:pt x="227" y="3"/>
                  <a:pt x="222" y="0"/>
                  <a:pt x="216" y="0"/>
                </a:cubicBezTo>
                <a:cubicBezTo>
                  <a:pt x="205" y="0"/>
                  <a:pt x="117" y="62"/>
                  <a:pt x="61" y="177"/>
                </a:cubicBezTo>
                <a:cubicBezTo>
                  <a:pt x="11" y="278"/>
                  <a:pt x="0" y="379"/>
                  <a:pt x="0" y="453"/>
                </a:cubicBezTo>
                <a:cubicBezTo>
                  <a:pt x="0" y="525"/>
                  <a:pt x="11" y="633"/>
                  <a:pt x="63" y="736"/>
                </a:cubicBezTo>
                <a:cubicBezTo>
                  <a:pt x="123" y="849"/>
                  <a:pt x="205" y="906"/>
                  <a:pt x="216" y="906"/>
                </a:cubicBezTo>
                <a:cubicBezTo>
                  <a:pt x="222" y="906"/>
                  <a:pt x="227" y="904"/>
                  <a:pt x="227" y="89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4" name="Freeform 56"/>
          <p:cNvSpPr/>
          <p:nvPr/>
        </p:nvSpPr>
        <p:spPr>
          <a:xfrm>
            <a:off x="4979520" y="6016680"/>
            <a:ext cx="129600" cy="224640"/>
          </a:xfrm>
          <a:custGeom>
            <a:avLst/>
            <a:gdLst/>
            <a:ahLst/>
            <a:rect l="0" t="0" r="r" b="b"/>
            <a:pathLst>
              <a:path w="360" h="624">
                <a:moveTo>
                  <a:pt x="249" y="44"/>
                </a:moveTo>
                <a:lnTo>
                  <a:pt x="359" y="44"/>
                </a:lnTo>
                <a:lnTo>
                  <a:pt x="359" y="0"/>
                </a:lnTo>
                <a:cubicBezTo>
                  <a:pt x="320" y="3"/>
                  <a:pt x="225" y="3"/>
                  <a:pt x="181" y="3"/>
                </a:cubicBezTo>
                <a:cubicBezTo>
                  <a:pt x="134" y="3"/>
                  <a:pt x="41" y="3"/>
                  <a:pt x="0" y="0"/>
                </a:cubicBezTo>
                <a:lnTo>
                  <a:pt x="0" y="44"/>
                </a:lnTo>
                <a:lnTo>
                  <a:pt x="109" y="44"/>
                </a:lnTo>
                <a:lnTo>
                  <a:pt x="109" y="582"/>
                </a:lnTo>
                <a:lnTo>
                  <a:pt x="0" y="582"/>
                </a:lnTo>
                <a:lnTo>
                  <a:pt x="0" y="623"/>
                </a:lnTo>
                <a:cubicBezTo>
                  <a:pt x="41" y="621"/>
                  <a:pt x="134" y="621"/>
                  <a:pt x="181" y="621"/>
                </a:cubicBezTo>
                <a:cubicBezTo>
                  <a:pt x="225" y="621"/>
                  <a:pt x="320" y="621"/>
                  <a:pt x="359" y="623"/>
                </a:cubicBezTo>
                <a:lnTo>
                  <a:pt x="359" y="582"/>
                </a:lnTo>
                <a:lnTo>
                  <a:pt x="249" y="582"/>
                </a:lnTo>
                <a:lnTo>
                  <a:pt x="249" y="4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5" name="Freeform 57"/>
          <p:cNvSpPr/>
          <p:nvPr/>
        </p:nvSpPr>
        <p:spPr>
          <a:xfrm>
            <a:off x="5130000" y="6136920"/>
            <a:ext cx="75240" cy="155160"/>
          </a:xfrm>
          <a:custGeom>
            <a:avLst/>
            <a:gdLst/>
            <a:ahLst/>
            <a:rect l="0" t="0" r="r" b="b"/>
            <a:pathLst>
              <a:path w="209" h="431">
                <a:moveTo>
                  <a:pt x="189" y="23"/>
                </a:moveTo>
                <a:cubicBezTo>
                  <a:pt x="189" y="13"/>
                  <a:pt x="181" y="0"/>
                  <a:pt x="161" y="0"/>
                </a:cubicBezTo>
                <a:cubicBezTo>
                  <a:pt x="143" y="0"/>
                  <a:pt x="123" y="16"/>
                  <a:pt x="123" y="36"/>
                </a:cubicBezTo>
                <a:cubicBezTo>
                  <a:pt x="123" y="46"/>
                  <a:pt x="131" y="59"/>
                  <a:pt x="150" y="59"/>
                </a:cubicBezTo>
                <a:cubicBezTo>
                  <a:pt x="170" y="59"/>
                  <a:pt x="189" y="41"/>
                  <a:pt x="189" y="23"/>
                </a:cubicBezTo>
                <a:moveTo>
                  <a:pt x="49" y="348"/>
                </a:moveTo>
                <a:cubicBezTo>
                  <a:pt x="47" y="355"/>
                  <a:pt x="44" y="363"/>
                  <a:pt x="44" y="376"/>
                </a:cubicBezTo>
                <a:cubicBezTo>
                  <a:pt x="44" y="405"/>
                  <a:pt x="71" y="430"/>
                  <a:pt x="109" y="430"/>
                </a:cubicBezTo>
                <a:cubicBezTo>
                  <a:pt x="178" y="430"/>
                  <a:pt x="208" y="340"/>
                  <a:pt x="208" y="332"/>
                </a:cubicBezTo>
                <a:cubicBezTo>
                  <a:pt x="208" y="322"/>
                  <a:pt x="197" y="322"/>
                  <a:pt x="197" y="322"/>
                </a:cubicBezTo>
                <a:cubicBezTo>
                  <a:pt x="186" y="322"/>
                  <a:pt x="186" y="327"/>
                  <a:pt x="184" y="335"/>
                </a:cubicBezTo>
                <a:cubicBezTo>
                  <a:pt x="167" y="383"/>
                  <a:pt x="137" y="412"/>
                  <a:pt x="109" y="412"/>
                </a:cubicBezTo>
                <a:cubicBezTo>
                  <a:pt x="96" y="412"/>
                  <a:pt x="93" y="402"/>
                  <a:pt x="93" y="389"/>
                </a:cubicBezTo>
                <a:cubicBezTo>
                  <a:pt x="93" y="373"/>
                  <a:pt x="99" y="363"/>
                  <a:pt x="104" y="348"/>
                </a:cubicBezTo>
                <a:cubicBezTo>
                  <a:pt x="112" y="329"/>
                  <a:pt x="117" y="314"/>
                  <a:pt x="126" y="296"/>
                </a:cubicBezTo>
                <a:cubicBezTo>
                  <a:pt x="131" y="280"/>
                  <a:pt x="156" y="224"/>
                  <a:pt x="158" y="216"/>
                </a:cubicBezTo>
                <a:cubicBezTo>
                  <a:pt x="161" y="209"/>
                  <a:pt x="164" y="200"/>
                  <a:pt x="164" y="196"/>
                </a:cubicBezTo>
                <a:cubicBezTo>
                  <a:pt x="164" y="165"/>
                  <a:pt x="137" y="142"/>
                  <a:pt x="99" y="142"/>
                </a:cubicBezTo>
                <a:cubicBezTo>
                  <a:pt x="30" y="142"/>
                  <a:pt x="0" y="229"/>
                  <a:pt x="0" y="239"/>
                </a:cubicBezTo>
                <a:cubicBezTo>
                  <a:pt x="0" y="247"/>
                  <a:pt x="8" y="247"/>
                  <a:pt x="11" y="247"/>
                </a:cubicBezTo>
                <a:cubicBezTo>
                  <a:pt x="21" y="247"/>
                  <a:pt x="21" y="245"/>
                  <a:pt x="24" y="237"/>
                </a:cubicBezTo>
                <a:cubicBezTo>
                  <a:pt x="41" y="183"/>
                  <a:pt x="71" y="160"/>
                  <a:pt x="96" y="160"/>
                </a:cubicBezTo>
                <a:cubicBezTo>
                  <a:pt x="106" y="160"/>
                  <a:pt x="115" y="165"/>
                  <a:pt x="115" y="183"/>
                </a:cubicBezTo>
                <a:cubicBezTo>
                  <a:pt x="115" y="196"/>
                  <a:pt x="109" y="206"/>
                  <a:pt x="93" y="245"/>
                </a:cubicBezTo>
                <a:lnTo>
                  <a:pt x="49" y="3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6" name="Freeform 58"/>
          <p:cNvSpPr/>
          <p:nvPr/>
        </p:nvSpPr>
        <p:spPr>
          <a:xfrm>
            <a:off x="5340600" y="6140520"/>
            <a:ext cx="37800" cy="35280"/>
          </a:xfrm>
          <a:custGeom>
            <a:avLst/>
            <a:gdLst/>
            <a:ahLst/>
            <a:rect l="0" t="0" r="r" b="b"/>
            <a:pathLst>
              <a:path w="105" h="98">
                <a:moveTo>
                  <a:pt x="104" y="49"/>
                </a:moveTo>
                <a:cubicBezTo>
                  <a:pt x="104" y="23"/>
                  <a:pt x="82" y="0"/>
                  <a:pt x="52" y="0"/>
                </a:cubicBezTo>
                <a:cubicBezTo>
                  <a:pt x="24" y="0"/>
                  <a:pt x="0" y="23"/>
                  <a:pt x="0" y="49"/>
                </a:cubicBezTo>
                <a:cubicBezTo>
                  <a:pt x="0" y="77"/>
                  <a:pt x="24" y="97"/>
                  <a:pt x="52" y="97"/>
                </a:cubicBezTo>
                <a:cubicBezTo>
                  <a:pt x="82" y="97"/>
                  <a:pt x="104" y="77"/>
                  <a:pt x="104" y="49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7" name="Freeform 59"/>
          <p:cNvSpPr/>
          <p:nvPr/>
        </p:nvSpPr>
        <p:spPr>
          <a:xfrm>
            <a:off x="5496480" y="6093360"/>
            <a:ext cx="141120" cy="147600"/>
          </a:xfrm>
          <a:custGeom>
            <a:avLst/>
            <a:gdLst/>
            <a:ahLst/>
            <a:rect l="0" t="0" r="r" b="b"/>
            <a:pathLst>
              <a:path w="392" h="410">
                <a:moveTo>
                  <a:pt x="161" y="103"/>
                </a:moveTo>
                <a:lnTo>
                  <a:pt x="161" y="0"/>
                </a:lnTo>
                <a:lnTo>
                  <a:pt x="0" y="7"/>
                </a:lnTo>
                <a:lnTo>
                  <a:pt x="0" y="49"/>
                </a:lnTo>
                <a:cubicBezTo>
                  <a:pt x="61" y="49"/>
                  <a:pt x="65" y="49"/>
                  <a:pt x="65" y="85"/>
                </a:cubicBezTo>
                <a:lnTo>
                  <a:pt x="65" y="368"/>
                </a:lnTo>
                <a:lnTo>
                  <a:pt x="0" y="368"/>
                </a:lnTo>
                <a:lnTo>
                  <a:pt x="0" y="409"/>
                </a:lnTo>
                <a:cubicBezTo>
                  <a:pt x="33" y="409"/>
                  <a:pt x="76" y="406"/>
                  <a:pt x="123" y="406"/>
                </a:cubicBezTo>
                <a:cubicBezTo>
                  <a:pt x="158" y="406"/>
                  <a:pt x="222" y="406"/>
                  <a:pt x="254" y="409"/>
                </a:cubicBezTo>
                <a:lnTo>
                  <a:pt x="254" y="368"/>
                </a:lnTo>
                <a:lnTo>
                  <a:pt x="172" y="368"/>
                </a:lnTo>
                <a:lnTo>
                  <a:pt x="172" y="209"/>
                </a:lnTo>
                <a:cubicBezTo>
                  <a:pt x="172" y="144"/>
                  <a:pt x="194" y="33"/>
                  <a:pt x="293" y="33"/>
                </a:cubicBezTo>
                <a:cubicBezTo>
                  <a:pt x="293" y="33"/>
                  <a:pt x="274" y="49"/>
                  <a:pt x="274" y="74"/>
                </a:cubicBezTo>
                <a:cubicBezTo>
                  <a:pt x="274" y="113"/>
                  <a:pt x="304" y="131"/>
                  <a:pt x="334" y="131"/>
                </a:cubicBezTo>
                <a:cubicBezTo>
                  <a:pt x="362" y="131"/>
                  <a:pt x="391" y="110"/>
                  <a:pt x="391" y="74"/>
                </a:cubicBezTo>
                <a:cubicBezTo>
                  <a:pt x="391" y="26"/>
                  <a:pt x="339" y="0"/>
                  <a:pt x="290" y="0"/>
                </a:cubicBezTo>
                <a:cubicBezTo>
                  <a:pt x="222" y="0"/>
                  <a:pt x="184" y="46"/>
                  <a:pt x="161" y="10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8" name="Freeform 60"/>
          <p:cNvSpPr/>
          <p:nvPr/>
        </p:nvSpPr>
        <p:spPr>
          <a:xfrm>
            <a:off x="5658840" y="6136920"/>
            <a:ext cx="75240" cy="155160"/>
          </a:xfrm>
          <a:custGeom>
            <a:avLst/>
            <a:gdLst/>
            <a:ahLst/>
            <a:rect l="0" t="0" r="r" b="b"/>
            <a:pathLst>
              <a:path w="209" h="431">
                <a:moveTo>
                  <a:pt x="189" y="23"/>
                </a:moveTo>
                <a:cubicBezTo>
                  <a:pt x="189" y="13"/>
                  <a:pt x="181" y="0"/>
                  <a:pt x="161" y="0"/>
                </a:cubicBezTo>
                <a:cubicBezTo>
                  <a:pt x="143" y="0"/>
                  <a:pt x="123" y="16"/>
                  <a:pt x="123" y="36"/>
                </a:cubicBezTo>
                <a:cubicBezTo>
                  <a:pt x="123" y="46"/>
                  <a:pt x="131" y="59"/>
                  <a:pt x="150" y="59"/>
                </a:cubicBezTo>
                <a:cubicBezTo>
                  <a:pt x="170" y="59"/>
                  <a:pt x="189" y="41"/>
                  <a:pt x="189" y="23"/>
                </a:cubicBezTo>
                <a:moveTo>
                  <a:pt x="49" y="348"/>
                </a:moveTo>
                <a:cubicBezTo>
                  <a:pt x="47" y="355"/>
                  <a:pt x="44" y="363"/>
                  <a:pt x="44" y="376"/>
                </a:cubicBezTo>
                <a:cubicBezTo>
                  <a:pt x="44" y="405"/>
                  <a:pt x="71" y="430"/>
                  <a:pt x="109" y="430"/>
                </a:cubicBezTo>
                <a:cubicBezTo>
                  <a:pt x="178" y="430"/>
                  <a:pt x="208" y="340"/>
                  <a:pt x="208" y="332"/>
                </a:cubicBezTo>
                <a:cubicBezTo>
                  <a:pt x="208" y="322"/>
                  <a:pt x="197" y="322"/>
                  <a:pt x="197" y="322"/>
                </a:cubicBezTo>
                <a:cubicBezTo>
                  <a:pt x="186" y="322"/>
                  <a:pt x="186" y="327"/>
                  <a:pt x="184" y="335"/>
                </a:cubicBezTo>
                <a:cubicBezTo>
                  <a:pt x="167" y="383"/>
                  <a:pt x="137" y="412"/>
                  <a:pt x="109" y="412"/>
                </a:cubicBezTo>
                <a:cubicBezTo>
                  <a:pt x="96" y="412"/>
                  <a:pt x="93" y="402"/>
                  <a:pt x="93" y="389"/>
                </a:cubicBezTo>
                <a:cubicBezTo>
                  <a:pt x="93" y="373"/>
                  <a:pt x="99" y="363"/>
                  <a:pt x="104" y="348"/>
                </a:cubicBezTo>
                <a:cubicBezTo>
                  <a:pt x="112" y="329"/>
                  <a:pt x="117" y="314"/>
                  <a:pt x="126" y="296"/>
                </a:cubicBezTo>
                <a:cubicBezTo>
                  <a:pt x="131" y="280"/>
                  <a:pt x="156" y="224"/>
                  <a:pt x="158" y="216"/>
                </a:cubicBezTo>
                <a:cubicBezTo>
                  <a:pt x="161" y="209"/>
                  <a:pt x="164" y="200"/>
                  <a:pt x="164" y="196"/>
                </a:cubicBezTo>
                <a:cubicBezTo>
                  <a:pt x="164" y="165"/>
                  <a:pt x="137" y="142"/>
                  <a:pt x="99" y="142"/>
                </a:cubicBezTo>
                <a:cubicBezTo>
                  <a:pt x="30" y="142"/>
                  <a:pt x="0" y="229"/>
                  <a:pt x="0" y="239"/>
                </a:cubicBezTo>
                <a:cubicBezTo>
                  <a:pt x="0" y="247"/>
                  <a:pt x="8" y="247"/>
                  <a:pt x="11" y="247"/>
                </a:cubicBezTo>
                <a:cubicBezTo>
                  <a:pt x="21" y="247"/>
                  <a:pt x="21" y="245"/>
                  <a:pt x="24" y="237"/>
                </a:cubicBezTo>
                <a:cubicBezTo>
                  <a:pt x="41" y="183"/>
                  <a:pt x="71" y="160"/>
                  <a:pt x="96" y="160"/>
                </a:cubicBezTo>
                <a:cubicBezTo>
                  <a:pt x="106" y="160"/>
                  <a:pt x="115" y="165"/>
                  <a:pt x="115" y="183"/>
                </a:cubicBezTo>
                <a:cubicBezTo>
                  <a:pt x="115" y="196"/>
                  <a:pt x="109" y="206"/>
                  <a:pt x="93" y="245"/>
                </a:cubicBezTo>
                <a:lnTo>
                  <a:pt x="49" y="3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69" name="Freeform 61"/>
          <p:cNvSpPr/>
          <p:nvPr/>
        </p:nvSpPr>
        <p:spPr>
          <a:xfrm>
            <a:off x="5745600" y="6136920"/>
            <a:ext cx="107640" cy="198720"/>
          </a:xfrm>
          <a:custGeom>
            <a:avLst/>
            <a:gdLst/>
            <a:ahLst/>
            <a:rect l="0" t="0" r="r" b="b"/>
            <a:pathLst>
              <a:path w="299" h="552">
                <a:moveTo>
                  <a:pt x="298" y="23"/>
                </a:moveTo>
                <a:cubicBezTo>
                  <a:pt x="298" y="13"/>
                  <a:pt x="290" y="0"/>
                  <a:pt x="271" y="0"/>
                </a:cubicBezTo>
                <a:cubicBezTo>
                  <a:pt x="252" y="0"/>
                  <a:pt x="233" y="18"/>
                  <a:pt x="233" y="36"/>
                </a:cubicBezTo>
                <a:cubicBezTo>
                  <a:pt x="233" y="46"/>
                  <a:pt x="240" y="59"/>
                  <a:pt x="260" y="59"/>
                </a:cubicBezTo>
                <a:cubicBezTo>
                  <a:pt x="279" y="59"/>
                  <a:pt x="298" y="44"/>
                  <a:pt x="298" y="23"/>
                </a:cubicBezTo>
                <a:moveTo>
                  <a:pt x="153" y="453"/>
                </a:moveTo>
                <a:cubicBezTo>
                  <a:pt x="143" y="496"/>
                  <a:pt x="106" y="533"/>
                  <a:pt x="65" y="533"/>
                </a:cubicBezTo>
                <a:cubicBezTo>
                  <a:pt x="58" y="533"/>
                  <a:pt x="49" y="533"/>
                  <a:pt x="41" y="530"/>
                </a:cubicBezTo>
                <a:cubicBezTo>
                  <a:pt x="61" y="522"/>
                  <a:pt x="65" y="507"/>
                  <a:pt x="65" y="496"/>
                </a:cubicBezTo>
                <a:cubicBezTo>
                  <a:pt x="65" y="482"/>
                  <a:pt x="52" y="473"/>
                  <a:pt x="38" y="473"/>
                </a:cubicBezTo>
                <a:cubicBezTo>
                  <a:pt x="17" y="473"/>
                  <a:pt x="0" y="492"/>
                  <a:pt x="0" y="512"/>
                </a:cubicBezTo>
                <a:cubicBezTo>
                  <a:pt x="0" y="535"/>
                  <a:pt x="27" y="551"/>
                  <a:pt x="68" y="551"/>
                </a:cubicBezTo>
                <a:cubicBezTo>
                  <a:pt x="106" y="551"/>
                  <a:pt x="189" y="528"/>
                  <a:pt x="208" y="450"/>
                </a:cubicBezTo>
                <a:lnTo>
                  <a:pt x="271" y="224"/>
                </a:lnTo>
                <a:cubicBezTo>
                  <a:pt x="271" y="216"/>
                  <a:pt x="274" y="211"/>
                  <a:pt x="274" y="200"/>
                </a:cubicBezTo>
                <a:cubicBezTo>
                  <a:pt x="274" y="167"/>
                  <a:pt x="240" y="142"/>
                  <a:pt x="199" y="142"/>
                </a:cubicBezTo>
                <a:cubicBezTo>
                  <a:pt x="126" y="142"/>
                  <a:pt x="82" y="229"/>
                  <a:pt x="82" y="239"/>
                </a:cubicBezTo>
                <a:cubicBezTo>
                  <a:pt x="82" y="247"/>
                  <a:pt x="90" y="247"/>
                  <a:pt x="93" y="247"/>
                </a:cubicBezTo>
                <a:cubicBezTo>
                  <a:pt x="102" y="247"/>
                  <a:pt x="102" y="245"/>
                  <a:pt x="106" y="234"/>
                </a:cubicBezTo>
                <a:cubicBezTo>
                  <a:pt x="123" y="199"/>
                  <a:pt x="158" y="160"/>
                  <a:pt x="199" y="160"/>
                </a:cubicBezTo>
                <a:cubicBezTo>
                  <a:pt x="216" y="160"/>
                  <a:pt x="222" y="170"/>
                  <a:pt x="222" y="190"/>
                </a:cubicBezTo>
                <a:cubicBezTo>
                  <a:pt x="222" y="199"/>
                  <a:pt x="219" y="206"/>
                  <a:pt x="219" y="209"/>
                </a:cubicBezTo>
                <a:lnTo>
                  <a:pt x="153" y="45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0" name="Freeform 62"/>
          <p:cNvSpPr/>
          <p:nvPr/>
        </p:nvSpPr>
        <p:spPr>
          <a:xfrm>
            <a:off x="5910840" y="5995440"/>
            <a:ext cx="82080" cy="326520"/>
          </a:xfrm>
          <a:custGeom>
            <a:avLst/>
            <a:gdLst/>
            <a:ahLst/>
            <a:rect l="0" t="0" r="r" b="b"/>
            <a:pathLst>
              <a:path w="228" h="907">
                <a:moveTo>
                  <a:pt x="227" y="453"/>
                </a:moveTo>
                <a:cubicBezTo>
                  <a:pt x="227" y="383"/>
                  <a:pt x="216" y="273"/>
                  <a:pt x="161" y="170"/>
                </a:cubicBezTo>
                <a:cubicBezTo>
                  <a:pt x="104" y="59"/>
                  <a:pt x="20" y="0"/>
                  <a:pt x="11" y="0"/>
                </a:cubicBezTo>
                <a:cubicBezTo>
                  <a:pt x="3" y="0"/>
                  <a:pt x="0" y="3"/>
                  <a:pt x="0" y="10"/>
                </a:cubicBezTo>
                <a:cubicBezTo>
                  <a:pt x="0" y="13"/>
                  <a:pt x="0" y="13"/>
                  <a:pt x="20" y="31"/>
                </a:cubicBezTo>
                <a:cubicBezTo>
                  <a:pt x="115" y="121"/>
                  <a:pt x="170" y="265"/>
                  <a:pt x="170" y="453"/>
                </a:cubicBezTo>
                <a:cubicBezTo>
                  <a:pt x="170" y="610"/>
                  <a:pt x="134" y="769"/>
                  <a:pt x="14" y="883"/>
                </a:cubicBezTo>
                <a:cubicBezTo>
                  <a:pt x="0" y="894"/>
                  <a:pt x="0" y="896"/>
                  <a:pt x="0" y="898"/>
                </a:cubicBezTo>
                <a:cubicBezTo>
                  <a:pt x="0" y="904"/>
                  <a:pt x="3" y="906"/>
                  <a:pt x="11" y="906"/>
                </a:cubicBezTo>
                <a:cubicBezTo>
                  <a:pt x="20" y="906"/>
                  <a:pt x="106" y="845"/>
                  <a:pt x="164" y="731"/>
                </a:cubicBezTo>
                <a:cubicBezTo>
                  <a:pt x="213" y="631"/>
                  <a:pt x="227" y="530"/>
                  <a:pt x="227" y="45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1" name="Freeform 63"/>
          <p:cNvSpPr/>
          <p:nvPr/>
        </p:nvSpPr>
        <p:spPr>
          <a:xfrm>
            <a:off x="6060600" y="5995440"/>
            <a:ext cx="82080" cy="326520"/>
          </a:xfrm>
          <a:custGeom>
            <a:avLst/>
            <a:gdLst/>
            <a:ahLst/>
            <a:rect l="0" t="0" r="r" b="b"/>
            <a:pathLst>
              <a:path w="228" h="907">
                <a:moveTo>
                  <a:pt x="227" y="898"/>
                </a:moveTo>
                <a:cubicBezTo>
                  <a:pt x="227" y="896"/>
                  <a:pt x="227" y="894"/>
                  <a:pt x="208" y="878"/>
                </a:cubicBezTo>
                <a:cubicBezTo>
                  <a:pt x="88" y="765"/>
                  <a:pt x="58" y="592"/>
                  <a:pt x="58" y="453"/>
                </a:cubicBezTo>
                <a:cubicBezTo>
                  <a:pt x="58" y="296"/>
                  <a:pt x="93" y="139"/>
                  <a:pt x="213" y="26"/>
                </a:cubicBezTo>
                <a:cubicBezTo>
                  <a:pt x="227" y="13"/>
                  <a:pt x="227" y="13"/>
                  <a:pt x="227" y="10"/>
                </a:cubicBezTo>
                <a:cubicBezTo>
                  <a:pt x="227" y="3"/>
                  <a:pt x="222" y="0"/>
                  <a:pt x="216" y="0"/>
                </a:cubicBezTo>
                <a:cubicBezTo>
                  <a:pt x="205" y="0"/>
                  <a:pt x="117" y="62"/>
                  <a:pt x="61" y="177"/>
                </a:cubicBezTo>
                <a:cubicBezTo>
                  <a:pt x="11" y="278"/>
                  <a:pt x="0" y="379"/>
                  <a:pt x="0" y="453"/>
                </a:cubicBezTo>
                <a:cubicBezTo>
                  <a:pt x="0" y="525"/>
                  <a:pt x="11" y="633"/>
                  <a:pt x="63" y="736"/>
                </a:cubicBezTo>
                <a:cubicBezTo>
                  <a:pt x="123" y="849"/>
                  <a:pt x="205" y="906"/>
                  <a:pt x="216" y="906"/>
                </a:cubicBezTo>
                <a:cubicBezTo>
                  <a:pt x="222" y="906"/>
                  <a:pt x="227" y="904"/>
                  <a:pt x="227" y="89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2" name="Freeform 64"/>
          <p:cNvSpPr/>
          <p:nvPr/>
        </p:nvSpPr>
        <p:spPr>
          <a:xfrm>
            <a:off x="6171840" y="6016680"/>
            <a:ext cx="129600" cy="224640"/>
          </a:xfrm>
          <a:custGeom>
            <a:avLst/>
            <a:gdLst/>
            <a:ahLst/>
            <a:rect l="0" t="0" r="r" b="b"/>
            <a:pathLst>
              <a:path w="360" h="624">
                <a:moveTo>
                  <a:pt x="249" y="44"/>
                </a:moveTo>
                <a:lnTo>
                  <a:pt x="359" y="44"/>
                </a:lnTo>
                <a:lnTo>
                  <a:pt x="359" y="0"/>
                </a:lnTo>
                <a:cubicBezTo>
                  <a:pt x="320" y="3"/>
                  <a:pt x="225" y="3"/>
                  <a:pt x="181" y="3"/>
                </a:cubicBezTo>
                <a:cubicBezTo>
                  <a:pt x="134" y="3"/>
                  <a:pt x="41" y="3"/>
                  <a:pt x="0" y="0"/>
                </a:cubicBezTo>
                <a:lnTo>
                  <a:pt x="0" y="44"/>
                </a:lnTo>
                <a:lnTo>
                  <a:pt x="109" y="44"/>
                </a:lnTo>
                <a:lnTo>
                  <a:pt x="109" y="582"/>
                </a:lnTo>
                <a:lnTo>
                  <a:pt x="0" y="582"/>
                </a:lnTo>
                <a:lnTo>
                  <a:pt x="0" y="623"/>
                </a:lnTo>
                <a:cubicBezTo>
                  <a:pt x="41" y="621"/>
                  <a:pt x="134" y="621"/>
                  <a:pt x="181" y="621"/>
                </a:cubicBezTo>
                <a:cubicBezTo>
                  <a:pt x="225" y="621"/>
                  <a:pt x="320" y="621"/>
                  <a:pt x="359" y="623"/>
                </a:cubicBezTo>
                <a:lnTo>
                  <a:pt x="359" y="582"/>
                </a:lnTo>
                <a:lnTo>
                  <a:pt x="249" y="582"/>
                </a:lnTo>
                <a:lnTo>
                  <a:pt x="249" y="4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3" name="Freeform 65"/>
          <p:cNvSpPr/>
          <p:nvPr/>
        </p:nvSpPr>
        <p:spPr>
          <a:xfrm>
            <a:off x="6311880" y="6136920"/>
            <a:ext cx="107640" cy="198720"/>
          </a:xfrm>
          <a:custGeom>
            <a:avLst/>
            <a:gdLst/>
            <a:ahLst/>
            <a:rect l="0" t="0" r="r" b="b"/>
            <a:pathLst>
              <a:path w="299" h="552">
                <a:moveTo>
                  <a:pt x="298" y="23"/>
                </a:moveTo>
                <a:cubicBezTo>
                  <a:pt x="298" y="13"/>
                  <a:pt x="290" y="0"/>
                  <a:pt x="271" y="0"/>
                </a:cubicBezTo>
                <a:cubicBezTo>
                  <a:pt x="252" y="0"/>
                  <a:pt x="233" y="18"/>
                  <a:pt x="233" y="36"/>
                </a:cubicBezTo>
                <a:cubicBezTo>
                  <a:pt x="233" y="46"/>
                  <a:pt x="240" y="59"/>
                  <a:pt x="260" y="59"/>
                </a:cubicBezTo>
                <a:cubicBezTo>
                  <a:pt x="279" y="59"/>
                  <a:pt x="298" y="44"/>
                  <a:pt x="298" y="23"/>
                </a:cubicBezTo>
                <a:moveTo>
                  <a:pt x="153" y="453"/>
                </a:moveTo>
                <a:cubicBezTo>
                  <a:pt x="143" y="496"/>
                  <a:pt x="106" y="533"/>
                  <a:pt x="65" y="533"/>
                </a:cubicBezTo>
                <a:cubicBezTo>
                  <a:pt x="58" y="533"/>
                  <a:pt x="49" y="533"/>
                  <a:pt x="41" y="530"/>
                </a:cubicBezTo>
                <a:cubicBezTo>
                  <a:pt x="61" y="522"/>
                  <a:pt x="65" y="507"/>
                  <a:pt x="65" y="496"/>
                </a:cubicBezTo>
                <a:cubicBezTo>
                  <a:pt x="65" y="482"/>
                  <a:pt x="52" y="473"/>
                  <a:pt x="38" y="473"/>
                </a:cubicBezTo>
                <a:cubicBezTo>
                  <a:pt x="17" y="473"/>
                  <a:pt x="0" y="492"/>
                  <a:pt x="0" y="512"/>
                </a:cubicBezTo>
                <a:cubicBezTo>
                  <a:pt x="0" y="535"/>
                  <a:pt x="27" y="551"/>
                  <a:pt x="68" y="551"/>
                </a:cubicBezTo>
                <a:cubicBezTo>
                  <a:pt x="106" y="551"/>
                  <a:pt x="189" y="528"/>
                  <a:pt x="208" y="450"/>
                </a:cubicBezTo>
                <a:lnTo>
                  <a:pt x="271" y="224"/>
                </a:lnTo>
                <a:cubicBezTo>
                  <a:pt x="271" y="216"/>
                  <a:pt x="274" y="211"/>
                  <a:pt x="274" y="200"/>
                </a:cubicBezTo>
                <a:cubicBezTo>
                  <a:pt x="274" y="167"/>
                  <a:pt x="240" y="142"/>
                  <a:pt x="199" y="142"/>
                </a:cubicBezTo>
                <a:cubicBezTo>
                  <a:pt x="126" y="142"/>
                  <a:pt x="82" y="229"/>
                  <a:pt x="82" y="239"/>
                </a:cubicBezTo>
                <a:cubicBezTo>
                  <a:pt x="82" y="247"/>
                  <a:pt x="90" y="247"/>
                  <a:pt x="93" y="247"/>
                </a:cubicBezTo>
                <a:cubicBezTo>
                  <a:pt x="102" y="247"/>
                  <a:pt x="102" y="245"/>
                  <a:pt x="106" y="234"/>
                </a:cubicBezTo>
                <a:cubicBezTo>
                  <a:pt x="123" y="199"/>
                  <a:pt x="158" y="160"/>
                  <a:pt x="199" y="160"/>
                </a:cubicBezTo>
                <a:cubicBezTo>
                  <a:pt x="216" y="160"/>
                  <a:pt x="222" y="170"/>
                  <a:pt x="222" y="190"/>
                </a:cubicBezTo>
                <a:cubicBezTo>
                  <a:pt x="222" y="199"/>
                  <a:pt x="219" y="206"/>
                  <a:pt x="219" y="209"/>
                </a:cubicBezTo>
                <a:lnTo>
                  <a:pt x="153" y="45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4" name="Freeform 66"/>
          <p:cNvSpPr/>
          <p:nvPr/>
        </p:nvSpPr>
        <p:spPr>
          <a:xfrm>
            <a:off x="6563880" y="6140520"/>
            <a:ext cx="37800" cy="35280"/>
          </a:xfrm>
          <a:custGeom>
            <a:avLst/>
            <a:gdLst/>
            <a:ahLst/>
            <a:rect l="0" t="0" r="r" b="b"/>
            <a:pathLst>
              <a:path w="105" h="98">
                <a:moveTo>
                  <a:pt x="104" y="49"/>
                </a:moveTo>
                <a:cubicBezTo>
                  <a:pt x="104" y="23"/>
                  <a:pt x="82" y="0"/>
                  <a:pt x="52" y="0"/>
                </a:cubicBezTo>
                <a:cubicBezTo>
                  <a:pt x="24" y="0"/>
                  <a:pt x="0" y="23"/>
                  <a:pt x="0" y="49"/>
                </a:cubicBezTo>
                <a:cubicBezTo>
                  <a:pt x="0" y="77"/>
                  <a:pt x="24" y="97"/>
                  <a:pt x="52" y="97"/>
                </a:cubicBezTo>
                <a:cubicBezTo>
                  <a:pt x="82" y="97"/>
                  <a:pt x="104" y="77"/>
                  <a:pt x="104" y="49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5" name="Freeform 67"/>
          <p:cNvSpPr/>
          <p:nvPr/>
        </p:nvSpPr>
        <p:spPr>
          <a:xfrm>
            <a:off x="6720480" y="6093360"/>
            <a:ext cx="141120" cy="147600"/>
          </a:xfrm>
          <a:custGeom>
            <a:avLst/>
            <a:gdLst/>
            <a:ahLst/>
            <a:rect l="0" t="0" r="r" b="b"/>
            <a:pathLst>
              <a:path w="392" h="410">
                <a:moveTo>
                  <a:pt x="161" y="103"/>
                </a:moveTo>
                <a:lnTo>
                  <a:pt x="161" y="0"/>
                </a:lnTo>
                <a:lnTo>
                  <a:pt x="0" y="7"/>
                </a:lnTo>
                <a:lnTo>
                  <a:pt x="0" y="49"/>
                </a:lnTo>
                <a:cubicBezTo>
                  <a:pt x="61" y="49"/>
                  <a:pt x="65" y="49"/>
                  <a:pt x="65" y="85"/>
                </a:cubicBezTo>
                <a:lnTo>
                  <a:pt x="65" y="368"/>
                </a:lnTo>
                <a:lnTo>
                  <a:pt x="0" y="368"/>
                </a:lnTo>
                <a:lnTo>
                  <a:pt x="0" y="409"/>
                </a:lnTo>
                <a:cubicBezTo>
                  <a:pt x="33" y="409"/>
                  <a:pt x="76" y="406"/>
                  <a:pt x="123" y="406"/>
                </a:cubicBezTo>
                <a:cubicBezTo>
                  <a:pt x="158" y="406"/>
                  <a:pt x="222" y="406"/>
                  <a:pt x="254" y="409"/>
                </a:cubicBezTo>
                <a:lnTo>
                  <a:pt x="254" y="368"/>
                </a:lnTo>
                <a:lnTo>
                  <a:pt x="172" y="368"/>
                </a:lnTo>
                <a:lnTo>
                  <a:pt x="172" y="209"/>
                </a:lnTo>
                <a:cubicBezTo>
                  <a:pt x="172" y="144"/>
                  <a:pt x="194" y="33"/>
                  <a:pt x="293" y="33"/>
                </a:cubicBezTo>
                <a:cubicBezTo>
                  <a:pt x="293" y="33"/>
                  <a:pt x="274" y="49"/>
                  <a:pt x="274" y="74"/>
                </a:cubicBezTo>
                <a:cubicBezTo>
                  <a:pt x="274" y="113"/>
                  <a:pt x="304" y="131"/>
                  <a:pt x="334" y="131"/>
                </a:cubicBezTo>
                <a:cubicBezTo>
                  <a:pt x="362" y="131"/>
                  <a:pt x="391" y="110"/>
                  <a:pt x="391" y="74"/>
                </a:cubicBezTo>
                <a:cubicBezTo>
                  <a:pt x="391" y="26"/>
                  <a:pt x="339" y="0"/>
                  <a:pt x="290" y="0"/>
                </a:cubicBezTo>
                <a:cubicBezTo>
                  <a:pt x="222" y="0"/>
                  <a:pt x="184" y="46"/>
                  <a:pt x="161" y="10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6" name="Freeform 68"/>
          <p:cNvSpPr/>
          <p:nvPr/>
        </p:nvSpPr>
        <p:spPr>
          <a:xfrm>
            <a:off x="6882840" y="6136920"/>
            <a:ext cx="75240" cy="155160"/>
          </a:xfrm>
          <a:custGeom>
            <a:avLst/>
            <a:gdLst/>
            <a:ahLst/>
            <a:rect l="0" t="0" r="r" b="b"/>
            <a:pathLst>
              <a:path w="209" h="431">
                <a:moveTo>
                  <a:pt x="189" y="23"/>
                </a:moveTo>
                <a:cubicBezTo>
                  <a:pt x="189" y="13"/>
                  <a:pt x="181" y="0"/>
                  <a:pt x="161" y="0"/>
                </a:cubicBezTo>
                <a:cubicBezTo>
                  <a:pt x="143" y="0"/>
                  <a:pt x="123" y="16"/>
                  <a:pt x="123" y="36"/>
                </a:cubicBezTo>
                <a:cubicBezTo>
                  <a:pt x="123" y="46"/>
                  <a:pt x="131" y="59"/>
                  <a:pt x="150" y="59"/>
                </a:cubicBezTo>
                <a:cubicBezTo>
                  <a:pt x="170" y="59"/>
                  <a:pt x="189" y="41"/>
                  <a:pt x="189" y="23"/>
                </a:cubicBezTo>
                <a:moveTo>
                  <a:pt x="49" y="348"/>
                </a:moveTo>
                <a:cubicBezTo>
                  <a:pt x="47" y="355"/>
                  <a:pt x="44" y="363"/>
                  <a:pt x="44" y="376"/>
                </a:cubicBezTo>
                <a:cubicBezTo>
                  <a:pt x="44" y="405"/>
                  <a:pt x="71" y="430"/>
                  <a:pt x="109" y="430"/>
                </a:cubicBezTo>
                <a:cubicBezTo>
                  <a:pt x="178" y="430"/>
                  <a:pt x="208" y="340"/>
                  <a:pt x="208" y="332"/>
                </a:cubicBezTo>
                <a:cubicBezTo>
                  <a:pt x="208" y="322"/>
                  <a:pt x="197" y="322"/>
                  <a:pt x="197" y="322"/>
                </a:cubicBezTo>
                <a:cubicBezTo>
                  <a:pt x="186" y="322"/>
                  <a:pt x="186" y="327"/>
                  <a:pt x="184" y="335"/>
                </a:cubicBezTo>
                <a:cubicBezTo>
                  <a:pt x="167" y="383"/>
                  <a:pt x="137" y="412"/>
                  <a:pt x="109" y="412"/>
                </a:cubicBezTo>
                <a:cubicBezTo>
                  <a:pt x="96" y="412"/>
                  <a:pt x="93" y="402"/>
                  <a:pt x="93" y="389"/>
                </a:cubicBezTo>
                <a:cubicBezTo>
                  <a:pt x="93" y="373"/>
                  <a:pt x="99" y="363"/>
                  <a:pt x="104" y="348"/>
                </a:cubicBezTo>
                <a:cubicBezTo>
                  <a:pt x="112" y="329"/>
                  <a:pt x="117" y="314"/>
                  <a:pt x="126" y="296"/>
                </a:cubicBezTo>
                <a:cubicBezTo>
                  <a:pt x="131" y="280"/>
                  <a:pt x="156" y="224"/>
                  <a:pt x="158" y="216"/>
                </a:cubicBezTo>
                <a:cubicBezTo>
                  <a:pt x="161" y="209"/>
                  <a:pt x="164" y="200"/>
                  <a:pt x="164" y="196"/>
                </a:cubicBezTo>
                <a:cubicBezTo>
                  <a:pt x="164" y="165"/>
                  <a:pt x="137" y="142"/>
                  <a:pt x="99" y="142"/>
                </a:cubicBezTo>
                <a:cubicBezTo>
                  <a:pt x="30" y="142"/>
                  <a:pt x="0" y="229"/>
                  <a:pt x="0" y="239"/>
                </a:cubicBezTo>
                <a:cubicBezTo>
                  <a:pt x="0" y="247"/>
                  <a:pt x="8" y="247"/>
                  <a:pt x="11" y="247"/>
                </a:cubicBezTo>
                <a:cubicBezTo>
                  <a:pt x="21" y="247"/>
                  <a:pt x="21" y="245"/>
                  <a:pt x="24" y="237"/>
                </a:cubicBezTo>
                <a:cubicBezTo>
                  <a:pt x="41" y="183"/>
                  <a:pt x="71" y="160"/>
                  <a:pt x="96" y="160"/>
                </a:cubicBezTo>
                <a:cubicBezTo>
                  <a:pt x="106" y="160"/>
                  <a:pt x="115" y="165"/>
                  <a:pt x="115" y="183"/>
                </a:cubicBezTo>
                <a:cubicBezTo>
                  <a:pt x="115" y="196"/>
                  <a:pt x="109" y="206"/>
                  <a:pt x="93" y="245"/>
                </a:cubicBezTo>
                <a:lnTo>
                  <a:pt x="49" y="3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7" name="Freeform 69"/>
          <p:cNvSpPr/>
          <p:nvPr/>
        </p:nvSpPr>
        <p:spPr>
          <a:xfrm>
            <a:off x="6969600" y="6136920"/>
            <a:ext cx="107640" cy="198720"/>
          </a:xfrm>
          <a:custGeom>
            <a:avLst/>
            <a:gdLst/>
            <a:ahLst/>
            <a:rect l="0" t="0" r="r" b="b"/>
            <a:pathLst>
              <a:path w="299" h="552">
                <a:moveTo>
                  <a:pt x="298" y="23"/>
                </a:moveTo>
                <a:cubicBezTo>
                  <a:pt x="298" y="13"/>
                  <a:pt x="290" y="0"/>
                  <a:pt x="271" y="0"/>
                </a:cubicBezTo>
                <a:cubicBezTo>
                  <a:pt x="252" y="0"/>
                  <a:pt x="233" y="18"/>
                  <a:pt x="233" y="36"/>
                </a:cubicBezTo>
                <a:cubicBezTo>
                  <a:pt x="233" y="46"/>
                  <a:pt x="240" y="59"/>
                  <a:pt x="260" y="59"/>
                </a:cubicBezTo>
                <a:cubicBezTo>
                  <a:pt x="279" y="59"/>
                  <a:pt x="298" y="44"/>
                  <a:pt x="298" y="23"/>
                </a:cubicBezTo>
                <a:moveTo>
                  <a:pt x="153" y="453"/>
                </a:moveTo>
                <a:cubicBezTo>
                  <a:pt x="143" y="496"/>
                  <a:pt x="106" y="533"/>
                  <a:pt x="65" y="533"/>
                </a:cubicBezTo>
                <a:cubicBezTo>
                  <a:pt x="58" y="533"/>
                  <a:pt x="49" y="533"/>
                  <a:pt x="41" y="530"/>
                </a:cubicBezTo>
                <a:cubicBezTo>
                  <a:pt x="61" y="522"/>
                  <a:pt x="65" y="507"/>
                  <a:pt x="65" y="496"/>
                </a:cubicBezTo>
                <a:cubicBezTo>
                  <a:pt x="65" y="482"/>
                  <a:pt x="52" y="473"/>
                  <a:pt x="38" y="473"/>
                </a:cubicBezTo>
                <a:cubicBezTo>
                  <a:pt x="17" y="473"/>
                  <a:pt x="0" y="492"/>
                  <a:pt x="0" y="512"/>
                </a:cubicBezTo>
                <a:cubicBezTo>
                  <a:pt x="0" y="535"/>
                  <a:pt x="27" y="551"/>
                  <a:pt x="68" y="551"/>
                </a:cubicBezTo>
                <a:cubicBezTo>
                  <a:pt x="106" y="551"/>
                  <a:pt x="189" y="528"/>
                  <a:pt x="208" y="450"/>
                </a:cubicBezTo>
                <a:lnTo>
                  <a:pt x="271" y="224"/>
                </a:lnTo>
                <a:cubicBezTo>
                  <a:pt x="271" y="216"/>
                  <a:pt x="274" y="211"/>
                  <a:pt x="274" y="200"/>
                </a:cubicBezTo>
                <a:cubicBezTo>
                  <a:pt x="274" y="167"/>
                  <a:pt x="240" y="142"/>
                  <a:pt x="199" y="142"/>
                </a:cubicBezTo>
                <a:cubicBezTo>
                  <a:pt x="126" y="142"/>
                  <a:pt x="82" y="229"/>
                  <a:pt x="82" y="239"/>
                </a:cubicBezTo>
                <a:cubicBezTo>
                  <a:pt x="82" y="247"/>
                  <a:pt x="90" y="247"/>
                  <a:pt x="93" y="247"/>
                </a:cubicBezTo>
                <a:cubicBezTo>
                  <a:pt x="102" y="247"/>
                  <a:pt x="102" y="245"/>
                  <a:pt x="106" y="234"/>
                </a:cubicBezTo>
                <a:cubicBezTo>
                  <a:pt x="123" y="199"/>
                  <a:pt x="158" y="160"/>
                  <a:pt x="199" y="160"/>
                </a:cubicBezTo>
                <a:cubicBezTo>
                  <a:pt x="216" y="160"/>
                  <a:pt x="222" y="170"/>
                  <a:pt x="222" y="190"/>
                </a:cubicBezTo>
                <a:cubicBezTo>
                  <a:pt x="222" y="199"/>
                  <a:pt x="219" y="206"/>
                  <a:pt x="219" y="209"/>
                </a:cubicBezTo>
                <a:lnTo>
                  <a:pt x="153" y="45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8" name="Freeform 70"/>
          <p:cNvSpPr/>
          <p:nvPr/>
        </p:nvSpPr>
        <p:spPr>
          <a:xfrm>
            <a:off x="7135200" y="5995440"/>
            <a:ext cx="82080" cy="326520"/>
          </a:xfrm>
          <a:custGeom>
            <a:avLst/>
            <a:gdLst/>
            <a:ahLst/>
            <a:rect l="0" t="0" r="r" b="b"/>
            <a:pathLst>
              <a:path w="228" h="907">
                <a:moveTo>
                  <a:pt x="227" y="453"/>
                </a:moveTo>
                <a:cubicBezTo>
                  <a:pt x="227" y="383"/>
                  <a:pt x="216" y="273"/>
                  <a:pt x="161" y="170"/>
                </a:cubicBezTo>
                <a:cubicBezTo>
                  <a:pt x="104" y="59"/>
                  <a:pt x="20" y="0"/>
                  <a:pt x="11" y="0"/>
                </a:cubicBezTo>
                <a:cubicBezTo>
                  <a:pt x="3" y="0"/>
                  <a:pt x="0" y="3"/>
                  <a:pt x="0" y="10"/>
                </a:cubicBezTo>
                <a:cubicBezTo>
                  <a:pt x="0" y="13"/>
                  <a:pt x="0" y="13"/>
                  <a:pt x="20" y="31"/>
                </a:cubicBezTo>
                <a:cubicBezTo>
                  <a:pt x="115" y="121"/>
                  <a:pt x="170" y="265"/>
                  <a:pt x="170" y="453"/>
                </a:cubicBezTo>
                <a:cubicBezTo>
                  <a:pt x="170" y="610"/>
                  <a:pt x="134" y="769"/>
                  <a:pt x="14" y="883"/>
                </a:cubicBezTo>
                <a:cubicBezTo>
                  <a:pt x="0" y="894"/>
                  <a:pt x="0" y="896"/>
                  <a:pt x="0" y="898"/>
                </a:cubicBezTo>
                <a:cubicBezTo>
                  <a:pt x="0" y="904"/>
                  <a:pt x="3" y="906"/>
                  <a:pt x="11" y="906"/>
                </a:cubicBezTo>
                <a:cubicBezTo>
                  <a:pt x="20" y="906"/>
                  <a:pt x="106" y="845"/>
                  <a:pt x="164" y="731"/>
                </a:cubicBezTo>
                <a:cubicBezTo>
                  <a:pt x="213" y="631"/>
                  <a:pt x="227" y="530"/>
                  <a:pt x="227" y="45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79" name="Freeform 71"/>
          <p:cNvSpPr/>
          <p:nvPr/>
        </p:nvSpPr>
        <p:spPr>
          <a:xfrm>
            <a:off x="7355880" y="6152040"/>
            <a:ext cx="213120" cy="14400"/>
          </a:xfrm>
          <a:custGeom>
            <a:avLst/>
            <a:gdLst/>
            <a:ahLst/>
            <a:rect l="0" t="0" r="r" b="b"/>
            <a:pathLst>
              <a:path w="592" h="40">
                <a:moveTo>
                  <a:pt x="555" y="39"/>
                </a:moveTo>
                <a:cubicBezTo>
                  <a:pt x="572" y="39"/>
                  <a:pt x="591" y="39"/>
                  <a:pt x="591" y="20"/>
                </a:cubicBezTo>
                <a:cubicBezTo>
                  <a:pt x="591" y="0"/>
                  <a:pt x="572" y="0"/>
                  <a:pt x="555" y="0"/>
                </a:cubicBezTo>
                <a:lnTo>
                  <a:pt x="33" y="0"/>
                </a:lnTo>
                <a:cubicBezTo>
                  <a:pt x="17" y="0"/>
                  <a:pt x="0" y="0"/>
                  <a:pt x="0" y="20"/>
                </a:cubicBezTo>
                <a:cubicBezTo>
                  <a:pt x="0" y="39"/>
                  <a:pt x="17" y="39"/>
                  <a:pt x="33" y="39"/>
                </a:cubicBezTo>
                <a:lnTo>
                  <a:pt x="555" y="3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80" name="Freeform 72"/>
          <p:cNvSpPr/>
          <p:nvPr/>
        </p:nvSpPr>
        <p:spPr>
          <a:xfrm>
            <a:off x="7684560" y="6016680"/>
            <a:ext cx="129600" cy="224640"/>
          </a:xfrm>
          <a:custGeom>
            <a:avLst/>
            <a:gdLst/>
            <a:ahLst/>
            <a:rect l="0" t="0" r="r" b="b"/>
            <a:pathLst>
              <a:path w="360" h="624">
                <a:moveTo>
                  <a:pt x="249" y="44"/>
                </a:moveTo>
                <a:lnTo>
                  <a:pt x="359" y="44"/>
                </a:lnTo>
                <a:lnTo>
                  <a:pt x="359" y="0"/>
                </a:lnTo>
                <a:cubicBezTo>
                  <a:pt x="320" y="3"/>
                  <a:pt x="225" y="3"/>
                  <a:pt x="181" y="3"/>
                </a:cubicBezTo>
                <a:cubicBezTo>
                  <a:pt x="134" y="3"/>
                  <a:pt x="41" y="3"/>
                  <a:pt x="0" y="0"/>
                </a:cubicBezTo>
                <a:lnTo>
                  <a:pt x="0" y="44"/>
                </a:lnTo>
                <a:lnTo>
                  <a:pt x="109" y="44"/>
                </a:lnTo>
                <a:lnTo>
                  <a:pt x="109" y="582"/>
                </a:lnTo>
                <a:lnTo>
                  <a:pt x="0" y="582"/>
                </a:lnTo>
                <a:lnTo>
                  <a:pt x="0" y="623"/>
                </a:lnTo>
                <a:cubicBezTo>
                  <a:pt x="41" y="621"/>
                  <a:pt x="134" y="621"/>
                  <a:pt x="181" y="621"/>
                </a:cubicBezTo>
                <a:cubicBezTo>
                  <a:pt x="225" y="621"/>
                  <a:pt x="320" y="621"/>
                  <a:pt x="359" y="623"/>
                </a:cubicBezTo>
                <a:lnTo>
                  <a:pt x="359" y="582"/>
                </a:lnTo>
                <a:lnTo>
                  <a:pt x="249" y="582"/>
                </a:lnTo>
                <a:lnTo>
                  <a:pt x="249" y="4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81" name="Freeform 73"/>
          <p:cNvSpPr/>
          <p:nvPr/>
        </p:nvSpPr>
        <p:spPr>
          <a:xfrm>
            <a:off x="7835400" y="6136920"/>
            <a:ext cx="75240" cy="155160"/>
          </a:xfrm>
          <a:custGeom>
            <a:avLst/>
            <a:gdLst/>
            <a:ahLst/>
            <a:rect l="0" t="0" r="r" b="b"/>
            <a:pathLst>
              <a:path w="209" h="431">
                <a:moveTo>
                  <a:pt x="189" y="23"/>
                </a:moveTo>
                <a:cubicBezTo>
                  <a:pt x="189" y="13"/>
                  <a:pt x="181" y="0"/>
                  <a:pt x="161" y="0"/>
                </a:cubicBezTo>
                <a:cubicBezTo>
                  <a:pt x="143" y="0"/>
                  <a:pt x="123" y="16"/>
                  <a:pt x="123" y="36"/>
                </a:cubicBezTo>
                <a:cubicBezTo>
                  <a:pt x="123" y="46"/>
                  <a:pt x="131" y="59"/>
                  <a:pt x="150" y="59"/>
                </a:cubicBezTo>
                <a:cubicBezTo>
                  <a:pt x="170" y="59"/>
                  <a:pt x="189" y="41"/>
                  <a:pt x="189" y="23"/>
                </a:cubicBezTo>
                <a:moveTo>
                  <a:pt x="49" y="348"/>
                </a:moveTo>
                <a:cubicBezTo>
                  <a:pt x="47" y="355"/>
                  <a:pt x="44" y="363"/>
                  <a:pt x="44" y="376"/>
                </a:cubicBezTo>
                <a:cubicBezTo>
                  <a:pt x="44" y="405"/>
                  <a:pt x="71" y="430"/>
                  <a:pt x="109" y="430"/>
                </a:cubicBezTo>
                <a:cubicBezTo>
                  <a:pt x="178" y="430"/>
                  <a:pt x="208" y="340"/>
                  <a:pt x="208" y="332"/>
                </a:cubicBezTo>
                <a:cubicBezTo>
                  <a:pt x="208" y="322"/>
                  <a:pt x="197" y="322"/>
                  <a:pt x="197" y="322"/>
                </a:cubicBezTo>
                <a:cubicBezTo>
                  <a:pt x="186" y="322"/>
                  <a:pt x="186" y="327"/>
                  <a:pt x="184" y="335"/>
                </a:cubicBezTo>
                <a:cubicBezTo>
                  <a:pt x="167" y="383"/>
                  <a:pt x="137" y="412"/>
                  <a:pt x="109" y="412"/>
                </a:cubicBezTo>
                <a:cubicBezTo>
                  <a:pt x="96" y="412"/>
                  <a:pt x="93" y="402"/>
                  <a:pt x="93" y="389"/>
                </a:cubicBezTo>
                <a:cubicBezTo>
                  <a:pt x="93" y="373"/>
                  <a:pt x="99" y="363"/>
                  <a:pt x="104" y="348"/>
                </a:cubicBezTo>
                <a:cubicBezTo>
                  <a:pt x="112" y="329"/>
                  <a:pt x="117" y="314"/>
                  <a:pt x="126" y="296"/>
                </a:cubicBezTo>
                <a:cubicBezTo>
                  <a:pt x="131" y="280"/>
                  <a:pt x="156" y="224"/>
                  <a:pt x="158" y="216"/>
                </a:cubicBezTo>
                <a:cubicBezTo>
                  <a:pt x="161" y="209"/>
                  <a:pt x="164" y="200"/>
                  <a:pt x="164" y="196"/>
                </a:cubicBezTo>
                <a:cubicBezTo>
                  <a:pt x="164" y="165"/>
                  <a:pt x="137" y="142"/>
                  <a:pt x="99" y="142"/>
                </a:cubicBezTo>
                <a:cubicBezTo>
                  <a:pt x="30" y="142"/>
                  <a:pt x="0" y="229"/>
                  <a:pt x="0" y="239"/>
                </a:cubicBezTo>
                <a:cubicBezTo>
                  <a:pt x="0" y="247"/>
                  <a:pt x="8" y="247"/>
                  <a:pt x="11" y="247"/>
                </a:cubicBezTo>
                <a:cubicBezTo>
                  <a:pt x="21" y="247"/>
                  <a:pt x="21" y="245"/>
                  <a:pt x="24" y="237"/>
                </a:cubicBezTo>
                <a:cubicBezTo>
                  <a:pt x="41" y="183"/>
                  <a:pt x="71" y="160"/>
                  <a:pt x="96" y="160"/>
                </a:cubicBezTo>
                <a:cubicBezTo>
                  <a:pt x="106" y="160"/>
                  <a:pt x="115" y="165"/>
                  <a:pt x="115" y="183"/>
                </a:cubicBezTo>
                <a:cubicBezTo>
                  <a:pt x="115" y="196"/>
                  <a:pt x="109" y="206"/>
                  <a:pt x="93" y="245"/>
                </a:cubicBezTo>
                <a:lnTo>
                  <a:pt x="49" y="3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82" name="Freeform 74"/>
          <p:cNvSpPr/>
          <p:nvPr/>
        </p:nvSpPr>
        <p:spPr>
          <a:xfrm>
            <a:off x="8046360" y="6140520"/>
            <a:ext cx="37800" cy="35280"/>
          </a:xfrm>
          <a:custGeom>
            <a:avLst/>
            <a:gdLst/>
            <a:ahLst/>
            <a:rect l="0" t="0" r="r" b="b"/>
            <a:pathLst>
              <a:path w="105" h="98">
                <a:moveTo>
                  <a:pt x="104" y="49"/>
                </a:moveTo>
                <a:cubicBezTo>
                  <a:pt x="104" y="23"/>
                  <a:pt x="82" y="0"/>
                  <a:pt x="52" y="0"/>
                </a:cubicBezTo>
                <a:cubicBezTo>
                  <a:pt x="24" y="0"/>
                  <a:pt x="0" y="23"/>
                  <a:pt x="0" y="49"/>
                </a:cubicBezTo>
                <a:cubicBezTo>
                  <a:pt x="0" y="77"/>
                  <a:pt x="24" y="97"/>
                  <a:pt x="52" y="97"/>
                </a:cubicBezTo>
                <a:cubicBezTo>
                  <a:pt x="82" y="97"/>
                  <a:pt x="104" y="77"/>
                  <a:pt x="104" y="49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83" name="Freeform 75"/>
          <p:cNvSpPr/>
          <p:nvPr/>
        </p:nvSpPr>
        <p:spPr>
          <a:xfrm>
            <a:off x="8200440" y="6016680"/>
            <a:ext cx="129600" cy="224640"/>
          </a:xfrm>
          <a:custGeom>
            <a:avLst/>
            <a:gdLst/>
            <a:ahLst/>
            <a:rect l="0" t="0" r="r" b="b"/>
            <a:pathLst>
              <a:path w="360" h="624">
                <a:moveTo>
                  <a:pt x="249" y="44"/>
                </a:moveTo>
                <a:lnTo>
                  <a:pt x="359" y="44"/>
                </a:lnTo>
                <a:lnTo>
                  <a:pt x="359" y="0"/>
                </a:lnTo>
                <a:cubicBezTo>
                  <a:pt x="320" y="3"/>
                  <a:pt x="225" y="3"/>
                  <a:pt x="181" y="3"/>
                </a:cubicBezTo>
                <a:cubicBezTo>
                  <a:pt x="134" y="3"/>
                  <a:pt x="41" y="3"/>
                  <a:pt x="0" y="0"/>
                </a:cubicBezTo>
                <a:lnTo>
                  <a:pt x="0" y="44"/>
                </a:lnTo>
                <a:lnTo>
                  <a:pt x="109" y="44"/>
                </a:lnTo>
                <a:lnTo>
                  <a:pt x="109" y="582"/>
                </a:lnTo>
                <a:lnTo>
                  <a:pt x="0" y="582"/>
                </a:lnTo>
                <a:lnTo>
                  <a:pt x="0" y="623"/>
                </a:lnTo>
                <a:cubicBezTo>
                  <a:pt x="41" y="621"/>
                  <a:pt x="134" y="621"/>
                  <a:pt x="181" y="621"/>
                </a:cubicBezTo>
                <a:cubicBezTo>
                  <a:pt x="225" y="621"/>
                  <a:pt x="320" y="621"/>
                  <a:pt x="359" y="623"/>
                </a:cubicBezTo>
                <a:lnTo>
                  <a:pt x="359" y="582"/>
                </a:lnTo>
                <a:lnTo>
                  <a:pt x="249" y="582"/>
                </a:lnTo>
                <a:lnTo>
                  <a:pt x="249" y="4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84" name="Freeform 76"/>
          <p:cNvSpPr/>
          <p:nvPr/>
        </p:nvSpPr>
        <p:spPr>
          <a:xfrm>
            <a:off x="8340480" y="6136920"/>
            <a:ext cx="107640" cy="198720"/>
          </a:xfrm>
          <a:custGeom>
            <a:avLst/>
            <a:gdLst/>
            <a:ahLst/>
            <a:rect l="0" t="0" r="r" b="b"/>
            <a:pathLst>
              <a:path w="299" h="552">
                <a:moveTo>
                  <a:pt x="298" y="23"/>
                </a:moveTo>
                <a:cubicBezTo>
                  <a:pt x="298" y="13"/>
                  <a:pt x="290" y="0"/>
                  <a:pt x="271" y="0"/>
                </a:cubicBezTo>
                <a:cubicBezTo>
                  <a:pt x="252" y="0"/>
                  <a:pt x="233" y="18"/>
                  <a:pt x="233" y="36"/>
                </a:cubicBezTo>
                <a:cubicBezTo>
                  <a:pt x="233" y="46"/>
                  <a:pt x="240" y="59"/>
                  <a:pt x="260" y="59"/>
                </a:cubicBezTo>
                <a:cubicBezTo>
                  <a:pt x="279" y="59"/>
                  <a:pt x="298" y="44"/>
                  <a:pt x="298" y="23"/>
                </a:cubicBezTo>
                <a:moveTo>
                  <a:pt x="153" y="453"/>
                </a:moveTo>
                <a:cubicBezTo>
                  <a:pt x="143" y="496"/>
                  <a:pt x="106" y="533"/>
                  <a:pt x="65" y="533"/>
                </a:cubicBezTo>
                <a:cubicBezTo>
                  <a:pt x="58" y="533"/>
                  <a:pt x="49" y="533"/>
                  <a:pt x="41" y="530"/>
                </a:cubicBezTo>
                <a:cubicBezTo>
                  <a:pt x="61" y="522"/>
                  <a:pt x="65" y="507"/>
                  <a:pt x="65" y="496"/>
                </a:cubicBezTo>
                <a:cubicBezTo>
                  <a:pt x="65" y="482"/>
                  <a:pt x="52" y="473"/>
                  <a:pt x="38" y="473"/>
                </a:cubicBezTo>
                <a:cubicBezTo>
                  <a:pt x="17" y="473"/>
                  <a:pt x="0" y="492"/>
                  <a:pt x="0" y="512"/>
                </a:cubicBezTo>
                <a:cubicBezTo>
                  <a:pt x="0" y="535"/>
                  <a:pt x="27" y="551"/>
                  <a:pt x="68" y="551"/>
                </a:cubicBezTo>
                <a:cubicBezTo>
                  <a:pt x="106" y="551"/>
                  <a:pt x="189" y="528"/>
                  <a:pt x="208" y="450"/>
                </a:cubicBezTo>
                <a:lnTo>
                  <a:pt x="271" y="224"/>
                </a:lnTo>
                <a:cubicBezTo>
                  <a:pt x="271" y="216"/>
                  <a:pt x="274" y="211"/>
                  <a:pt x="274" y="200"/>
                </a:cubicBezTo>
                <a:cubicBezTo>
                  <a:pt x="274" y="167"/>
                  <a:pt x="240" y="142"/>
                  <a:pt x="199" y="142"/>
                </a:cubicBezTo>
                <a:cubicBezTo>
                  <a:pt x="126" y="142"/>
                  <a:pt x="82" y="229"/>
                  <a:pt x="82" y="239"/>
                </a:cubicBezTo>
                <a:cubicBezTo>
                  <a:pt x="82" y="247"/>
                  <a:pt x="90" y="247"/>
                  <a:pt x="93" y="247"/>
                </a:cubicBezTo>
                <a:cubicBezTo>
                  <a:pt x="102" y="247"/>
                  <a:pt x="102" y="245"/>
                  <a:pt x="106" y="234"/>
                </a:cubicBezTo>
                <a:cubicBezTo>
                  <a:pt x="123" y="199"/>
                  <a:pt x="158" y="160"/>
                  <a:pt x="199" y="160"/>
                </a:cubicBezTo>
                <a:cubicBezTo>
                  <a:pt x="216" y="160"/>
                  <a:pt x="222" y="170"/>
                  <a:pt x="222" y="190"/>
                </a:cubicBezTo>
                <a:cubicBezTo>
                  <a:pt x="222" y="199"/>
                  <a:pt x="219" y="206"/>
                  <a:pt x="219" y="209"/>
                </a:cubicBezTo>
                <a:lnTo>
                  <a:pt x="153" y="45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685" name="Freeform 77"/>
          <p:cNvSpPr/>
          <p:nvPr/>
        </p:nvSpPr>
        <p:spPr>
          <a:xfrm>
            <a:off x="8506080" y="5995440"/>
            <a:ext cx="82080" cy="326520"/>
          </a:xfrm>
          <a:custGeom>
            <a:avLst/>
            <a:gdLst/>
            <a:ahLst/>
            <a:rect l="0" t="0" r="r" b="b"/>
            <a:pathLst>
              <a:path w="228" h="907">
                <a:moveTo>
                  <a:pt x="227" y="453"/>
                </a:moveTo>
                <a:cubicBezTo>
                  <a:pt x="227" y="383"/>
                  <a:pt x="216" y="273"/>
                  <a:pt x="161" y="170"/>
                </a:cubicBezTo>
                <a:cubicBezTo>
                  <a:pt x="104" y="59"/>
                  <a:pt x="20" y="0"/>
                  <a:pt x="11" y="0"/>
                </a:cubicBezTo>
                <a:cubicBezTo>
                  <a:pt x="3" y="0"/>
                  <a:pt x="0" y="3"/>
                  <a:pt x="0" y="10"/>
                </a:cubicBezTo>
                <a:cubicBezTo>
                  <a:pt x="0" y="13"/>
                  <a:pt x="0" y="13"/>
                  <a:pt x="20" y="31"/>
                </a:cubicBezTo>
                <a:cubicBezTo>
                  <a:pt x="115" y="121"/>
                  <a:pt x="170" y="265"/>
                  <a:pt x="170" y="453"/>
                </a:cubicBezTo>
                <a:cubicBezTo>
                  <a:pt x="170" y="610"/>
                  <a:pt x="134" y="769"/>
                  <a:pt x="14" y="883"/>
                </a:cubicBezTo>
                <a:cubicBezTo>
                  <a:pt x="0" y="894"/>
                  <a:pt x="0" y="896"/>
                  <a:pt x="0" y="898"/>
                </a:cubicBezTo>
                <a:cubicBezTo>
                  <a:pt x="0" y="904"/>
                  <a:pt x="3" y="906"/>
                  <a:pt x="11" y="906"/>
                </a:cubicBezTo>
                <a:cubicBezTo>
                  <a:pt x="20" y="906"/>
                  <a:pt x="106" y="845"/>
                  <a:pt x="164" y="731"/>
                </a:cubicBezTo>
                <a:cubicBezTo>
                  <a:pt x="213" y="631"/>
                  <a:pt x="227" y="530"/>
                  <a:pt x="227" y="45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CustomShape 1"/>
          <p:cNvSpPr/>
          <p:nvPr/>
        </p:nvSpPr>
        <p:spPr>
          <a:xfrm flipH="1">
            <a:off x="1933200" y="251820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2"/>
          <p:cNvSpPr/>
          <p:nvPr/>
        </p:nvSpPr>
        <p:spPr>
          <a:xfrm flipH="1">
            <a:off x="2137320" y="262224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3"/>
          <p:cNvSpPr/>
          <p:nvPr/>
        </p:nvSpPr>
        <p:spPr>
          <a:xfrm flipH="1">
            <a:off x="2307240" y="280116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Line 4"/>
          <p:cNvSpPr/>
          <p:nvPr/>
        </p:nvSpPr>
        <p:spPr>
          <a:xfrm flipV="1">
            <a:off x="3173040" y="3243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5"/>
          <p:cNvSpPr/>
          <p:nvPr/>
        </p:nvSpPr>
        <p:spPr>
          <a:xfrm>
            <a:off x="3150000" y="251784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TextShape 6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Through bond spin-spin coupling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692" name="TextShape 7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Interaction is mediated by electron </a:t>
            </a:r>
            <a:r>
              <a:rPr b="0" i="1" lang="it-IT" sz="2400" spc="-1" strike="noStrike" u="sng">
                <a:uFillTx/>
                <a:latin typeface="Ubuntu"/>
              </a:rPr>
              <a:t>charge</a:t>
            </a:r>
            <a:r>
              <a:rPr b="0" lang="it-IT" sz="2400" spc="-1" strike="noStrike">
                <a:latin typeface="Ubuntu"/>
              </a:rPr>
              <a:t> density: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Ubuntu"/>
              </a:rPr>
              <a:t>In diamagnetic systems there are no unpaired electrons.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Ubuntu"/>
              </a:rPr>
              <a:t>Nuclear spin-spin interaction is mediated by the currents which the nuclear moments induce in the electron density.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</p:txBody>
      </p:sp>
      <p:pic>
        <p:nvPicPr>
          <p:cNvPr id="693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694" name="CustomShape 8"/>
          <p:cNvSpPr/>
          <p:nvPr/>
        </p:nvSpPr>
        <p:spPr>
          <a:xfrm>
            <a:off x="3150360" y="262188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9"/>
          <p:cNvSpPr/>
          <p:nvPr/>
        </p:nvSpPr>
        <p:spPr>
          <a:xfrm>
            <a:off x="3150360" y="280080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10"/>
          <p:cNvSpPr/>
          <p:nvPr/>
        </p:nvSpPr>
        <p:spPr>
          <a:xfrm>
            <a:off x="2669400" y="310032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Line 11"/>
          <p:cNvSpPr/>
          <p:nvPr/>
        </p:nvSpPr>
        <p:spPr>
          <a:xfrm flipH="1" flipV="1">
            <a:off x="3173760" y="324360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12"/>
          <p:cNvSpPr/>
          <p:nvPr/>
        </p:nvSpPr>
        <p:spPr>
          <a:xfrm flipH="1">
            <a:off x="5353200" y="251856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13"/>
          <p:cNvSpPr/>
          <p:nvPr/>
        </p:nvSpPr>
        <p:spPr>
          <a:xfrm flipH="1">
            <a:off x="5557320" y="262260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14"/>
          <p:cNvSpPr/>
          <p:nvPr/>
        </p:nvSpPr>
        <p:spPr>
          <a:xfrm flipH="1">
            <a:off x="5727240" y="280152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Line 15"/>
          <p:cNvSpPr/>
          <p:nvPr/>
        </p:nvSpPr>
        <p:spPr>
          <a:xfrm flipV="1">
            <a:off x="6593040" y="324432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16"/>
          <p:cNvSpPr/>
          <p:nvPr/>
        </p:nvSpPr>
        <p:spPr>
          <a:xfrm>
            <a:off x="6570000" y="251820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17"/>
          <p:cNvSpPr/>
          <p:nvPr/>
        </p:nvSpPr>
        <p:spPr>
          <a:xfrm>
            <a:off x="6570360" y="262224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18"/>
          <p:cNvSpPr/>
          <p:nvPr/>
        </p:nvSpPr>
        <p:spPr>
          <a:xfrm>
            <a:off x="6570360" y="280116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19"/>
          <p:cNvSpPr/>
          <p:nvPr/>
        </p:nvSpPr>
        <p:spPr>
          <a:xfrm>
            <a:off x="6089400" y="310068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Line 20"/>
          <p:cNvSpPr/>
          <p:nvPr/>
        </p:nvSpPr>
        <p:spPr>
          <a:xfrm flipH="1" flipV="1">
            <a:off x="6593760" y="3243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21"/>
          <p:cNvSpPr/>
          <p:nvPr/>
        </p:nvSpPr>
        <p:spPr>
          <a:xfrm>
            <a:off x="1830600" y="2243520"/>
            <a:ext cx="6159600" cy="2635200"/>
          </a:xfrm>
          <a:prstGeom prst="ellipse">
            <a:avLst/>
          </a:prstGeom>
          <a:solidFill>
            <a:srgbClr val="66ff00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TextShape 22"/>
          <p:cNvSpPr txBox="1"/>
          <p:nvPr/>
        </p:nvSpPr>
        <p:spPr>
          <a:xfrm>
            <a:off x="3858120" y="450900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09" name="TextShape 23"/>
          <p:cNvSpPr txBox="1"/>
          <p:nvPr/>
        </p:nvSpPr>
        <p:spPr>
          <a:xfrm>
            <a:off x="4529880" y="233892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10" name="TextShape 24"/>
          <p:cNvSpPr txBox="1"/>
          <p:nvPr/>
        </p:nvSpPr>
        <p:spPr>
          <a:xfrm>
            <a:off x="5757480" y="444276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11" name="TextShape 25"/>
          <p:cNvSpPr txBox="1"/>
          <p:nvPr/>
        </p:nvSpPr>
        <p:spPr>
          <a:xfrm>
            <a:off x="2053440" y="370440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12" name="TextShape 26"/>
          <p:cNvSpPr txBox="1"/>
          <p:nvPr/>
        </p:nvSpPr>
        <p:spPr>
          <a:xfrm>
            <a:off x="5927040" y="244656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13" name="TextShape 27"/>
          <p:cNvSpPr txBox="1"/>
          <p:nvPr/>
        </p:nvSpPr>
        <p:spPr>
          <a:xfrm>
            <a:off x="3150000" y="251820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14" name="TextShape 28"/>
          <p:cNvSpPr txBox="1"/>
          <p:nvPr/>
        </p:nvSpPr>
        <p:spPr>
          <a:xfrm>
            <a:off x="4911120" y="406404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15" name="TextShape 29"/>
          <p:cNvSpPr txBox="1"/>
          <p:nvPr/>
        </p:nvSpPr>
        <p:spPr>
          <a:xfrm>
            <a:off x="7335000" y="358776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16" name="TextShape 30"/>
          <p:cNvSpPr txBox="1"/>
          <p:nvPr/>
        </p:nvSpPr>
        <p:spPr>
          <a:xfrm>
            <a:off x="4307760" y="366156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17" name="TextShape 31"/>
          <p:cNvSpPr txBox="1"/>
          <p:nvPr/>
        </p:nvSpPr>
        <p:spPr>
          <a:xfrm>
            <a:off x="4845240" y="293148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18" name="TextShape 32"/>
          <p:cNvSpPr txBox="1"/>
          <p:nvPr/>
        </p:nvSpPr>
        <p:spPr>
          <a:xfrm>
            <a:off x="3915000" y="303732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19" name="TextShape 33"/>
          <p:cNvSpPr txBox="1"/>
          <p:nvPr/>
        </p:nvSpPr>
        <p:spPr>
          <a:xfrm>
            <a:off x="2149920" y="290016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20" name="TextShape 34"/>
          <p:cNvSpPr txBox="1"/>
          <p:nvPr/>
        </p:nvSpPr>
        <p:spPr>
          <a:xfrm>
            <a:off x="7207560" y="285732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21" name="TextShape 35"/>
          <p:cNvSpPr txBox="1"/>
          <p:nvPr/>
        </p:nvSpPr>
        <p:spPr>
          <a:xfrm>
            <a:off x="5231880" y="3545640"/>
            <a:ext cx="507960" cy="354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</a:t>
            </a:r>
            <a:r>
              <a:rPr b="0" lang="it-IT" sz="1800" spc="-1" strike="noStrike" baseline="101000">
                <a:latin typeface="Arial"/>
              </a:rPr>
              <a:t>-</a:t>
            </a:r>
            <a:endParaRPr b="0" lang="it-IT" sz="1800" spc="-1" strike="noStrike"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CustomShape 1"/>
          <p:cNvSpPr/>
          <p:nvPr/>
        </p:nvSpPr>
        <p:spPr>
          <a:xfrm flipH="1">
            <a:off x="1933200" y="251820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2"/>
          <p:cNvSpPr/>
          <p:nvPr/>
        </p:nvSpPr>
        <p:spPr>
          <a:xfrm flipH="1">
            <a:off x="2137320" y="262224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3"/>
          <p:cNvSpPr/>
          <p:nvPr/>
        </p:nvSpPr>
        <p:spPr>
          <a:xfrm flipH="1">
            <a:off x="2307240" y="280116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Line 4"/>
          <p:cNvSpPr/>
          <p:nvPr/>
        </p:nvSpPr>
        <p:spPr>
          <a:xfrm flipV="1">
            <a:off x="3173040" y="3243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CustomShape 5"/>
          <p:cNvSpPr/>
          <p:nvPr/>
        </p:nvSpPr>
        <p:spPr>
          <a:xfrm>
            <a:off x="3150000" y="251784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TextShape 6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Pseudocontact shift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728" name="TextShape 7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Interaction of nuclear moment with electron spin density.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Unique to paramagnetic systems; it is only possible when there are unpaired electrons.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729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730" name="CustomShape 8"/>
          <p:cNvSpPr/>
          <p:nvPr/>
        </p:nvSpPr>
        <p:spPr>
          <a:xfrm>
            <a:off x="3150360" y="262188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CustomShape 9"/>
          <p:cNvSpPr/>
          <p:nvPr/>
        </p:nvSpPr>
        <p:spPr>
          <a:xfrm>
            <a:off x="3150360" y="280080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CustomShape 10"/>
          <p:cNvSpPr/>
          <p:nvPr/>
        </p:nvSpPr>
        <p:spPr>
          <a:xfrm>
            <a:off x="2669400" y="310032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Line 11"/>
          <p:cNvSpPr/>
          <p:nvPr/>
        </p:nvSpPr>
        <p:spPr>
          <a:xfrm flipH="1" flipV="1">
            <a:off x="3173760" y="324360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12"/>
          <p:cNvSpPr/>
          <p:nvPr/>
        </p:nvSpPr>
        <p:spPr>
          <a:xfrm>
            <a:off x="1830600" y="2243520"/>
            <a:ext cx="6159600" cy="2635200"/>
          </a:xfrm>
          <a:prstGeom prst="ellipse">
            <a:avLst/>
          </a:prstGeom>
          <a:solidFill>
            <a:srgbClr val="66ff00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Line 13"/>
          <p:cNvSpPr/>
          <p:nvPr/>
        </p:nvSpPr>
        <p:spPr>
          <a:xfrm flipH="1" flipV="1">
            <a:off x="3566880" y="258048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Line 14"/>
          <p:cNvSpPr/>
          <p:nvPr/>
        </p:nvSpPr>
        <p:spPr>
          <a:xfrm flipH="1" flipV="1">
            <a:off x="4466520" y="2796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Line 15"/>
          <p:cNvSpPr/>
          <p:nvPr/>
        </p:nvSpPr>
        <p:spPr>
          <a:xfrm flipH="1" flipV="1">
            <a:off x="4754520" y="3732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Line 16"/>
          <p:cNvSpPr/>
          <p:nvPr/>
        </p:nvSpPr>
        <p:spPr>
          <a:xfrm flipH="1" flipV="1">
            <a:off x="3926520" y="3804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Line 17"/>
          <p:cNvSpPr/>
          <p:nvPr/>
        </p:nvSpPr>
        <p:spPr>
          <a:xfrm flipH="1" flipV="1">
            <a:off x="4826520" y="2400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Line 18"/>
          <p:cNvSpPr/>
          <p:nvPr/>
        </p:nvSpPr>
        <p:spPr>
          <a:xfrm flipH="1" flipV="1">
            <a:off x="2342520" y="2868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Line 19"/>
          <p:cNvSpPr/>
          <p:nvPr/>
        </p:nvSpPr>
        <p:spPr>
          <a:xfrm flipH="1" flipV="1">
            <a:off x="2270520" y="3732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Line 20"/>
          <p:cNvSpPr/>
          <p:nvPr/>
        </p:nvSpPr>
        <p:spPr>
          <a:xfrm flipH="1" flipV="1">
            <a:off x="5186520" y="4272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Line 21"/>
          <p:cNvSpPr/>
          <p:nvPr/>
        </p:nvSpPr>
        <p:spPr>
          <a:xfrm flipH="1" flipV="1">
            <a:off x="5812920" y="37706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Line 22"/>
          <p:cNvSpPr/>
          <p:nvPr/>
        </p:nvSpPr>
        <p:spPr>
          <a:xfrm flipH="1" flipV="1">
            <a:off x="6517440" y="410436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Line 23"/>
          <p:cNvSpPr/>
          <p:nvPr/>
        </p:nvSpPr>
        <p:spPr>
          <a:xfrm flipH="1" flipV="1">
            <a:off x="6679080" y="305712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Line 24"/>
          <p:cNvSpPr/>
          <p:nvPr/>
        </p:nvSpPr>
        <p:spPr>
          <a:xfrm flipH="1" flipV="1">
            <a:off x="7079040" y="35906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Line 25"/>
          <p:cNvSpPr/>
          <p:nvPr/>
        </p:nvSpPr>
        <p:spPr>
          <a:xfrm flipH="1" flipV="1">
            <a:off x="5392800" y="307656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Line 26"/>
          <p:cNvSpPr/>
          <p:nvPr/>
        </p:nvSpPr>
        <p:spPr>
          <a:xfrm flipH="1" flipV="1">
            <a:off x="6021720" y="249552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Line 27"/>
          <p:cNvSpPr/>
          <p:nvPr/>
        </p:nvSpPr>
        <p:spPr>
          <a:xfrm flipH="1" flipV="1">
            <a:off x="7259760" y="275328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CustomShape 1"/>
          <p:cNvSpPr/>
          <p:nvPr/>
        </p:nvSpPr>
        <p:spPr>
          <a:xfrm flipH="1">
            <a:off x="1933200" y="251820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2"/>
          <p:cNvSpPr/>
          <p:nvPr/>
        </p:nvSpPr>
        <p:spPr>
          <a:xfrm flipH="1">
            <a:off x="2137320" y="262224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3"/>
          <p:cNvSpPr/>
          <p:nvPr/>
        </p:nvSpPr>
        <p:spPr>
          <a:xfrm flipH="1">
            <a:off x="2307240" y="280116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Line 4"/>
          <p:cNvSpPr/>
          <p:nvPr/>
        </p:nvSpPr>
        <p:spPr>
          <a:xfrm flipV="1">
            <a:off x="3173040" y="3243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5"/>
          <p:cNvSpPr/>
          <p:nvPr/>
        </p:nvSpPr>
        <p:spPr>
          <a:xfrm>
            <a:off x="3150000" y="251784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TextShape 6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Spin-spin coupling enhancement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756" name="TextShape 7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Interaction is mediated by electron </a:t>
            </a:r>
            <a:r>
              <a:rPr b="0" i="1" lang="it-IT" sz="2400" spc="-1" strike="noStrike" u="sng">
                <a:uFillTx/>
                <a:latin typeface="Ubuntu"/>
              </a:rPr>
              <a:t>spin</a:t>
            </a:r>
            <a:r>
              <a:rPr b="0" lang="it-IT" sz="2400" spc="-1" strike="noStrike">
                <a:latin typeface="Ubuntu"/>
              </a:rPr>
              <a:t> density: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Ubuntu"/>
              </a:rPr>
              <a:t>Paramagnetic systems have unparied electrons and the nuclear spins can interact via the electron spins.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</p:txBody>
      </p:sp>
      <p:pic>
        <p:nvPicPr>
          <p:cNvPr id="757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758" name="CustomShape 8"/>
          <p:cNvSpPr/>
          <p:nvPr/>
        </p:nvSpPr>
        <p:spPr>
          <a:xfrm>
            <a:off x="3150360" y="262188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9"/>
          <p:cNvSpPr/>
          <p:nvPr/>
        </p:nvSpPr>
        <p:spPr>
          <a:xfrm>
            <a:off x="3150360" y="280080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CustomShape 10"/>
          <p:cNvSpPr/>
          <p:nvPr/>
        </p:nvSpPr>
        <p:spPr>
          <a:xfrm>
            <a:off x="2669400" y="310032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Line 11"/>
          <p:cNvSpPr/>
          <p:nvPr/>
        </p:nvSpPr>
        <p:spPr>
          <a:xfrm flipH="1" flipV="1">
            <a:off x="3173760" y="324360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12"/>
          <p:cNvSpPr/>
          <p:nvPr/>
        </p:nvSpPr>
        <p:spPr>
          <a:xfrm flipH="1">
            <a:off x="5353200" y="251856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13"/>
          <p:cNvSpPr/>
          <p:nvPr/>
        </p:nvSpPr>
        <p:spPr>
          <a:xfrm flipH="1">
            <a:off x="5557320" y="262260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CustomShape 14"/>
          <p:cNvSpPr/>
          <p:nvPr/>
        </p:nvSpPr>
        <p:spPr>
          <a:xfrm flipH="1">
            <a:off x="5727240" y="280152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Line 15"/>
          <p:cNvSpPr/>
          <p:nvPr/>
        </p:nvSpPr>
        <p:spPr>
          <a:xfrm flipV="1">
            <a:off x="6593040" y="324432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16"/>
          <p:cNvSpPr/>
          <p:nvPr/>
        </p:nvSpPr>
        <p:spPr>
          <a:xfrm>
            <a:off x="6570000" y="2518200"/>
            <a:ext cx="1272960" cy="21031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CustomShape 17"/>
          <p:cNvSpPr/>
          <p:nvPr/>
        </p:nvSpPr>
        <p:spPr>
          <a:xfrm>
            <a:off x="6570360" y="2622240"/>
            <a:ext cx="1055880" cy="182016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CustomShape 18"/>
          <p:cNvSpPr/>
          <p:nvPr/>
        </p:nvSpPr>
        <p:spPr>
          <a:xfrm>
            <a:off x="6570360" y="2801160"/>
            <a:ext cx="885960" cy="1471320"/>
          </a:xfrm>
          <a:prstGeom prst="ellipse">
            <a:avLst/>
          </a:prstGeom>
          <a:solidFill>
            <a:srgbClr val="ffffff"/>
          </a:solidFill>
          <a:ln w="18360">
            <a:solidFill>
              <a:srgbClr val="808080"/>
            </a:solidFill>
            <a:custDash>
              <a:ds d="3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CustomShape 19"/>
          <p:cNvSpPr/>
          <p:nvPr/>
        </p:nvSpPr>
        <p:spPr>
          <a:xfrm>
            <a:off x="6089400" y="310068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Line 20"/>
          <p:cNvSpPr/>
          <p:nvPr/>
        </p:nvSpPr>
        <p:spPr>
          <a:xfrm flipH="1" flipV="1">
            <a:off x="6593760" y="3243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21"/>
          <p:cNvSpPr/>
          <p:nvPr/>
        </p:nvSpPr>
        <p:spPr>
          <a:xfrm>
            <a:off x="1830600" y="2243520"/>
            <a:ext cx="6159600" cy="2635200"/>
          </a:xfrm>
          <a:prstGeom prst="ellipse">
            <a:avLst/>
          </a:prstGeom>
          <a:solidFill>
            <a:srgbClr val="66ff00">
              <a:alpha val="2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Line 22"/>
          <p:cNvSpPr/>
          <p:nvPr/>
        </p:nvSpPr>
        <p:spPr>
          <a:xfrm flipH="1" flipV="1">
            <a:off x="3566880" y="258048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Line 23"/>
          <p:cNvSpPr/>
          <p:nvPr/>
        </p:nvSpPr>
        <p:spPr>
          <a:xfrm flipH="1" flipV="1">
            <a:off x="4466520" y="2796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Line 24"/>
          <p:cNvSpPr/>
          <p:nvPr/>
        </p:nvSpPr>
        <p:spPr>
          <a:xfrm flipH="1" flipV="1">
            <a:off x="4754520" y="3732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Line 25"/>
          <p:cNvSpPr/>
          <p:nvPr/>
        </p:nvSpPr>
        <p:spPr>
          <a:xfrm flipH="1" flipV="1">
            <a:off x="3926520" y="3804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Line 26"/>
          <p:cNvSpPr/>
          <p:nvPr/>
        </p:nvSpPr>
        <p:spPr>
          <a:xfrm flipH="1" flipV="1">
            <a:off x="4826520" y="2400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Line 27"/>
          <p:cNvSpPr/>
          <p:nvPr/>
        </p:nvSpPr>
        <p:spPr>
          <a:xfrm flipH="1" flipV="1">
            <a:off x="5798520" y="2580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Line 28"/>
          <p:cNvSpPr/>
          <p:nvPr/>
        </p:nvSpPr>
        <p:spPr>
          <a:xfrm flipH="1" flipV="1">
            <a:off x="2342520" y="2868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Line 29"/>
          <p:cNvSpPr/>
          <p:nvPr/>
        </p:nvSpPr>
        <p:spPr>
          <a:xfrm flipH="1" flipV="1">
            <a:off x="2270520" y="3732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Line 30"/>
          <p:cNvSpPr/>
          <p:nvPr/>
        </p:nvSpPr>
        <p:spPr>
          <a:xfrm flipH="1" flipV="1">
            <a:off x="5186520" y="4272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Line 31"/>
          <p:cNvSpPr/>
          <p:nvPr/>
        </p:nvSpPr>
        <p:spPr>
          <a:xfrm flipH="1" flipV="1">
            <a:off x="5353200" y="324756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Line 32"/>
          <p:cNvSpPr/>
          <p:nvPr/>
        </p:nvSpPr>
        <p:spPr>
          <a:xfrm flipH="1" flipV="1">
            <a:off x="6560640" y="251820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Line 33"/>
          <p:cNvSpPr/>
          <p:nvPr/>
        </p:nvSpPr>
        <p:spPr>
          <a:xfrm flipH="1" flipV="1">
            <a:off x="7446960" y="315288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Line 34"/>
          <p:cNvSpPr/>
          <p:nvPr/>
        </p:nvSpPr>
        <p:spPr>
          <a:xfrm flipH="1" flipV="1">
            <a:off x="6142680" y="4272840"/>
            <a:ext cx="9360" cy="380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Paramagnetic J-coupling enhancement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786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Presence of electron spin density will effect  J-coupling.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The hyperfine interaction couples nuclear spins to the electron spin density.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Spin density then “transmits” interaction of nuclear spins.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The resulting contribution to the nuclear spin-spin interaction is given by: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787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788" name="Freeform 3"/>
          <p:cNvSpPr/>
          <p:nvPr/>
        </p:nvSpPr>
        <p:spPr>
          <a:xfrm>
            <a:off x="1890720" y="4825440"/>
            <a:ext cx="5945400" cy="895320"/>
          </a:xfrm>
          <a:custGeom>
            <a:avLst/>
            <a:gdLst/>
            <a:ahLst/>
            <a:rect l="0" t="0" r="r" b="b"/>
            <a:pathLst>
              <a:path w="16515" h="2487">
                <a:moveTo>
                  <a:pt x="8257" y="2486"/>
                </a:moveTo>
                <a:lnTo>
                  <a:pt x="0" y="2486"/>
                </a:lnTo>
                <a:lnTo>
                  <a:pt x="0" y="0"/>
                </a:lnTo>
                <a:lnTo>
                  <a:pt x="16514" y="0"/>
                </a:lnTo>
                <a:lnTo>
                  <a:pt x="16514" y="2486"/>
                </a:lnTo>
                <a:lnTo>
                  <a:pt x="8257" y="2486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789" name="Freeform 4"/>
          <p:cNvSpPr/>
          <p:nvPr/>
        </p:nvSpPr>
        <p:spPr>
          <a:xfrm>
            <a:off x="1915920" y="5051160"/>
            <a:ext cx="200880" cy="251280"/>
          </a:xfrm>
          <a:custGeom>
            <a:avLst/>
            <a:gdLst/>
            <a:ahLst/>
            <a:rect l="0" t="0" r="r" b="b"/>
            <a:pathLst>
              <a:path w="558" h="698">
                <a:moveTo>
                  <a:pt x="465" y="73"/>
                </a:moveTo>
                <a:cubicBezTo>
                  <a:pt x="473" y="39"/>
                  <a:pt x="476" y="31"/>
                  <a:pt x="529" y="31"/>
                </a:cubicBezTo>
                <a:cubicBezTo>
                  <a:pt x="546" y="31"/>
                  <a:pt x="557" y="31"/>
                  <a:pt x="557" y="11"/>
                </a:cubicBezTo>
                <a:cubicBezTo>
                  <a:pt x="557" y="3"/>
                  <a:pt x="549" y="0"/>
                  <a:pt x="543" y="0"/>
                </a:cubicBezTo>
                <a:cubicBezTo>
                  <a:pt x="518" y="0"/>
                  <a:pt x="456" y="3"/>
                  <a:pt x="431" y="3"/>
                </a:cubicBezTo>
                <a:cubicBezTo>
                  <a:pt x="400" y="3"/>
                  <a:pt x="319" y="0"/>
                  <a:pt x="286" y="0"/>
                </a:cubicBezTo>
                <a:cubicBezTo>
                  <a:pt x="277" y="0"/>
                  <a:pt x="266" y="0"/>
                  <a:pt x="266" y="20"/>
                </a:cubicBezTo>
                <a:cubicBezTo>
                  <a:pt x="266" y="31"/>
                  <a:pt x="274" y="31"/>
                  <a:pt x="300" y="31"/>
                </a:cubicBezTo>
                <a:cubicBezTo>
                  <a:pt x="322" y="31"/>
                  <a:pt x="333" y="31"/>
                  <a:pt x="358" y="34"/>
                </a:cubicBezTo>
                <a:cubicBezTo>
                  <a:pt x="381" y="36"/>
                  <a:pt x="386" y="39"/>
                  <a:pt x="386" y="53"/>
                </a:cubicBezTo>
                <a:cubicBezTo>
                  <a:pt x="386" y="59"/>
                  <a:pt x="386" y="64"/>
                  <a:pt x="384" y="73"/>
                </a:cubicBezTo>
                <a:lnTo>
                  <a:pt x="269" y="526"/>
                </a:lnTo>
                <a:cubicBezTo>
                  <a:pt x="246" y="622"/>
                  <a:pt x="179" y="675"/>
                  <a:pt x="129" y="675"/>
                </a:cubicBezTo>
                <a:cubicBezTo>
                  <a:pt x="101" y="675"/>
                  <a:pt x="50" y="663"/>
                  <a:pt x="34" y="613"/>
                </a:cubicBezTo>
                <a:cubicBezTo>
                  <a:pt x="36" y="613"/>
                  <a:pt x="45" y="613"/>
                  <a:pt x="45" y="613"/>
                </a:cubicBezTo>
                <a:cubicBezTo>
                  <a:pt x="84" y="613"/>
                  <a:pt x="109" y="580"/>
                  <a:pt x="109" y="552"/>
                </a:cubicBezTo>
                <a:cubicBezTo>
                  <a:pt x="109" y="521"/>
                  <a:pt x="84" y="510"/>
                  <a:pt x="67" y="510"/>
                </a:cubicBezTo>
                <a:cubicBezTo>
                  <a:pt x="48" y="510"/>
                  <a:pt x="0" y="521"/>
                  <a:pt x="0" y="588"/>
                </a:cubicBezTo>
                <a:cubicBezTo>
                  <a:pt x="0" y="649"/>
                  <a:pt x="53" y="697"/>
                  <a:pt x="132" y="697"/>
                </a:cubicBezTo>
                <a:cubicBezTo>
                  <a:pt x="221" y="697"/>
                  <a:pt x="325" y="630"/>
                  <a:pt x="350" y="535"/>
                </a:cubicBezTo>
                <a:lnTo>
                  <a:pt x="465" y="7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790" name="Freeform 5"/>
          <p:cNvSpPr/>
          <p:nvPr/>
        </p:nvSpPr>
        <p:spPr>
          <a:xfrm>
            <a:off x="2120400" y="5014080"/>
            <a:ext cx="139320" cy="158760"/>
          </a:xfrm>
          <a:custGeom>
            <a:avLst/>
            <a:gdLst/>
            <a:ahLst/>
            <a:rect l="0" t="0" r="r" b="b"/>
            <a:pathLst>
              <a:path w="387" h="441">
                <a:moveTo>
                  <a:pt x="53" y="389"/>
                </a:moveTo>
                <a:cubicBezTo>
                  <a:pt x="48" y="409"/>
                  <a:pt x="48" y="414"/>
                  <a:pt x="20" y="414"/>
                </a:cubicBezTo>
                <a:cubicBezTo>
                  <a:pt x="8" y="414"/>
                  <a:pt x="0" y="414"/>
                  <a:pt x="0" y="431"/>
                </a:cubicBezTo>
                <a:cubicBezTo>
                  <a:pt x="0" y="437"/>
                  <a:pt x="6" y="440"/>
                  <a:pt x="8" y="440"/>
                </a:cubicBezTo>
                <a:cubicBezTo>
                  <a:pt x="28" y="440"/>
                  <a:pt x="50" y="437"/>
                  <a:pt x="70" y="437"/>
                </a:cubicBezTo>
                <a:cubicBezTo>
                  <a:pt x="92" y="437"/>
                  <a:pt x="120" y="440"/>
                  <a:pt x="143" y="440"/>
                </a:cubicBezTo>
                <a:cubicBezTo>
                  <a:pt x="148" y="440"/>
                  <a:pt x="157" y="437"/>
                  <a:pt x="157" y="426"/>
                </a:cubicBezTo>
                <a:cubicBezTo>
                  <a:pt x="157" y="414"/>
                  <a:pt x="146" y="414"/>
                  <a:pt x="137" y="414"/>
                </a:cubicBezTo>
                <a:cubicBezTo>
                  <a:pt x="123" y="414"/>
                  <a:pt x="104" y="414"/>
                  <a:pt x="104" y="406"/>
                </a:cubicBezTo>
                <a:cubicBezTo>
                  <a:pt x="104" y="403"/>
                  <a:pt x="109" y="386"/>
                  <a:pt x="112" y="375"/>
                </a:cubicBezTo>
                <a:cubicBezTo>
                  <a:pt x="120" y="339"/>
                  <a:pt x="129" y="300"/>
                  <a:pt x="137" y="272"/>
                </a:cubicBezTo>
                <a:cubicBezTo>
                  <a:pt x="146" y="286"/>
                  <a:pt x="168" y="314"/>
                  <a:pt x="210" y="314"/>
                </a:cubicBezTo>
                <a:cubicBezTo>
                  <a:pt x="294" y="314"/>
                  <a:pt x="386" y="218"/>
                  <a:pt x="386" y="115"/>
                </a:cubicBezTo>
                <a:cubicBezTo>
                  <a:pt x="386" y="34"/>
                  <a:pt x="330" y="0"/>
                  <a:pt x="283" y="0"/>
                </a:cubicBezTo>
                <a:cubicBezTo>
                  <a:pt x="241" y="0"/>
                  <a:pt x="204" y="28"/>
                  <a:pt x="185" y="48"/>
                </a:cubicBezTo>
                <a:cubicBezTo>
                  <a:pt x="174" y="8"/>
                  <a:pt x="134" y="0"/>
                  <a:pt x="112" y="0"/>
                </a:cubicBezTo>
                <a:cubicBezTo>
                  <a:pt x="87" y="0"/>
                  <a:pt x="70" y="17"/>
                  <a:pt x="59" y="36"/>
                </a:cubicBezTo>
                <a:cubicBezTo>
                  <a:pt x="45" y="62"/>
                  <a:pt x="34" y="101"/>
                  <a:pt x="34" y="106"/>
                </a:cubicBezTo>
                <a:cubicBezTo>
                  <a:pt x="34" y="115"/>
                  <a:pt x="42" y="115"/>
                  <a:pt x="45" y="115"/>
                </a:cubicBezTo>
                <a:cubicBezTo>
                  <a:pt x="56" y="115"/>
                  <a:pt x="56" y="112"/>
                  <a:pt x="62" y="95"/>
                </a:cubicBezTo>
                <a:cubicBezTo>
                  <a:pt x="70" y="53"/>
                  <a:pt x="84" y="20"/>
                  <a:pt x="112" y="20"/>
                </a:cubicBezTo>
                <a:cubicBezTo>
                  <a:pt x="129" y="20"/>
                  <a:pt x="134" y="34"/>
                  <a:pt x="134" y="53"/>
                </a:cubicBezTo>
                <a:cubicBezTo>
                  <a:pt x="134" y="62"/>
                  <a:pt x="132" y="70"/>
                  <a:pt x="132" y="73"/>
                </a:cubicBezTo>
                <a:lnTo>
                  <a:pt x="53" y="389"/>
                </a:lnTo>
                <a:moveTo>
                  <a:pt x="185" y="84"/>
                </a:moveTo>
                <a:cubicBezTo>
                  <a:pt x="224" y="31"/>
                  <a:pt x="258" y="20"/>
                  <a:pt x="280" y="20"/>
                </a:cubicBezTo>
                <a:cubicBezTo>
                  <a:pt x="308" y="20"/>
                  <a:pt x="330" y="39"/>
                  <a:pt x="330" y="87"/>
                </a:cubicBezTo>
                <a:cubicBezTo>
                  <a:pt x="330" y="115"/>
                  <a:pt x="316" y="185"/>
                  <a:pt x="297" y="227"/>
                </a:cubicBezTo>
                <a:cubicBezTo>
                  <a:pt x="277" y="260"/>
                  <a:pt x="244" y="294"/>
                  <a:pt x="210" y="294"/>
                </a:cubicBezTo>
                <a:cubicBezTo>
                  <a:pt x="160" y="294"/>
                  <a:pt x="148" y="241"/>
                  <a:pt x="148" y="232"/>
                </a:cubicBezTo>
                <a:cubicBezTo>
                  <a:pt x="148" y="230"/>
                  <a:pt x="148" y="224"/>
                  <a:pt x="148" y="221"/>
                </a:cubicBezTo>
                <a:lnTo>
                  <a:pt x="185" y="8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791" name="Freeform 6"/>
          <p:cNvSpPr/>
          <p:nvPr/>
        </p:nvSpPr>
        <p:spPr>
          <a:xfrm>
            <a:off x="2104560" y="5228640"/>
            <a:ext cx="227160" cy="170640"/>
          </a:xfrm>
          <a:custGeom>
            <a:avLst/>
            <a:gdLst/>
            <a:ahLst/>
            <a:rect l="0" t="0" r="r" b="b"/>
            <a:pathLst>
              <a:path w="631" h="474">
                <a:moveTo>
                  <a:pt x="347" y="196"/>
                </a:moveTo>
                <a:cubicBezTo>
                  <a:pt x="344" y="190"/>
                  <a:pt x="344" y="188"/>
                  <a:pt x="344" y="188"/>
                </a:cubicBezTo>
                <a:cubicBezTo>
                  <a:pt x="344" y="185"/>
                  <a:pt x="344" y="185"/>
                  <a:pt x="361" y="174"/>
                </a:cubicBezTo>
                <a:lnTo>
                  <a:pt x="431" y="123"/>
                </a:lnTo>
                <a:cubicBezTo>
                  <a:pt x="521" y="59"/>
                  <a:pt x="566" y="28"/>
                  <a:pt x="613" y="25"/>
                </a:cubicBezTo>
                <a:cubicBezTo>
                  <a:pt x="622" y="25"/>
                  <a:pt x="630" y="22"/>
                  <a:pt x="630" y="8"/>
                </a:cubicBezTo>
                <a:cubicBezTo>
                  <a:pt x="630" y="3"/>
                  <a:pt x="624" y="0"/>
                  <a:pt x="622" y="0"/>
                </a:cubicBezTo>
                <a:cubicBezTo>
                  <a:pt x="605" y="0"/>
                  <a:pt x="588" y="3"/>
                  <a:pt x="574" y="3"/>
                </a:cubicBezTo>
                <a:cubicBezTo>
                  <a:pt x="554" y="3"/>
                  <a:pt x="507" y="0"/>
                  <a:pt x="490" y="0"/>
                </a:cubicBezTo>
                <a:cubicBezTo>
                  <a:pt x="484" y="0"/>
                  <a:pt x="476" y="0"/>
                  <a:pt x="476" y="14"/>
                </a:cubicBezTo>
                <a:cubicBezTo>
                  <a:pt x="476" y="17"/>
                  <a:pt x="476" y="25"/>
                  <a:pt x="484" y="25"/>
                </a:cubicBezTo>
                <a:cubicBezTo>
                  <a:pt x="493" y="25"/>
                  <a:pt x="501" y="28"/>
                  <a:pt x="501" y="34"/>
                </a:cubicBezTo>
                <a:cubicBezTo>
                  <a:pt x="501" y="48"/>
                  <a:pt x="482" y="62"/>
                  <a:pt x="473" y="70"/>
                </a:cubicBezTo>
                <a:lnTo>
                  <a:pt x="182" y="272"/>
                </a:lnTo>
                <a:lnTo>
                  <a:pt x="238" y="53"/>
                </a:lnTo>
                <a:cubicBezTo>
                  <a:pt x="244" y="31"/>
                  <a:pt x="244" y="25"/>
                  <a:pt x="300" y="25"/>
                </a:cubicBezTo>
                <a:cubicBezTo>
                  <a:pt x="311" y="25"/>
                  <a:pt x="319" y="25"/>
                  <a:pt x="319" y="11"/>
                </a:cubicBezTo>
                <a:cubicBezTo>
                  <a:pt x="319" y="3"/>
                  <a:pt x="316" y="0"/>
                  <a:pt x="308" y="0"/>
                </a:cubicBezTo>
                <a:cubicBezTo>
                  <a:pt x="288" y="0"/>
                  <a:pt x="238" y="3"/>
                  <a:pt x="218" y="3"/>
                </a:cubicBezTo>
                <a:cubicBezTo>
                  <a:pt x="207" y="3"/>
                  <a:pt x="182" y="3"/>
                  <a:pt x="171" y="3"/>
                </a:cubicBezTo>
                <a:cubicBezTo>
                  <a:pt x="157" y="0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46" y="25"/>
                  <a:pt x="148" y="25"/>
                  <a:pt x="162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6" y="448"/>
                  <a:pt x="20" y="448"/>
                </a:cubicBezTo>
                <a:cubicBezTo>
                  <a:pt x="8" y="448"/>
                  <a:pt x="0" y="448"/>
                  <a:pt x="0" y="465"/>
                </a:cubicBezTo>
                <a:cubicBezTo>
                  <a:pt x="0" y="465"/>
                  <a:pt x="0" y="473"/>
                  <a:pt x="11" y="473"/>
                </a:cubicBezTo>
                <a:cubicBezTo>
                  <a:pt x="31" y="473"/>
                  <a:pt x="81" y="470"/>
                  <a:pt x="101" y="470"/>
                </a:cubicBezTo>
                <a:cubicBezTo>
                  <a:pt x="112" y="470"/>
                  <a:pt x="137" y="470"/>
                  <a:pt x="148" y="470"/>
                </a:cubicBezTo>
                <a:cubicBezTo>
                  <a:pt x="162" y="473"/>
                  <a:pt x="179" y="473"/>
                  <a:pt x="193" y="473"/>
                </a:cubicBezTo>
                <a:cubicBezTo>
                  <a:pt x="196" y="473"/>
                  <a:pt x="207" y="473"/>
                  <a:pt x="207" y="459"/>
                </a:cubicBezTo>
                <a:cubicBezTo>
                  <a:pt x="207" y="448"/>
                  <a:pt x="199" y="448"/>
                  <a:pt x="185" y="448"/>
                </a:cubicBezTo>
                <a:cubicBezTo>
                  <a:pt x="185" y="448"/>
                  <a:pt x="171" y="448"/>
                  <a:pt x="160" y="448"/>
                </a:cubicBezTo>
                <a:cubicBezTo>
                  <a:pt x="143" y="445"/>
                  <a:pt x="143" y="442"/>
                  <a:pt x="143" y="437"/>
                </a:cubicBezTo>
                <a:cubicBezTo>
                  <a:pt x="143" y="431"/>
                  <a:pt x="151" y="406"/>
                  <a:pt x="176" y="302"/>
                </a:cubicBezTo>
                <a:lnTo>
                  <a:pt x="291" y="221"/>
                </a:lnTo>
                <a:lnTo>
                  <a:pt x="392" y="417"/>
                </a:lnTo>
                <a:cubicBezTo>
                  <a:pt x="395" y="426"/>
                  <a:pt x="395" y="426"/>
                  <a:pt x="395" y="431"/>
                </a:cubicBezTo>
                <a:cubicBezTo>
                  <a:pt x="395" y="445"/>
                  <a:pt x="375" y="448"/>
                  <a:pt x="364" y="448"/>
                </a:cubicBezTo>
                <a:cubicBezTo>
                  <a:pt x="356" y="448"/>
                  <a:pt x="347" y="448"/>
                  <a:pt x="347" y="465"/>
                </a:cubicBezTo>
                <a:cubicBezTo>
                  <a:pt x="347" y="465"/>
                  <a:pt x="347" y="473"/>
                  <a:pt x="358" y="473"/>
                </a:cubicBezTo>
                <a:cubicBezTo>
                  <a:pt x="378" y="473"/>
                  <a:pt x="426" y="470"/>
                  <a:pt x="445" y="470"/>
                </a:cubicBezTo>
                <a:cubicBezTo>
                  <a:pt x="468" y="470"/>
                  <a:pt x="496" y="473"/>
                  <a:pt x="515" y="473"/>
                </a:cubicBezTo>
                <a:cubicBezTo>
                  <a:pt x="524" y="473"/>
                  <a:pt x="529" y="468"/>
                  <a:pt x="529" y="459"/>
                </a:cubicBezTo>
                <a:cubicBezTo>
                  <a:pt x="529" y="448"/>
                  <a:pt x="518" y="448"/>
                  <a:pt x="512" y="448"/>
                </a:cubicBezTo>
                <a:cubicBezTo>
                  <a:pt x="498" y="448"/>
                  <a:pt x="479" y="448"/>
                  <a:pt x="468" y="426"/>
                </a:cubicBezTo>
                <a:lnTo>
                  <a:pt x="347" y="19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792" name="Freeform 7"/>
          <p:cNvSpPr/>
          <p:nvPr/>
        </p:nvSpPr>
        <p:spPr>
          <a:xfrm>
            <a:off x="2355480" y="53686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793" name="Freeform 8"/>
          <p:cNvSpPr/>
          <p:nvPr/>
        </p:nvSpPr>
        <p:spPr>
          <a:xfrm>
            <a:off x="2428920" y="5228640"/>
            <a:ext cx="162720" cy="170640"/>
          </a:xfrm>
          <a:custGeom>
            <a:avLst/>
            <a:gdLst/>
            <a:ahLst/>
            <a:rect l="0" t="0" r="r" b="b"/>
            <a:pathLst>
              <a:path w="452" h="474">
                <a:moveTo>
                  <a:pt x="238" y="56"/>
                </a:moveTo>
                <a:cubicBezTo>
                  <a:pt x="244" y="31"/>
                  <a:pt x="246" y="25"/>
                  <a:pt x="311" y="25"/>
                </a:cubicBezTo>
                <a:cubicBezTo>
                  <a:pt x="330" y="25"/>
                  <a:pt x="339" y="25"/>
                  <a:pt x="339" y="8"/>
                </a:cubicBezTo>
                <a:cubicBezTo>
                  <a:pt x="339" y="8"/>
                  <a:pt x="339" y="0"/>
                  <a:pt x="328" y="0"/>
                </a:cubicBezTo>
                <a:cubicBezTo>
                  <a:pt x="311" y="0"/>
                  <a:pt x="291" y="0"/>
                  <a:pt x="274" y="3"/>
                </a:cubicBezTo>
                <a:cubicBezTo>
                  <a:pt x="258" y="3"/>
                  <a:pt x="238" y="3"/>
                  <a:pt x="218" y="3"/>
                </a:cubicBezTo>
                <a:cubicBezTo>
                  <a:pt x="204" y="3"/>
                  <a:pt x="188" y="3"/>
                  <a:pt x="171" y="3"/>
                </a:cubicBezTo>
                <a:cubicBezTo>
                  <a:pt x="157" y="3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34" y="25"/>
                  <a:pt x="148" y="25"/>
                  <a:pt x="160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3" y="448"/>
                  <a:pt x="20" y="448"/>
                </a:cubicBezTo>
                <a:cubicBezTo>
                  <a:pt x="8" y="448"/>
                  <a:pt x="0" y="448"/>
                  <a:pt x="0" y="462"/>
                </a:cubicBezTo>
                <a:cubicBezTo>
                  <a:pt x="0" y="473"/>
                  <a:pt x="8" y="473"/>
                  <a:pt x="20" y="473"/>
                </a:cubicBezTo>
                <a:lnTo>
                  <a:pt x="370" y="473"/>
                </a:lnTo>
                <a:cubicBezTo>
                  <a:pt x="386" y="473"/>
                  <a:pt x="386" y="473"/>
                  <a:pt x="392" y="459"/>
                </a:cubicBezTo>
                <a:cubicBezTo>
                  <a:pt x="400" y="440"/>
                  <a:pt x="451" y="305"/>
                  <a:pt x="451" y="300"/>
                </a:cubicBezTo>
                <a:cubicBezTo>
                  <a:pt x="451" y="300"/>
                  <a:pt x="451" y="291"/>
                  <a:pt x="440" y="291"/>
                </a:cubicBezTo>
                <a:cubicBezTo>
                  <a:pt x="431" y="291"/>
                  <a:pt x="431" y="294"/>
                  <a:pt x="426" y="305"/>
                </a:cubicBezTo>
                <a:cubicBezTo>
                  <a:pt x="400" y="372"/>
                  <a:pt x="370" y="448"/>
                  <a:pt x="244" y="448"/>
                </a:cubicBezTo>
                <a:lnTo>
                  <a:pt x="165" y="448"/>
                </a:lnTo>
                <a:cubicBezTo>
                  <a:pt x="143" y="448"/>
                  <a:pt x="143" y="448"/>
                  <a:pt x="143" y="442"/>
                </a:cubicBezTo>
                <a:cubicBezTo>
                  <a:pt x="143" y="440"/>
                  <a:pt x="143" y="437"/>
                  <a:pt x="146" y="426"/>
                </a:cubicBezTo>
                <a:lnTo>
                  <a:pt x="238" y="5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794" name="Freeform 9"/>
          <p:cNvSpPr/>
          <p:nvPr/>
        </p:nvSpPr>
        <p:spPr>
          <a:xfrm>
            <a:off x="2633760" y="53686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795" name="Freeform 10"/>
          <p:cNvSpPr/>
          <p:nvPr/>
        </p:nvSpPr>
        <p:spPr>
          <a:xfrm>
            <a:off x="2707200" y="5291280"/>
            <a:ext cx="90000" cy="111240"/>
          </a:xfrm>
          <a:custGeom>
            <a:avLst/>
            <a:gdLst/>
            <a:ahLst/>
            <a:rect l="0" t="0" r="r" b="b"/>
            <a:pathLst>
              <a:path w="250" h="309">
                <a:moveTo>
                  <a:pt x="196" y="143"/>
                </a:moveTo>
                <a:cubicBezTo>
                  <a:pt x="207" y="143"/>
                  <a:pt x="218" y="143"/>
                  <a:pt x="218" y="132"/>
                </a:cubicBezTo>
                <a:cubicBezTo>
                  <a:pt x="218" y="118"/>
                  <a:pt x="210" y="118"/>
                  <a:pt x="196" y="118"/>
                </a:cubicBezTo>
                <a:lnTo>
                  <a:pt x="70" y="118"/>
                </a:lnTo>
                <a:cubicBezTo>
                  <a:pt x="92" y="56"/>
                  <a:pt x="137" y="25"/>
                  <a:pt x="199" y="25"/>
                </a:cubicBezTo>
                <a:lnTo>
                  <a:pt x="224" y="25"/>
                </a:lnTo>
                <a:cubicBezTo>
                  <a:pt x="235" y="25"/>
                  <a:pt x="249" y="25"/>
                  <a:pt x="249" y="11"/>
                </a:cubicBezTo>
                <a:cubicBezTo>
                  <a:pt x="249" y="0"/>
                  <a:pt x="241" y="0"/>
                  <a:pt x="227" y="0"/>
                </a:cubicBezTo>
                <a:lnTo>
                  <a:pt x="196" y="0"/>
                </a:lnTo>
                <a:cubicBezTo>
                  <a:pt x="104" y="0"/>
                  <a:pt x="0" y="64"/>
                  <a:pt x="0" y="171"/>
                </a:cubicBezTo>
                <a:cubicBezTo>
                  <a:pt x="0" y="252"/>
                  <a:pt x="62" y="308"/>
                  <a:pt x="143" y="308"/>
                </a:cubicBezTo>
                <a:cubicBezTo>
                  <a:pt x="162" y="308"/>
                  <a:pt x="193" y="302"/>
                  <a:pt x="230" y="283"/>
                </a:cubicBezTo>
                <a:cubicBezTo>
                  <a:pt x="244" y="274"/>
                  <a:pt x="246" y="272"/>
                  <a:pt x="246" y="269"/>
                </a:cubicBezTo>
                <a:cubicBezTo>
                  <a:pt x="246" y="266"/>
                  <a:pt x="246" y="255"/>
                  <a:pt x="235" y="255"/>
                </a:cubicBezTo>
                <a:cubicBezTo>
                  <a:pt x="232" y="255"/>
                  <a:pt x="230" y="255"/>
                  <a:pt x="227" y="258"/>
                </a:cubicBezTo>
                <a:cubicBezTo>
                  <a:pt x="202" y="274"/>
                  <a:pt x="174" y="288"/>
                  <a:pt x="146" y="288"/>
                </a:cubicBezTo>
                <a:cubicBezTo>
                  <a:pt x="118" y="288"/>
                  <a:pt x="59" y="274"/>
                  <a:pt x="59" y="193"/>
                </a:cubicBezTo>
                <a:cubicBezTo>
                  <a:pt x="59" y="185"/>
                  <a:pt x="59" y="171"/>
                  <a:pt x="64" y="143"/>
                </a:cubicBezTo>
                <a:lnTo>
                  <a:pt x="196" y="1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796" name="Freeform 11"/>
          <p:cNvSpPr/>
          <p:nvPr/>
        </p:nvSpPr>
        <p:spPr>
          <a:xfrm>
            <a:off x="2819160" y="5291280"/>
            <a:ext cx="134280" cy="111240"/>
          </a:xfrm>
          <a:custGeom>
            <a:avLst/>
            <a:gdLst/>
            <a:ahLst/>
            <a:rect l="0" t="0" r="r" b="b"/>
            <a:pathLst>
              <a:path w="373" h="309">
                <a:moveTo>
                  <a:pt x="207" y="48"/>
                </a:moveTo>
                <a:lnTo>
                  <a:pt x="336" y="48"/>
                </a:lnTo>
                <a:cubicBezTo>
                  <a:pt x="344" y="48"/>
                  <a:pt x="372" y="48"/>
                  <a:pt x="372" y="20"/>
                </a:cubicBezTo>
                <a:cubicBezTo>
                  <a:pt x="372" y="0"/>
                  <a:pt x="356" y="0"/>
                  <a:pt x="342" y="0"/>
                </a:cubicBezTo>
                <a:lnTo>
                  <a:pt x="123" y="0"/>
                </a:lnTo>
                <a:cubicBezTo>
                  <a:pt x="104" y="0"/>
                  <a:pt x="81" y="0"/>
                  <a:pt x="45" y="34"/>
                </a:cubicBezTo>
                <a:cubicBezTo>
                  <a:pt x="25" y="53"/>
                  <a:pt x="0" y="90"/>
                  <a:pt x="0" y="95"/>
                </a:cubicBezTo>
                <a:cubicBezTo>
                  <a:pt x="0" y="104"/>
                  <a:pt x="8" y="104"/>
                  <a:pt x="11" y="104"/>
                </a:cubicBezTo>
                <a:cubicBezTo>
                  <a:pt x="20" y="104"/>
                  <a:pt x="20" y="101"/>
                  <a:pt x="25" y="95"/>
                </a:cubicBezTo>
                <a:cubicBezTo>
                  <a:pt x="59" y="48"/>
                  <a:pt x="101" y="48"/>
                  <a:pt x="118" y="48"/>
                </a:cubicBezTo>
                <a:lnTo>
                  <a:pt x="179" y="48"/>
                </a:lnTo>
                <a:lnTo>
                  <a:pt x="112" y="269"/>
                </a:lnTo>
                <a:cubicBezTo>
                  <a:pt x="106" y="280"/>
                  <a:pt x="106" y="283"/>
                  <a:pt x="106" y="286"/>
                </a:cubicBezTo>
                <a:cubicBezTo>
                  <a:pt x="106" y="305"/>
                  <a:pt x="126" y="308"/>
                  <a:pt x="132" y="308"/>
                </a:cubicBezTo>
                <a:cubicBezTo>
                  <a:pt x="157" y="308"/>
                  <a:pt x="162" y="283"/>
                  <a:pt x="165" y="274"/>
                </a:cubicBezTo>
                <a:lnTo>
                  <a:pt x="207" y="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797" name="Freeform 12"/>
          <p:cNvSpPr/>
          <p:nvPr/>
        </p:nvSpPr>
        <p:spPr>
          <a:xfrm>
            <a:off x="3103200" y="5163120"/>
            <a:ext cx="237240" cy="83880"/>
          </a:xfrm>
          <a:custGeom>
            <a:avLst/>
            <a:gdLst/>
            <a:ahLst/>
            <a:rect l="0" t="0" r="r" b="b"/>
            <a:pathLst>
              <a:path w="659" h="233">
                <a:moveTo>
                  <a:pt x="624" y="39"/>
                </a:moveTo>
                <a:cubicBezTo>
                  <a:pt x="638" y="39"/>
                  <a:pt x="658" y="39"/>
                  <a:pt x="658" y="20"/>
                </a:cubicBezTo>
                <a:cubicBezTo>
                  <a:pt x="658" y="0"/>
                  <a:pt x="638" y="0"/>
                  <a:pt x="624" y="0"/>
                </a:cubicBezTo>
                <a:lnTo>
                  <a:pt x="34" y="0"/>
                </a:lnTo>
                <a:cubicBezTo>
                  <a:pt x="20" y="0"/>
                  <a:pt x="0" y="0"/>
                  <a:pt x="0" y="20"/>
                </a:cubicBezTo>
                <a:cubicBezTo>
                  <a:pt x="0" y="39"/>
                  <a:pt x="20" y="39"/>
                  <a:pt x="34" y="39"/>
                </a:cubicBezTo>
                <a:lnTo>
                  <a:pt x="624" y="39"/>
                </a:lnTo>
                <a:moveTo>
                  <a:pt x="624" y="232"/>
                </a:moveTo>
                <a:cubicBezTo>
                  <a:pt x="638" y="232"/>
                  <a:pt x="658" y="232"/>
                  <a:pt x="658" y="213"/>
                </a:cubicBezTo>
                <a:cubicBezTo>
                  <a:pt x="658" y="193"/>
                  <a:pt x="638" y="193"/>
                  <a:pt x="624" y="193"/>
                </a:cubicBezTo>
                <a:lnTo>
                  <a:pt x="34" y="193"/>
                </a:lnTo>
                <a:cubicBezTo>
                  <a:pt x="20" y="193"/>
                  <a:pt x="0" y="193"/>
                  <a:pt x="0" y="213"/>
                </a:cubicBezTo>
                <a:cubicBezTo>
                  <a:pt x="0" y="232"/>
                  <a:pt x="20" y="232"/>
                  <a:pt x="34" y="232"/>
                </a:cubicBezTo>
                <a:lnTo>
                  <a:pt x="624" y="23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798" name="Freeform 13"/>
          <p:cNvSpPr/>
          <p:nvPr/>
        </p:nvSpPr>
        <p:spPr>
          <a:xfrm>
            <a:off x="3486240" y="5197320"/>
            <a:ext cx="218160" cy="15480"/>
          </a:xfrm>
          <a:custGeom>
            <a:avLst/>
            <a:gdLst/>
            <a:ahLst/>
            <a:rect l="0" t="0" r="r" b="b"/>
            <a:pathLst>
              <a:path w="606" h="43">
                <a:moveTo>
                  <a:pt x="568" y="42"/>
                </a:moveTo>
                <a:cubicBezTo>
                  <a:pt x="585" y="42"/>
                  <a:pt x="605" y="42"/>
                  <a:pt x="605" y="22"/>
                </a:cubicBezTo>
                <a:cubicBezTo>
                  <a:pt x="605" y="0"/>
                  <a:pt x="585" y="0"/>
                  <a:pt x="568" y="0"/>
                </a:cubicBezTo>
                <a:lnTo>
                  <a:pt x="34" y="0"/>
                </a:lnTo>
                <a:cubicBezTo>
                  <a:pt x="17" y="0"/>
                  <a:pt x="0" y="0"/>
                  <a:pt x="0" y="22"/>
                </a:cubicBezTo>
                <a:cubicBezTo>
                  <a:pt x="0" y="42"/>
                  <a:pt x="17" y="42"/>
                  <a:pt x="34" y="42"/>
                </a:cubicBezTo>
                <a:lnTo>
                  <a:pt x="568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799" name="Freeform 14"/>
          <p:cNvSpPr/>
          <p:nvPr/>
        </p:nvSpPr>
        <p:spPr>
          <a:xfrm>
            <a:off x="4046760" y="4817520"/>
            <a:ext cx="118440" cy="237240"/>
          </a:xfrm>
          <a:custGeom>
            <a:avLst/>
            <a:gdLst/>
            <a:ahLst/>
            <a:rect l="0" t="0" r="r" b="b"/>
            <a:pathLst>
              <a:path w="329" h="659">
                <a:moveTo>
                  <a:pt x="204" y="25"/>
                </a:moveTo>
                <a:cubicBezTo>
                  <a:pt x="204" y="3"/>
                  <a:pt x="204" y="0"/>
                  <a:pt x="182" y="0"/>
                </a:cubicBezTo>
                <a:cubicBezTo>
                  <a:pt x="120" y="64"/>
                  <a:pt x="31" y="64"/>
                  <a:pt x="0" y="64"/>
                </a:cubicBezTo>
                <a:lnTo>
                  <a:pt x="0" y="95"/>
                </a:lnTo>
                <a:cubicBezTo>
                  <a:pt x="20" y="95"/>
                  <a:pt x="78" y="95"/>
                  <a:pt x="129" y="67"/>
                </a:cubicBezTo>
                <a:lnTo>
                  <a:pt x="129" y="580"/>
                </a:lnTo>
                <a:cubicBezTo>
                  <a:pt x="129" y="616"/>
                  <a:pt x="126" y="627"/>
                  <a:pt x="36" y="627"/>
                </a:cubicBezTo>
                <a:lnTo>
                  <a:pt x="6" y="627"/>
                </a:lnTo>
                <a:lnTo>
                  <a:pt x="6" y="658"/>
                </a:lnTo>
                <a:cubicBezTo>
                  <a:pt x="42" y="655"/>
                  <a:pt x="126" y="655"/>
                  <a:pt x="168" y="655"/>
                </a:cubicBezTo>
                <a:cubicBezTo>
                  <a:pt x="207" y="655"/>
                  <a:pt x="294" y="655"/>
                  <a:pt x="328" y="658"/>
                </a:cubicBezTo>
                <a:lnTo>
                  <a:pt x="328" y="627"/>
                </a:lnTo>
                <a:lnTo>
                  <a:pt x="297" y="627"/>
                </a:lnTo>
                <a:cubicBezTo>
                  <a:pt x="207" y="627"/>
                  <a:pt x="204" y="616"/>
                  <a:pt x="204" y="580"/>
                </a:cubicBezTo>
                <a:lnTo>
                  <a:pt x="204" y="2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00" name="Freeform 15"/>
          <p:cNvSpPr/>
          <p:nvPr/>
        </p:nvSpPr>
        <p:spPr>
          <a:xfrm>
            <a:off x="3775680" y="5197320"/>
            <a:ext cx="657720" cy="15480"/>
          </a:xfrm>
          <a:custGeom>
            <a:avLst/>
            <a:gdLst/>
            <a:ahLst/>
            <a:rect l="0" t="0" r="r" b="b"/>
            <a:pathLst>
              <a:path w="1827" h="43">
                <a:moveTo>
                  <a:pt x="913" y="42"/>
                </a:moveTo>
                <a:lnTo>
                  <a:pt x="0" y="42"/>
                </a:lnTo>
                <a:lnTo>
                  <a:pt x="0" y="0"/>
                </a:lnTo>
                <a:lnTo>
                  <a:pt x="1826" y="0"/>
                </a:lnTo>
                <a:lnTo>
                  <a:pt x="1826" y="42"/>
                </a:lnTo>
                <a:lnTo>
                  <a:pt x="913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01" name="Freeform 16"/>
          <p:cNvSpPr/>
          <p:nvPr/>
        </p:nvSpPr>
        <p:spPr>
          <a:xfrm>
            <a:off x="3794760" y="5290200"/>
            <a:ext cx="175680" cy="251280"/>
          </a:xfrm>
          <a:custGeom>
            <a:avLst/>
            <a:gdLst/>
            <a:ahLst/>
            <a:rect l="0" t="0" r="r" b="b"/>
            <a:pathLst>
              <a:path w="488" h="698">
                <a:moveTo>
                  <a:pt x="230" y="11"/>
                </a:moveTo>
                <a:cubicBezTo>
                  <a:pt x="230" y="11"/>
                  <a:pt x="230" y="0"/>
                  <a:pt x="216" y="0"/>
                </a:cubicBezTo>
                <a:cubicBezTo>
                  <a:pt x="193" y="0"/>
                  <a:pt x="120" y="8"/>
                  <a:pt x="95" y="11"/>
                </a:cubicBezTo>
                <a:cubicBezTo>
                  <a:pt x="87" y="11"/>
                  <a:pt x="78" y="11"/>
                  <a:pt x="78" y="31"/>
                </a:cubicBezTo>
                <a:cubicBezTo>
                  <a:pt x="78" y="42"/>
                  <a:pt x="87" y="42"/>
                  <a:pt x="101" y="42"/>
                </a:cubicBezTo>
                <a:cubicBezTo>
                  <a:pt x="148" y="42"/>
                  <a:pt x="151" y="48"/>
                  <a:pt x="151" y="59"/>
                </a:cubicBezTo>
                <a:lnTo>
                  <a:pt x="148" y="78"/>
                </a:lnTo>
                <a:lnTo>
                  <a:pt x="3" y="647"/>
                </a:lnTo>
                <a:cubicBezTo>
                  <a:pt x="0" y="661"/>
                  <a:pt x="0" y="663"/>
                  <a:pt x="0" y="669"/>
                </a:cubicBezTo>
                <a:cubicBezTo>
                  <a:pt x="0" y="691"/>
                  <a:pt x="20" y="697"/>
                  <a:pt x="28" y="697"/>
                </a:cubicBezTo>
                <a:cubicBezTo>
                  <a:pt x="45" y="697"/>
                  <a:pt x="62" y="686"/>
                  <a:pt x="64" y="672"/>
                </a:cubicBezTo>
                <a:lnTo>
                  <a:pt x="84" y="596"/>
                </a:lnTo>
                <a:lnTo>
                  <a:pt x="106" y="507"/>
                </a:lnTo>
                <a:cubicBezTo>
                  <a:pt x="112" y="484"/>
                  <a:pt x="118" y="462"/>
                  <a:pt x="123" y="440"/>
                </a:cubicBezTo>
                <a:cubicBezTo>
                  <a:pt x="126" y="434"/>
                  <a:pt x="132" y="403"/>
                  <a:pt x="134" y="398"/>
                </a:cubicBezTo>
                <a:cubicBezTo>
                  <a:pt x="137" y="386"/>
                  <a:pt x="168" y="333"/>
                  <a:pt x="202" y="305"/>
                </a:cubicBezTo>
                <a:cubicBezTo>
                  <a:pt x="224" y="288"/>
                  <a:pt x="252" y="272"/>
                  <a:pt x="297" y="272"/>
                </a:cubicBezTo>
                <a:cubicBezTo>
                  <a:pt x="339" y="272"/>
                  <a:pt x="350" y="305"/>
                  <a:pt x="350" y="339"/>
                </a:cubicBezTo>
                <a:cubicBezTo>
                  <a:pt x="350" y="392"/>
                  <a:pt x="311" y="501"/>
                  <a:pt x="288" y="560"/>
                </a:cubicBezTo>
                <a:cubicBezTo>
                  <a:pt x="280" y="585"/>
                  <a:pt x="274" y="596"/>
                  <a:pt x="274" y="616"/>
                </a:cubicBezTo>
                <a:cubicBezTo>
                  <a:pt x="274" y="661"/>
                  <a:pt x="311" y="697"/>
                  <a:pt x="356" y="697"/>
                </a:cubicBezTo>
                <a:cubicBezTo>
                  <a:pt x="448" y="697"/>
                  <a:pt x="487" y="552"/>
                  <a:pt x="487" y="543"/>
                </a:cubicBezTo>
                <a:cubicBezTo>
                  <a:pt x="487" y="535"/>
                  <a:pt x="476" y="535"/>
                  <a:pt x="473" y="535"/>
                </a:cubicBezTo>
                <a:cubicBezTo>
                  <a:pt x="465" y="535"/>
                  <a:pt x="465" y="538"/>
                  <a:pt x="459" y="552"/>
                </a:cubicBezTo>
                <a:cubicBezTo>
                  <a:pt x="445" y="605"/>
                  <a:pt x="412" y="675"/>
                  <a:pt x="358" y="675"/>
                </a:cubicBezTo>
                <a:cubicBezTo>
                  <a:pt x="342" y="675"/>
                  <a:pt x="333" y="663"/>
                  <a:pt x="333" y="641"/>
                </a:cubicBezTo>
                <a:cubicBezTo>
                  <a:pt x="333" y="619"/>
                  <a:pt x="344" y="594"/>
                  <a:pt x="353" y="571"/>
                </a:cubicBezTo>
                <a:cubicBezTo>
                  <a:pt x="367" y="529"/>
                  <a:pt x="412" y="412"/>
                  <a:pt x="412" y="356"/>
                </a:cubicBezTo>
                <a:cubicBezTo>
                  <a:pt x="412" y="291"/>
                  <a:pt x="372" y="249"/>
                  <a:pt x="300" y="249"/>
                </a:cubicBezTo>
                <a:cubicBezTo>
                  <a:pt x="235" y="249"/>
                  <a:pt x="190" y="280"/>
                  <a:pt x="151" y="325"/>
                </a:cubicBezTo>
                <a:lnTo>
                  <a:pt x="230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02" name="Freeform 17"/>
          <p:cNvSpPr/>
          <p:nvPr/>
        </p:nvSpPr>
        <p:spPr>
          <a:xfrm>
            <a:off x="3999240" y="5290200"/>
            <a:ext cx="161640" cy="251280"/>
          </a:xfrm>
          <a:custGeom>
            <a:avLst/>
            <a:gdLst/>
            <a:ahLst/>
            <a:rect l="0" t="0" r="r" b="b"/>
            <a:pathLst>
              <a:path w="449" h="698">
                <a:moveTo>
                  <a:pt x="230" y="11"/>
                </a:moveTo>
                <a:cubicBezTo>
                  <a:pt x="230" y="11"/>
                  <a:pt x="230" y="0"/>
                  <a:pt x="216" y="0"/>
                </a:cubicBezTo>
                <a:cubicBezTo>
                  <a:pt x="193" y="0"/>
                  <a:pt x="123" y="8"/>
                  <a:pt x="95" y="11"/>
                </a:cubicBezTo>
                <a:cubicBezTo>
                  <a:pt x="87" y="11"/>
                  <a:pt x="78" y="11"/>
                  <a:pt x="78" y="31"/>
                </a:cubicBezTo>
                <a:cubicBezTo>
                  <a:pt x="78" y="42"/>
                  <a:pt x="87" y="42"/>
                  <a:pt x="101" y="42"/>
                </a:cubicBezTo>
                <a:cubicBezTo>
                  <a:pt x="148" y="42"/>
                  <a:pt x="151" y="48"/>
                  <a:pt x="151" y="59"/>
                </a:cubicBezTo>
                <a:lnTo>
                  <a:pt x="148" y="78"/>
                </a:lnTo>
                <a:lnTo>
                  <a:pt x="3" y="647"/>
                </a:lnTo>
                <a:cubicBezTo>
                  <a:pt x="0" y="661"/>
                  <a:pt x="0" y="663"/>
                  <a:pt x="0" y="669"/>
                </a:cubicBezTo>
                <a:cubicBezTo>
                  <a:pt x="0" y="691"/>
                  <a:pt x="20" y="697"/>
                  <a:pt x="28" y="697"/>
                </a:cubicBezTo>
                <a:cubicBezTo>
                  <a:pt x="42" y="697"/>
                  <a:pt x="56" y="689"/>
                  <a:pt x="62" y="675"/>
                </a:cubicBezTo>
                <a:cubicBezTo>
                  <a:pt x="67" y="666"/>
                  <a:pt x="112" y="484"/>
                  <a:pt x="118" y="459"/>
                </a:cubicBezTo>
                <a:cubicBezTo>
                  <a:pt x="151" y="462"/>
                  <a:pt x="232" y="479"/>
                  <a:pt x="232" y="543"/>
                </a:cubicBezTo>
                <a:cubicBezTo>
                  <a:pt x="232" y="552"/>
                  <a:pt x="232" y="554"/>
                  <a:pt x="230" y="563"/>
                </a:cubicBezTo>
                <a:cubicBezTo>
                  <a:pt x="227" y="577"/>
                  <a:pt x="227" y="588"/>
                  <a:pt x="227" y="599"/>
                </a:cubicBezTo>
                <a:cubicBezTo>
                  <a:pt x="227" y="658"/>
                  <a:pt x="266" y="697"/>
                  <a:pt x="316" y="697"/>
                </a:cubicBezTo>
                <a:cubicBezTo>
                  <a:pt x="347" y="697"/>
                  <a:pt x="372" y="680"/>
                  <a:pt x="395" y="644"/>
                </a:cubicBezTo>
                <a:cubicBezTo>
                  <a:pt x="420" y="602"/>
                  <a:pt x="431" y="546"/>
                  <a:pt x="431" y="543"/>
                </a:cubicBezTo>
                <a:cubicBezTo>
                  <a:pt x="431" y="535"/>
                  <a:pt x="423" y="535"/>
                  <a:pt x="420" y="535"/>
                </a:cubicBezTo>
                <a:cubicBezTo>
                  <a:pt x="409" y="535"/>
                  <a:pt x="409" y="538"/>
                  <a:pt x="406" y="552"/>
                </a:cubicBezTo>
                <a:cubicBezTo>
                  <a:pt x="386" y="624"/>
                  <a:pt x="361" y="675"/>
                  <a:pt x="319" y="675"/>
                </a:cubicBezTo>
                <a:cubicBezTo>
                  <a:pt x="300" y="675"/>
                  <a:pt x="288" y="663"/>
                  <a:pt x="288" y="627"/>
                </a:cubicBezTo>
                <a:cubicBezTo>
                  <a:pt x="288" y="610"/>
                  <a:pt x="291" y="588"/>
                  <a:pt x="294" y="574"/>
                </a:cubicBezTo>
                <a:cubicBezTo>
                  <a:pt x="300" y="557"/>
                  <a:pt x="300" y="552"/>
                  <a:pt x="300" y="543"/>
                </a:cubicBezTo>
                <a:cubicBezTo>
                  <a:pt x="300" y="479"/>
                  <a:pt x="238" y="451"/>
                  <a:pt x="151" y="440"/>
                </a:cubicBezTo>
                <a:cubicBezTo>
                  <a:pt x="182" y="420"/>
                  <a:pt x="216" y="389"/>
                  <a:pt x="238" y="367"/>
                </a:cubicBezTo>
                <a:cubicBezTo>
                  <a:pt x="286" y="314"/>
                  <a:pt x="330" y="272"/>
                  <a:pt x="378" y="272"/>
                </a:cubicBezTo>
                <a:cubicBezTo>
                  <a:pt x="386" y="272"/>
                  <a:pt x="386" y="272"/>
                  <a:pt x="389" y="272"/>
                </a:cubicBezTo>
                <a:cubicBezTo>
                  <a:pt x="400" y="274"/>
                  <a:pt x="400" y="274"/>
                  <a:pt x="409" y="280"/>
                </a:cubicBezTo>
                <a:cubicBezTo>
                  <a:pt x="412" y="280"/>
                  <a:pt x="412" y="283"/>
                  <a:pt x="412" y="283"/>
                </a:cubicBezTo>
                <a:cubicBezTo>
                  <a:pt x="367" y="286"/>
                  <a:pt x="356" y="325"/>
                  <a:pt x="356" y="336"/>
                </a:cubicBezTo>
                <a:cubicBezTo>
                  <a:pt x="356" y="353"/>
                  <a:pt x="367" y="372"/>
                  <a:pt x="395" y="372"/>
                </a:cubicBezTo>
                <a:cubicBezTo>
                  <a:pt x="420" y="372"/>
                  <a:pt x="448" y="350"/>
                  <a:pt x="448" y="311"/>
                </a:cubicBezTo>
                <a:cubicBezTo>
                  <a:pt x="448" y="283"/>
                  <a:pt x="426" y="249"/>
                  <a:pt x="381" y="249"/>
                </a:cubicBezTo>
                <a:cubicBezTo>
                  <a:pt x="353" y="249"/>
                  <a:pt x="308" y="258"/>
                  <a:pt x="238" y="336"/>
                </a:cubicBezTo>
                <a:cubicBezTo>
                  <a:pt x="204" y="372"/>
                  <a:pt x="165" y="414"/>
                  <a:pt x="126" y="428"/>
                </a:cubicBezTo>
                <a:lnTo>
                  <a:pt x="230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03" name="Freeform 18"/>
          <p:cNvSpPr/>
          <p:nvPr/>
        </p:nvSpPr>
        <p:spPr>
          <a:xfrm>
            <a:off x="4183920" y="5296320"/>
            <a:ext cx="242280" cy="241200"/>
          </a:xfrm>
          <a:custGeom>
            <a:avLst/>
            <a:gdLst/>
            <a:ahLst/>
            <a:rect l="0" t="0" r="r" b="b"/>
            <a:pathLst>
              <a:path w="673" h="670">
                <a:moveTo>
                  <a:pt x="398" y="70"/>
                </a:moveTo>
                <a:cubicBezTo>
                  <a:pt x="406" y="42"/>
                  <a:pt x="409" y="36"/>
                  <a:pt x="420" y="34"/>
                </a:cubicBezTo>
                <a:cubicBezTo>
                  <a:pt x="431" y="31"/>
                  <a:pt x="462" y="31"/>
                  <a:pt x="484" y="31"/>
                </a:cubicBezTo>
                <a:cubicBezTo>
                  <a:pt x="582" y="31"/>
                  <a:pt x="627" y="34"/>
                  <a:pt x="627" y="112"/>
                </a:cubicBezTo>
                <a:cubicBezTo>
                  <a:pt x="627" y="126"/>
                  <a:pt x="624" y="165"/>
                  <a:pt x="619" y="190"/>
                </a:cubicBezTo>
                <a:cubicBezTo>
                  <a:pt x="619" y="196"/>
                  <a:pt x="616" y="207"/>
                  <a:pt x="616" y="210"/>
                </a:cubicBezTo>
                <a:cubicBezTo>
                  <a:pt x="616" y="216"/>
                  <a:pt x="619" y="221"/>
                  <a:pt x="627" y="221"/>
                </a:cubicBezTo>
                <a:cubicBezTo>
                  <a:pt x="638" y="221"/>
                  <a:pt x="641" y="216"/>
                  <a:pt x="644" y="199"/>
                </a:cubicBezTo>
                <a:lnTo>
                  <a:pt x="669" y="28"/>
                </a:lnTo>
                <a:cubicBezTo>
                  <a:pt x="672" y="22"/>
                  <a:pt x="672" y="14"/>
                  <a:pt x="672" y="11"/>
                </a:cubicBezTo>
                <a:cubicBezTo>
                  <a:pt x="672" y="0"/>
                  <a:pt x="661" y="0"/>
                  <a:pt x="644" y="0"/>
                </a:cubicBezTo>
                <a:lnTo>
                  <a:pt x="98" y="0"/>
                </a:lnTo>
                <a:cubicBezTo>
                  <a:pt x="73" y="0"/>
                  <a:pt x="73" y="0"/>
                  <a:pt x="64" y="20"/>
                </a:cubicBezTo>
                <a:lnTo>
                  <a:pt x="6" y="193"/>
                </a:lnTo>
                <a:cubicBezTo>
                  <a:pt x="6" y="196"/>
                  <a:pt x="0" y="210"/>
                  <a:pt x="0" y="213"/>
                </a:cubicBezTo>
                <a:cubicBezTo>
                  <a:pt x="0" y="218"/>
                  <a:pt x="6" y="221"/>
                  <a:pt x="11" y="221"/>
                </a:cubicBezTo>
                <a:cubicBezTo>
                  <a:pt x="22" y="221"/>
                  <a:pt x="22" y="218"/>
                  <a:pt x="28" y="202"/>
                </a:cubicBezTo>
                <a:cubicBezTo>
                  <a:pt x="81" y="48"/>
                  <a:pt x="106" y="31"/>
                  <a:pt x="255" y="31"/>
                </a:cubicBezTo>
                <a:lnTo>
                  <a:pt x="291" y="31"/>
                </a:lnTo>
                <a:cubicBezTo>
                  <a:pt x="319" y="31"/>
                  <a:pt x="319" y="34"/>
                  <a:pt x="319" y="42"/>
                </a:cubicBezTo>
                <a:cubicBezTo>
                  <a:pt x="319" y="48"/>
                  <a:pt x="316" y="62"/>
                  <a:pt x="316" y="64"/>
                </a:cubicBezTo>
                <a:lnTo>
                  <a:pt x="185" y="591"/>
                </a:lnTo>
                <a:cubicBezTo>
                  <a:pt x="174" y="627"/>
                  <a:pt x="171" y="638"/>
                  <a:pt x="67" y="638"/>
                </a:cubicBezTo>
                <a:cubicBezTo>
                  <a:pt x="31" y="638"/>
                  <a:pt x="25" y="638"/>
                  <a:pt x="25" y="658"/>
                </a:cubicBezTo>
                <a:cubicBezTo>
                  <a:pt x="25" y="669"/>
                  <a:pt x="36" y="669"/>
                  <a:pt x="42" y="669"/>
                </a:cubicBezTo>
                <a:cubicBezTo>
                  <a:pt x="67" y="669"/>
                  <a:pt x="95" y="666"/>
                  <a:pt x="123" y="666"/>
                </a:cubicBezTo>
                <a:cubicBezTo>
                  <a:pt x="151" y="666"/>
                  <a:pt x="179" y="666"/>
                  <a:pt x="207" y="666"/>
                </a:cubicBezTo>
                <a:cubicBezTo>
                  <a:pt x="235" y="666"/>
                  <a:pt x="263" y="666"/>
                  <a:pt x="288" y="666"/>
                </a:cubicBezTo>
                <a:cubicBezTo>
                  <a:pt x="316" y="666"/>
                  <a:pt x="347" y="669"/>
                  <a:pt x="375" y="669"/>
                </a:cubicBezTo>
                <a:cubicBezTo>
                  <a:pt x="384" y="669"/>
                  <a:pt x="398" y="669"/>
                  <a:pt x="398" y="649"/>
                </a:cubicBezTo>
                <a:cubicBezTo>
                  <a:pt x="398" y="638"/>
                  <a:pt x="389" y="638"/>
                  <a:pt x="364" y="638"/>
                </a:cubicBezTo>
                <a:cubicBezTo>
                  <a:pt x="339" y="638"/>
                  <a:pt x="325" y="638"/>
                  <a:pt x="300" y="635"/>
                </a:cubicBezTo>
                <a:cubicBezTo>
                  <a:pt x="272" y="633"/>
                  <a:pt x="263" y="630"/>
                  <a:pt x="263" y="616"/>
                </a:cubicBezTo>
                <a:cubicBezTo>
                  <a:pt x="263" y="613"/>
                  <a:pt x="263" y="608"/>
                  <a:pt x="266" y="594"/>
                </a:cubicBezTo>
                <a:lnTo>
                  <a:pt x="398" y="7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04" name="Freeform 19"/>
          <p:cNvSpPr/>
          <p:nvPr/>
        </p:nvSpPr>
        <p:spPr>
          <a:xfrm>
            <a:off x="4552920" y="4956480"/>
            <a:ext cx="473040" cy="497160"/>
          </a:xfrm>
          <a:custGeom>
            <a:avLst/>
            <a:gdLst/>
            <a:ahLst/>
            <a:rect l="0" t="0" r="r" b="b"/>
            <a:pathLst>
              <a:path w="1314" h="1381">
                <a:moveTo>
                  <a:pt x="1193" y="1380"/>
                </a:moveTo>
                <a:lnTo>
                  <a:pt x="1313" y="1064"/>
                </a:lnTo>
                <a:lnTo>
                  <a:pt x="1288" y="1064"/>
                </a:lnTo>
                <a:cubicBezTo>
                  <a:pt x="1249" y="1167"/>
                  <a:pt x="1145" y="1235"/>
                  <a:pt x="1030" y="1263"/>
                </a:cubicBezTo>
                <a:cubicBezTo>
                  <a:pt x="1011" y="1268"/>
                  <a:pt x="913" y="1293"/>
                  <a:pt x="725" y="1293"/>
                </a:cubicBezTo>
                <a:lnTo>
                  <a:pt x="129" y="1293"/>
                </a:lnTo>
                <a:lnTo>
                  <a:pt x="633" y="705"/>
                </a:lnTo>
                <a:cubicBezTo>
                  <a:pt x="638" y="697"/>
                  <a:pt x="641" y="694"/>
                  <a:pt x="641" y="691"/>
                </a:cubicBezTo>
                <a:cubicBezTo>
                  <a:pt x="641" y="689"/>
                  <a:pt x="641" y="686"/>
                  <a:pt x="633" y="675"/>
                </a:cubicBezTo>
                <a:lnTo>
                  <a:pt x="174" y="48"/>
                </a:lnTo>
                <a:lnTo>
                  <a:pt x="714" y="48"/>
                </a:lnTo>
                <a:cubicBezTo>
                  <a:pt x="848" y="48"/>
                  <a:pt x="938" y="62"/>
                  <a:pt x="946" y="64"/>
                </a:cubicBezTo>
                <a:cubicBezTo>
                  <a:pt x="1000" y="70"/>
                  <a:pt x="1084" y="87"/>
                  <a:pt x="1162" y="137"/>
                </a:cubicBezTo>
                <a:cubicBezTo>
                  <a:pt x="1187" y="154"/>
                  <a:pt x="1254" y="196"/>
                  <a:pt x="1288" y="277"/>
                </a:cubicBezTo>
                <a:lnTo>
                  <a:pt x="1313" y="277"/>
                </a:lnTo>
                <a:lnTo>
                  <a:pt x="1193" y="0"/>
                </a:lnTo>
                <a:lnTo>
                  <a:pt x="28" y="0"/>
                </a:lnTo>
                <a:cubicBezTo>
                  <a:pt x="6" y="0"/>
                  <a:pt x="3" y="0"/>
                  <a:pt x="0" y="6"/>
                </a:cubicBezTo>
                <a:cubicBezTo>
                  <a:pt x="0" y="11"/>
                  <a:pt x="0" y="28"/>
                  <a:pt x="0" y="39"/>
                </a:cubicBezTo>
                <a:lnTo>
                  <a:pt x="521" y="753"/>
                </a:lnTo>
                <a:lnTo>
                  <a:pt x="11" y="1352"/>
                </a:lnTo>
                <a:cubicBezTo>
                  <a:pt x="0" y="1363"/>
                  <a:pt x="0" y="1369"/>
                  <a:pt x="0" y="1369"/>
                </a:cubicBezTo>
                <a:cubicBezTo>
                  <a:pt x="0" y="1380"/>
                  <a:pt x="11" y="1380"/>
                  <a:pt x="28" y="1380"/>
                </a:cubicBezTo>
                <a:lnTo>
                  <a:pt x="1193" y="138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05" name="Freeform 20"/>
          <p:cNvSpPr/>
          <p:nvPr/>
        </p:nvSpPr>
        <p:spPr>
          <a:xfrm>
            <a:off x="4664520" y="56095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06" name="Freeform 21"/>
          <p:cNvSpPr/>
          <p:nvPr/>
        </p:nvSpPr>
        <p:spPr>
          <a:xfrm>
            <a:off x="4820040" y="554724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07" name="Freeform 22"/>
          <p:cNvSpPr/>
          <p:nvPr/>
        </p:nvSpPr>
        <p:spPr>
          <a:xfrm>
            <a:off x="5116320" y="5040360"/>
            <a:ext cx="244440" cy="255240"/>
          </a:xfrm>
          <a:custGeom>
            <a:avLst/>
            <a:gdLst/>
            <a:ahLst/>
            <a:rect l="0" t="0" r="r" b="b"/>
            <a:pathLst>
              <a:path w="679" h="709">
                <a:moveTo>
                  <a:pt x="143" y="594"/>
                </a:moveTo>
                <a:cubicBezTo>
                  <a:pt x="104" y="661"/>
                  <a:pt x="64" y="675"/>
                  <a:pt x="20" y="677"/>
                </a:cubicBezTo>
                <a:cubicBezTo>
                  <a:pt x="8" y="677"/>
                  <a:pt x="0" y="677"/>
                  <a:pt x="0" y="697"/>
                </a:cubicBezTo>
                <a:cubicBezTo>
                  <a:pt x="0" y="703"/>
                  <a:pt x="6" y="708"/>
                  <a:pt x="14" y="708"/>
                </a:cubicBezTo>
                <a:cubicBezTo>
                  <a:pt x="39" y="708"/>
                  <a:pt x="70" y="705"/>
                  <a:pt x="98" y="705"/>
                </a:cubicBezTo>
                <a:cubicBezTo>
                  <a:pt x="132" y="705"/>
                  <a:pt x="165" y="708"/>
                  <a:pt x="196" y="708"/>
                </a:cubicBezTo>
                <a:cubicBezTo>
                  <a:pt x="202" y="708"/>
                  <a:pt x="216" y="708"/>
                  <a:pt x="216" y="689"/>
                </a:cubicBezTo>
                <a:cubicBezTo>
                  <a:pt x="216" y="677"/>
                  <a:pt x="207" y="677"/>
                  <a:pt x="199" y="677"/>
                </a:cubicBezTo>
                <a:cubicBezTo>
                  <a:pt x="176" y="675"/>
                  <a:pt x="154" y="666"/>
                  <a:pt x="154" y="641"/>
                </a:cubicBezTo>
                <a:cubicBezTo>
                  <a:pt x="154" y="630"/>
                  <a:pt x="160" y="619"/>
                  <a:pt x="168" y="605"/>
                </a:cubicBezTo>
                <a:lnTo>
                  <a:pt x="241" y="479"/>
                </a:lnTo>
                <a:lnTo>
                  <a:pt x="490" y="479"/>
                </a:lnTo>
                <a:cubicBezTo>
                  <a:pt x="493" y="501"/>
                  <a:pt x="507" y="635"/>
                  <a:pt x="507" y="644"/>
                </a:cubicBezTo>
                <a:cubicBezTo>
                  <a:pt x="507" y="675"/>
                  <a:pt x="454" y="677"/>
                  <a:pt x="434" y="677"/>
                </a:cubicBezTo>
                <a:cubicBezTo>
                  <a:pt x="420" y="677"/>
                  <a:pt x="412" y="677"/>
                  <a:pt x="412" y="697"/>
                </a:cubicBezTo>
                <a:cubicBezTo>
                  <a:pt x="412" y="708"/>
                  <a:pt x="423" y="708"/>
                  <a:pt x="426" y="708"/>
                </a:cubicBezTo>
                <a:cubicBezTo>
                  <a:pt x="465" y="708"/>
                  <a:pt x="507" y="705"/>
                  <a:pt x="549" y="705"/>
                </a:cubicBezTo>
                <a:cubicBezTo>
                  <a:pt x="574" y="705"/>
                  <a:pt x="636" y="708"/>
                  <a:pt x="661" y="708"/>
                </a:cubicBezTo>
                <a:cubicBezTo>
                  <a:pt x="666" y="708"/>
                  <a:pt x="678" y="708"/>
                  <a:pt x="678" y="689"/>
                </a:cubicBezTo>
                <a:cubicBezTo>
                  <a:pt x="678" y="677"/>
                  <a:pt x="669" y="677"/>
                  <a:pt x="655" y="677"/>
                </a:cubicBezTo>
                <a:cubicBezTo>
                  <a:pt x="594" y="677"/>
                  <a:pt x="594" y="669"/>
                  <a:pt x="591" y="641"/>
                </a:cubicBezTo>
                <a:lnTo>
                  <a:pt x="532" y="22"/>
                </a:lnTo>
                <a:cubicBezTo>
                  <a:pt x="529" y="3"/>
                  <a:pt x="529" y="0"/>
                  <a:pt x="512" y="0"/>
                </a:cubicBezTo>
                <a:cubicBezTo>
                  <a:pt x="496" y="0"/>
                  <a:pt x="493" y="6"/>
                  <a:pt x="487" y="17"/>
                </a:cubicBezTo>
                <a:lnTo>
                  <a:pt x="143" y="594"/>
                </a:lnTo>
                <a:moveTo>
                  <a:pt x="260" y="448"/>
                </a:moveTo>
                <a:lnTo>
                  <a:pt x="456" y="123"/>
                </a:lnTo>
                <a:lnTo>
                  <a:pt x="487" y="448"/>
                </a:lnTo>
                <a:lnTo>
                  <a:pt x="260" y="4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08" name="Freeform 23"/>
          <p:cNvSpPr/>
          <p:nvPr/>
        </p:nvSpPr>
        <p:spPr>
          <a:xfrm>
            <a:off x="5386320" y="5177160"/>
            <a:ext cx="227160" cy="170640"/>
          </a:xfrm>
          <a:custGeom>
            <a:avLst/>
            <a:gdLst/>
            <a:ahLst/>
            <a:rect l="0" t="0" r="r" b="b"/>
            <a:pathLst>
              <a:path w="631" h="474">
                <a:moveTo>
                  <a:pt x="347" y="196"/>
                </a:moveTo>
                <a:cubicBezTo>
                  <a:pt x="344" y="190"/>
                  <a:pt x="344" y="188"/>
                  <a:pt x="344" y="188"/>
                </a:cubicBezTo>
                <a:cubicBezTo>
                  <a:pt x="344" y="185"/>
                  <a:pt x="344" y="185"/>
                  <a:pt x="361" y="174"/>
                </a:cubicBezTo>
                <a:lnTo>
                  <a:pt x="431" y="123"/>
                </a:lnTo>
                <a:cubicBezTo>
                  <a:pt x="521" y="59"/>
                  <a:pt x="566" y="28"/>
                  <a:pt x="613" y="25"/>
                </a:cubicBezTo>
                <a:cubicBezTo>
                  <a:pt x="622" y="25"/>
                  <a:pt x="630" y="22"/>
                  <a:pt x="630" y="8"/>
                </a:cubicBezTo>
                <a:cubicBezTo>
                  <a:pt x="630" y="3"/>
                  <a:pt x="624" y="0"/>
                  <a:pt x="622" y="0"/>
                </a:cubicBezTo>
                <a:cubicBezTo>
                  <a:pt x="605" y="0"/>
                  <a:pt x="588" y="3"/>
                  <a:pt x="574" y="3"/>
                </a:cubicBezTo>
                <a:cubicBezTo>
                  <a:pt x="554" y="3"/>
                  <a:pt x="507" y="0"/>
                  <a:pt x="490" y="0"/>
                </a:cubicBezTo>
                <a:cubicBezTo>
                  <a:pt x="484" y="0"/>
                  <a:pt x="476" y="0"/>
                  <a:pt x="476" y="14"/>
                </a:cubicBezTo>
                <a:cubicBezTo>
                  <a:pt x="476" y="17"/>
                  <a:pt x="476" y="25"/>
                  <a:pt x="484" y="25"/>
                </a:cubicBezTo>
                <a:cubicBezTo>
                  <a:pt x="493" y="25"/>
                  <a:pt x="501" y="28"/>
                  <a:pt x="501" y="34"/>
                </a:cubicBezTo>
                <a:cubicBezTo>
                  <a:pt x="501" y="48"/>
                  <a:pt x="482" y="62"/>
                  <a:pt x="473" y="70"/>
                </a:cubicBezTo>
                <a:lnTo>
                  <a:pt x="182" y="272"/>
                </a:lnTo>
                <a:lnTo>
                  <a:pt x="238" y="53"/>
                </a:lnTo>
                <a:cubicBezTo>
                  <a:pt x="244" y="31"/>
                  <a:pt x="244" y="25"/>
                  <a:pt x="300" y="25"/>
                </a:cubicBezTo>
                <a:cubicBezTo>
                  <a:pt x="311" y="25"/>
                  <a:pt x="319" y="25"/>
                  <a:pt x="319" y="11"/>
                </a:cubicBezTo>
                <a:cubicBezTo>
                  <a:pt x="319" y="3"/>
                  <a:pt x="316" y="0"/>
                  <a:pt x="308" y="0"/>
                </a:cubicBezTo>
                <a:cubicBezTo>
                  <a:pt x="288" y="0"/>
                  <a:pt x="238" y="3"/>
                  <a:pt x="218" y="3"/>
                </a:cubicBezTo>
                <a:cubicBezTo>
                  <a:pt x="207" y="3"/>
                  <a:pt x="182" y="3"/>
                  <a:pt x="171" y="3"/>
                </a:cubicBezTo>
                <a:cubicBezTo>
                  <a:pt x="157" y="0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46" y="25"/>
                  <a:pt x="148" y="25"/>
                  <a:pt x="162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6" y="448"/>
                  <a:pt x="20" y="448"/>
                </a:cubicBezTo>
                <a:cubicBezTo>
                  <a:pt x="8" y="448"/>
                  <a:pt x="0" y="448"/>
                  <a:pt x="0" y="465"/>
                </a:cubicBezTo>
                <a:cubicBezTo>
                  <a:pt x="0" y="465"/>
                  <a:pt x="0" y="473"/>
                  <a:pt x="11" y="473"/>
                </a:cubicBezTo>
                <a:cubicBezTo>
                  <a:pt x="31" y="473"/>
                  <a:pt x="81" y="470"/>
                  <a:pt x="101" y="470"/>
                </a:cubicBezTo>
                <a:cubicBezTo>
                  <a:pt x="112" y="470"/>
                  <a:pt x="137" y="470"/>
                  <a:pt x="148" y="470"/>
                </a:cubicBezTo>
                <a:cubicBezTo>
                  <a:pt x="162" y="473"/>
                  <a:pt x="179" y="473"/>
                  <a:pt x="193" y="473"/>
                </a:cubicBezTo>
                <a:cubicBezTo>
                  <a:pt x="196" y="473"/>
                  <a:pt x="207" y="473"/>
                  <a:pt x="207" y="459"/>
                </a:cubicBezTo>
                <a:cubicBezTo>
                  <a:pt x="207" y="448"/>
                  <a:pt x="199" y="448"/>
                  <a:pt x="185" y="448"/>
                </a:cubicBezTo>
                <a:cubicBezTo>
                  <a:pt x="185" y="448"/>
                  <a:pt x="171" y="448"/>
                  <a:pt x="160" y="448"/>
                </a:cubicBezTo>
                <a:cubicBezTo>
                  <a:pt x="143" y="445"/>
                  <a:pt x="143" y="442"/>
                  <a:pt x="143" y="437"/>
                </a:cubicBezTo>
                <a:cubicBezTo>
                  <a:pt x="143" y="431"/>
                  <a:pt x="151" y="406"/>
                  <a:pt x="176" y="302"/>
                </a:cubicBezTo>
                <a:lnTo>
                  <a:pt x="291" y="221"/>
                </a:lnTo>
                <a:lnTo>
                  <a:pt x="392" y="417"/>
                </a:lnTo>
                <a:cubicBezTo>
                  <a:pt x="395" y="426"/>
                  <a:pt x="395" y="426"/>
                  <a:pt x="395" y="431"/>
                </a:cubicBezTo>
                <a:cubicBezTo>
                  <a:pt x="395" y="445"/>
                  <a:pt x="375" y="448"/>
                  <a:pt x="364" y="448"/>
                </a:cubicBezTo>
                <a:cubicBezTo>
                  <a:pt x="356" y="448"/>
                  <a:pt x="347" y="448"/>
                  <a:pt x="347" y="465"/>
                </a:cubicBezTo>
                <a:cubicBezTo>
                  <a:pt x="347" y="465"/>
                  <a:pt x="347" y="473"/>
                  <a:pt x="358" y="473"/>
                </a:cubicBezTo>
                <a:cubicBezTo>
                  <a:pt x="378" y="473"/>
                  <a:pt x="426" y="470"/>
                  <a:pt x="445" y="470"/>
                </a:cubicBezTo>
                <a:cubicBezTo>
                  <a:pt x="468" y="470"/>
                  <a:pt x="496" y="473"/>
                  <a:pt x="515" y="473"/>
                </a:cubicBezTo>
                <a:cubicBezTo>
                  <a:pt x="524" y="473"/>
                  <a:pt x="529" y="468"/>
                  <a:pt x="529" y="459"/>
                </a:cubicBezTo>
                <a:cubicBezTo>
                  <a:pt x="529" y="448"/>
                  <a:pt x="518" y="448"/>
                  <a:pt x="512" y="448"/>
                </a:cubicBezTo>
                <a:cubicBezTo>
                  <a:pt x="498" y="448"/>
                  <a:pt x="479" y="448"/>
                  <a:pt x="468" y="426"/>
                </a:cubicBezTo>
                <a:lnTo>
                  <a:pt x="347" y="19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09" name="Freeform 24"/>
          <p:cNvSpPr/>
          <p:nvPr/>
        </p:nvSpPr>
        <p:spPr>
          <a:xfrm>
            <a:off x="5637240" y="53182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10" name="Freeform 25"/>
          <p:cNvSpPr/>
          <p:nvPr/>
        </p:nvSpPr>
        <p:spPr>
          <a:xfrm>
            <a:off x="5708880" y="52369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11" name="Freeform 26"/>
          <p:cNvSpPr/>
          <p:nvPr/>
        </p:nvSpPr>
        <p:spPr>
          <a:xfrm>
            <a:off x="5864040" y="5239800"/>
            <a:ext cx="90000" cy="111240"/>
          </a:xfrm>
          <a:custGeom>
            <a:avLst/>
            <a:gdLst/>
            <a:ahLst/>
            <a:rect l="0" t="0" r="r" b="b"/>
            <a:pathLst>
              <a:path w="250" h="309">
                <a:moveTo>
                  <a:pt x="196" y="143"/>
                </a:moveTo>
                <a:cubicBezTo>
                  <a:pt x="207" y="143"/>
                  <a:pt x="218" y="143"/>
                  <a:pt x="218" y="132"/>
                </a:cubicBezTo>
                <a:cubicBezTo>
                  <a:pt x="218" y="118"/>
                  <a:pt x="210" y="118"/>
                  <a:pt x="196" y="118"/>
                </a:cubicBezTo>
                <a:lnTo>
                  <a:pt x="70" y="118"/>
                </a:lnTo>
                <a:cubicBezTo>
                  <a:pt x="92" y="56"/>
                  <a:pt x="137" y="25"/>
                  <a:pt x="199" y="25"/>
                </a:cubicBezTo>
                <a:lnTo>
                  <a:pt x="224" y="25"/>
                </a:lnTo>
                <a:cubicBezTo>
                  <a:pt x="235" y="25"/>
                  <a:pt x="249" y="25"/>
                  <a:pt x="249" y="11"/>
                </a:cubicBezTo>
                <a:cubicBezTo>
                  <a:pt x="249" y="0"/>
                  <a:pt x="241" y="0"/>
                  <a:pt x="227" y="0"/>
                </a:cubicBezTo>
                <a:lnTo>
                  <a:pt x="196" y="0"/>
                </a:lnTo>
                <a:cubicBezTo>
                  <a:pt x="104" y="0"/>
                  <a:pt x="0" y="64"/>
                  <a:pt x="0" y="171"/>
                </a:cubicBezTo>
                <a:cubicBezTo>
                  <a:pt x="0" y="252"/>
                  <a:pt x="62" y="308"/>
                  <a:pt x="143" y="308"/>
                </a:cubicBezTo>
                <a:cubicBezTo>
                  <a:pt x="162" y="308"/>
                  <a:pt x="193" y="302"/>
                  <a:pt x="230" y="283"/>
                </a:cubicBezTo>
                <a:cubicBezTo>
                  <a:pt x="244" y="274"/>
                  <a:pt x="246" y="272"/>
                  <a:pt x="246" y="269"/>
                </a:cubicBezTo>
                <a:cubicBezTo>
                  <a:pt x="246" y="266"/>
                  <a:pt x="246" y="255"/>
                  <a:pt x="235" y="255"/>
                </a:cubicBezTo>
                <a:cubicBezTo>
                  <a:pt x="232" y="255"/>
                  <a:pt x="230" y="255"/>
                  <a:pt x="227" y="258"/>
                </a:cubicBezTo>
                <a:cubicBezTo>
                  <a:pt x="202" y="274"/>
                  <a:pt x="174" y="288"/>
                  <a:pt x="146" y="288"/>
                </a:cubicBezTo>
                <a:cubicBezTo>
                  <a:pt x="118" y="288"/>
                  <a:pt x="59" y="274"/>
                  <a:pt x="59" y="193"/>
                </a:cubicBezTo>
                <a:cubicBezTo>
                  <a:pt x="59" y="185"/>
                  <a:pt x="59" y="171"/>
                  <a:pt x="64" y="143"/>
                </a:cubicBezTo>
                <a:lnTo>
                  <a:pt x="196" y="1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12" name="Freeform 27"/>
          <p:cNvSpPr/>
          <p:nvPr/>
        </p:nvSpPr>
        <p:spPr>
          <a:xfrm>
            <a:off x="6022440" y="5028120"/>
            <a:ext cx="79920" cy="354960"/>
          </a:xfrm>
          <a:custGeom>
            <a:avLst/>
            <a:gdLst/>
            <a:ahLst/>
            <a:rect l="0" t="0" r="r" b="b"/>
            <a:pathLst>
              <a:path w="222" h="986">
                <a:moveTo>
                  <a:pt x="218" y="36"/>
                </a:moveTo>
                <a:cubicBezTo>
                  <a:pt x="221" y="28"/>
                  <a:pt x="221" y="25"/>
                  <a:pt x="221" y="20"/>
                </a:cubicBezTo>
                <a:cubicBezTo>
                  <a:pt x="221" y="8"/>
                  <a:pt x="213" y="0"/>
                  <a:pt x="202" y="0"/>
                </a:cubicBezTo>
                <a:cubicBezTo>
                  <a:pt x="193" y="0"/>
                  <a:pt x="188" y="6"/>
                  <a:pt x="179" y="22"/>
                </a:cubicBezTo>
                <a:lnTo>
                  <a:pt x="6" y="476"/>
                </a:lnTo>
                <a:cubicBezTo>
                  <a:pt x="3" y="482"/>
                  <a:pt x="0" y="487"/>
                  <a:pt x="0" y="493"/>
                </a:cubicBezTo>
                <a:cubicBezTo>
                  <a:pt x="0" y="496"/>
                  <a:pt x="0" y="498"/>
                  <a:pt x="6" y="510"/>
                </a:cubicBezTo>
                <a:lnTo>
                  <a:pt x="179" y="963"/>
                </a:lnTo>
                <a:cubicBezTo>
                  <a:pt x="182" y="974"/>
                  <a:pt x="188" y="985"/>
                  <a:pt x="202" y="985"/>
                </a:cubicBezTo>
                <a:cubicBezTo>
                  <a:pt x="213" y="985"/>
                  <a:pt x="221" y="977"/>
                  <a:pt x="221" y="966"/>
                </a:cubicBezTo>
                <a:cubicBezTo>
                  <a:pt x="221" y="963"/>
                  <a:pt x="221" y="963"/>
                  <a:pt x="218" y="952"/>
                </a:cubicBezTo>
                <a:lnTo>
                  <a:pt x="42" y="493"/>
                </a:lnTo>
                <a:lnTo>
                  <a:pt x="218" y="3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13" name="Freeform 28"/>
          <p:cNvSpPr/>
          <p:nvPr/>
        </p:nvSpPr>
        <p:spPr>
          <a:xfrm>
            <a:off x="6139440" y="5043240"/>
            <a:ext cx="210960" cy="259200"/>
          </a:xfrm>
          <a:custGeom>
            <a:avLst/>
            <a:gdLst/>
            <a:ahLst/>
            <a:rect l="0" t="0" r="r" b="b"/>
            <a:pathLst>
              <a:path w="586" h="720">
                <a:moveTo>
                  <a:pt x="585" y="11"/>
                </a:moveTo>
                <a:cubicBezTo>
                  <a:pt x="585" y="6"/>
                  <a:pt x="585" y="0"/>
                  <a:pt x="577" y="0"/>
                </a:cubicBezTo>
                <a:cubicBezTo>
                  <a:pt x="571" y="0"/>
                  <a:pt x="568" y="0"/>
                  <a:pt x="557" y="14"/>
                </a:cubicBezTo>
                <a:lnTo>
                  <a:pt x="510" y="70"/>
                </a:lnTo>
                <a:cubicBezTo>
                  <a:pt x="484" y="25"/>
                  <a:pt x="434" y="0"/>
                  <a:pt x="370" y="0"/>
                </a:cubicBezTo>
                <a:cubicBezTo>
                  <a:pt x="244" y="0"/>
                  <a:pt x="123" y="115"/>
                  <a:pt x="123" y="232"/>
                </a:cubicBezTo>
                <a:cubicBezTo>
                  <a:pt x="123" y="314"/>
                  <a:pt x="176" y="358"/>
                  <a:pt x="227" y="372"/>
                </a:cubicBezTo>
                <a:lnTo>
                  <a:pt x="333" y="400"/>
                </a:lnTo>
                <a:cubicBezTo>
                  <a:pt x="370" y="409"/>
                  <a:pt x="426" y="426"/>
                  <a:pt x="426" y="507"/>
                </a:cubicBezTo>
                <a:cubicBezTo>
                  <a:pt x="426" y="594"/>
                  <a:pt x="344" y="689"/>
                  <a:pt x="246" y="689"/>
                </a:cubicBezTo>
                <a:cubicBezTo>
                  <a:pt x="182" y="689"/>
                  <a:pt x="73" y="666"/>
                  <a:pt x="73" y="543"/>
                </a:cubicBezTo>
                <a:cubicBezTo>
                  <a:pt x="73" y="521"/>
                  <a:pt x="78" y="496"/>
                  <a:pt x="78" y="490"/>
                </a:cubicBezTo>
                <a:cubicBezTo>
                  <a:pt x="81" y="487"/>
                  <a:pt x="81" y="484"/>
                  <a:pt x="81" y="484"/>
                </a:cubicBezTo>
                <a:cubicBezTo>
                  <a:pt x="81" y="473"/>
                  <a:pt x="73" y="473"/>
                  <a:pt x="70" y="473"/>
                </a:cubicBezTo>
                <a:cubicBezTo>
                  <a:pt x="64" y="473"/>
                  <a:pt x="62" y="473"/>
                  <a:pt x="59" y="476"/>
                </a:cubicBezTo>
                <a:cubicBezTo>
                  <a:pt x="56" y="479"/>
                  <a:pt x="0" y="705"/>
                  <a:pt x="0" y="708"/>
                </a:cubicBezTo>
                <a:cubicBezTo>
                  <a:pt x="0" y="714"/>
                  <a:pt x="6" y="719"/>
                  <a:pt x="11" y="719"/>
                </a:cubicBezTo>
                <a:cubicBezTo>
                  <a:pt x="17" y="719"/>
                  <a:pt x="17" y="717"/>
                  <a:pt x="28" y="703"/>
                </a:cubicBezTo>
                <a:lnTo>
                  <a:pt x="78" y="647"/>
                </a:lnTo>
                <a:cubicBezTo>
                  <a:pt x="120" y="705"/>
                  <a:pt x="188" y="719"/>
                  <a:pt x="244" y="719"/>
                </a:cubicBezTo>
                <a:cubicBezTo>
                  <a:pt x="378" y="719"/>
                  <a:pt x="496" y="588"/>
                  <a:pt x="496" y="465"/>
                </a:cubicBezTo>
                <a:cubicBezTo>
                  <a:pt x="496" y="395"/>
                  <a:pt x="462" y="361"/>
                  <a:pt x="448" y="350"/>
                </a:cubicBezTo>
                <a:cubicBezTo>
                  <a:pt x="426" y="325"/>
                  <a:pt x="409" y="322"/>
                  <a:pt x="322" y="300"/>
                </a:cubicBezTo>
                <a:cubicBezTo>
                  <a:pt x="300" y="294"/>
                  <a:pt x="263" y="283"/>
                  <a:pt x="255" y="283"/>
                </a:cubicBezTo>
                <a:cubicBezTo>
                  <a:pt x="230" y="272"/>
                  <a:pt x="196" y="244"/>
                  <a:pt x="196" y="190"/>
                </a:cubicBezTo>
                <a:cubicBezTo>
                  <a:pt x="196" y="112"/>
                  <a:pt x="274" y="28"/>
                  <a:pt x="367" y="28"/>
                </a:cubicBezTo>
                <a:cubicBezTo>
                  <a:pt x="451" y="28"/>
                  <a:pt x="510" y="70"/>
                  <a:pt x="510" y="182"/>
                </a:cubicBezTo>
                <a:cubicBezTo>
                  <a:pt x="510" y="213"/>
                  <a:pt x="507" y="230"/>
                  <a:pt x="507" y="235"/>
                </a:cubicBezTo>
                <a:cubicBezTo>
                  <a:pt x="507" y="238"/>
                  <a:pt x="507" y="246"/>
                  <a:pt x="518" y="246"/>
                </a:cubicBezTo>
                <a:cubicBezTo>
                  <a:pt x="529" y="246"/>
                  <a:pt x="529" y="244"/>
                  <a:pt x="532" y="227"/>
                </a:cubicBezTo>
                <a:lnTo>
                  <a:pt x="585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14" name="Freeform 29"/>
          <p:cNvSpPr/>
          <p:nvPr/>
        </p:nvSpPr>
        <p:spPr>
          <a:xfrm>
            <a:off x="6352920" y="52369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15" name="Freeform 30"/>
          <p:cNvSpPr/>
          <p:nvPr/>
        </p:nvSpPr>
        <p:spPr>
          <a:xfrm>
            <a:off x="6528240" y="5043240"/>
            <a:ext cx="210960" cy="259200"/>
          </a:xfrm>
          <a:custGeom>
            <a:avLst/>
            <a:gdLst/>
            <a:ahLst/>
            <a:rect l="0" t="0" r="r" b="b"/>
            <a:pathLst>
              <a:path w="586" h="720">
                <a:moveTo>
                  <a:pt x="585" y="11"/>
                </a:moveTo>
                <a:cubicBezTo>
                  <a:pt x="585" y="6"/>
                  <a:pt x="585" y="0"/>
                  <a:pt x="577" y="0"/>
                </a:cubicBezTo>
                <a:cubicBezTo>
                  <a:pt x="571" y="0"/>
                  <a:pt x="568" y="0"/>
                  <a:pt x="557" y="14"/>
                </a:cubicBezTo>
                <a:lnTo>
                  <a:pt x="510" y="70"/>
                </a:lnTo>
                <a:cubicBezTo>
                  <a:pt x="484" y="25"/>
                  <a:pt x="434" y="0"/>
                  <a:pt x="370" y="0"/>
                </a:cubicBezTo>
                <a:cubicBezTo>
                  <a:pt x="244" y="0"/>
                  <a:pt x="123" y="115"/>
                  <a:pt x="123" y="232"/>
                </a:cubicBezTo>
                <a:cubicBezTo>
                  <a:pt x="123" y="314"/>
                  <a:pt x="176" y="358"/>
                  <a:pt x="227" y="372"/>
                </a:cubicBezTo>
                <a:lnTo>
                  <a:pt x="333" y="400"/>
                </a:lnTo>
                <a:cubicBezTo>
                  <a:pt x="370" y="409"/>
                  <a:pt x="426" y="426"/>
                  <a:pt x="426" y="507"/>
                </a:cubicBezTo>
                <a:cubicBezTo>
                  <a:pt x="426" y="594"/>
                  <a:pt x="344" y="689"/>
                  <a:pt x="246" y="689"/>
                </a:cubicBezTo>
                <a:cubicBezTo>
                  <a:pt x="182" y="689"/>
                  <a:pt x="73" y="666"/>
                  <a:pt x="73" y="543"/>
                </a:cubicBezTo>
                <a:cubicBezTo>
                  <a:pt x="73" y="521"/>
                  <a:pt x="78" y="496"/>
                  <a:pt x="78" y="490"/>
                </a:cubicBezTo>
                <a:cubicBezTo>
                  <a:pt x="81" y="487"/>
                  <a:pt x="81" y="484"/>
                  <a:pt x="81" y="484"/>
                </a:cubicBezTo>
                <a:cubicBezTo>
                  <a:pt x="81" y="473"/>
                  <a:pt x="73" y="473"/>
                  <a:pt x="70" y="473"/>
                </a:cubicBezTo>
                <a:cubicBezTo>
                  <a:pt x="64" y="473"/>
                  <a:pt x="62" y="473"/>
                  <a:pt x="59" y="476"/>
                </a:cubicBezTo>
                <a:cubicBezTo>
                  <a:pt x="56" y="479"/>
                  <a:pt x="0" y="705"/>
                  <a:pt x="0" y="708"/>
                </a:cubicBezTo>
                <a:cubicBezTo>
                  <a:pt x="0" y="714"/>
                  <a:pt x="6" y="719"/>
                  <a:pt x="11" y="719"/>
                </a:cubicBezTo>
                <a:cubicBezTo>
                  <a:pt x="17" y="719"/>
                  <a:pt x="17" y="717"/>
                  <a:pt x="28" y="703"/>
                </a:cubicBezTo>
                <a:lnTo>
                  <a:pt x="78" y="647"/>
                </a:lnTo>
                <a:cubicBezTo>
                  <a:pt x="120" y="705"/>
                  <a:pt x="188" y="719"/>
                  <a:pt x="244" y="719"/>
                </a:cubicBezTo>
                <a:cubicBezTo>
                  <a:pt x="378" y="719"/>
                  <a:pt x="496" y="588"/>
                  <a:pt x="496" y="465"/>
                </a:cubicBezTo>
                <a:cubicBezTo>
                  <a:pt x="496" y="395"/>
                  <a:pt x="462" y="361"/>
                  <a:pt x="448" y="350"/>
                </a:cubicBezTo>
                <a:cubicBezTo>
                  <a:pt x="426" y="325"/>
                  <a:pt x="409" y="322"/>
                  <a:pt x="322" y="300"/>
                </a:cubicBezTo>
                <a:cubicBezTo>
                  <a:pt x="300" y="294"/>
                  <a:pt x="263" y="283"/>
                  <a:pt x="255" y="283"/>
                </a:cubicBezTo>
                <a:cubicBezTo>
                  <a:pt x="230" y="272"/>
                  <a:pt x="196" y="244"/>
                  <a:pt x="196" y="190"/>
                </a:cubicBezTo>
                <a:cubicBezTo>
                  <a:pt x="196" y="112"/>
                  <a:pt x="274" y="28"/>
                  <a:pt x="367" y="28"/>
                </a:cubicBezTo>
                <a:cubicBezTo>
                  <a:pt x="451" y="28"/>
                  <a:pt x="510" y="70"/>
                  <a:pt x="510" y="182"/>
                </a:cubicBezTo>
                <a:cubicBezTo>
                  <a:pt x="510" y="213"/>
                  <a:pt x="507" y="230"/>
                  <a:pt x="507" y="235"/>
                </a:cubicBezTo>
                <a:cubicBezTo>
                  <a:pt x="507" y="238"/>
                  <a:pt x="507" y="246"/>
                  <a:pt x="518" y="246"/>
                </a:cubicBezTo>
                <a:cubicBezTo>
                  <a:pt x="529" y="246"/>
                  <a:pt x="529" y="244"/>
                  <a:pt x="532" y="227"/>
                </a:cubicBezTo>
                <a:lnTo>
                  <a:pt x="585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16" name="Freeform 31"/>
          <p:cNvSpPr/>
          <p:nvPr/>
        </p:nvSpPr>
        <p:spPr>
          <a:xfrm>
            <a:off x="6743160" y="517428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17" name="Freeform 32"/>
          <p:cNvSpPr/>
          <p:nvPr/>
        </p:nvSpPr>
        <p:spPr>
          <a:xfrm>
            <a:off x="6888240" y="5028120"/>
            <a:ext cx="79920" cy="354960"/>
          </a:xfrm>
          <a:custGeom>
            <a:avLst/>
            <a:gdLst/>
            <a:ahLst/>
            <a:rect l="0" t="0" r="r" b="b"/>
            <a:pathLst>
              <a:path w="222" h="986">
                <a:moveTo>
                  <a:pt x="218" y="510"/>
                </a:moveTo>
                <a:cubicBezTo>
                  <a:pt x="221" y="498"/>
                  <a:pt x="221" y="496"/>
                  <a:pt x="221" y="493"/>
                </a:cubicBezTo>
                <a:cubicBezTo>
                  <a:pt x="221" y="490"/>
                  <a:pt x="221" y="487"/>
                  <a:pt x="218" y="476"/>
                </a:cubicBezTo>
                <a:lnTo>
                  <a:pt x="42" y="22"/>
                </a:lnTo>
                <a:cubicBezTo>
                  <a:pt x="36" y="6"/>
                  <a:pt x="31" y="0"/>
                  <a:pt x="20" y="0"/>
                </a:cubicBezTo>
                <a:cubicBezTo>
                  <a:pt x="8" y="0"/>
                  <a:pt x="0" y="8"/>
                  <a:pt x="0" y="20"/>
                </a:cubicBezTo>
                <a:cubicBezTo>
                  <a:pt x="0" y="22"/>
                  <a:pt x="0" y="25"/>
                  <a:pt x="6" y="36"/>
                </a:cubicBezTo>
                <a:lnTo>
                  <a:pt x="182" y="493"/>
                </a:lnTo>
                <a:lnTo>
                  <a:pt x="6" y="949"/>
                </a:lnTo>
                <a:cubicBezTo>
                  <a:pt x="0" y="960"/>
                  <a:pt x="0" y="963"/>
                  <a:pt x="0" y="966"/>
                </a:cubicBezTo>
                <a:cubicBezTo>
                  <a:pt x="0" y="977"/>
                  <a:pt x="8" y="985"/>
                  <a:pt x="20" y="985"/>
                </a:cubicBezTo>
                <a:cubicBezTo>
                  <a:pt x="34" y="985"/>
                  <a:pt x="36" y="977"/>
                  <a:pt x="42" y="966"/>
                </a:cubicBezTo>
                <a:lnTo>
                  <a:pt x="218" y="51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18" name="Freeform 33"/>
          <p:cNvSpPr/>
          <p:nvPr/>
        </p:nvSpPr>
        <p:spPr>
          <a:xfrm>
            <a:off x="7019280" y="5040360"/>
            <a:ext cx="244440" cy="255240"/>
          </a:xfrm>
          <a:custGeom>
            <a:avLst/>
            <a:gdLst/>
            <a:ahLst/>
            <a:rect l="0" t="0" r="r" b="b"/>
            <a:pathLst>
              <a:path w="679" h="709">
                <a:moveTo>
                  <a:pt x="143" y="594"/>
                </a:moveTo>
                <a:cubicBezTo>
                  <a:pt x="104" y="661"/>
                  <a:pt x="64" y="675"/>
                  <a:pt x="20" y="677"/>
                </a:cubicBezTo>
                <a:cubicBezTo>
                  <a:pt x="8" y="677"/>
                  <a:pt x="0" y="677"/>
                  <a:pt x="0" y="697"/>
                </a:cubicBezTo>
                <a:cubicBezTo>
                  <a:pt x="0" y="703"/>
                  <a:pt x="6" y="708"/>
                  <a:pt x="14" y="708"/>
                </a:cubicBezTo>
                <a:cubicBezTo>
                  <a:pt x="39" y="708"/>
                  <a:pt x="70" y="705"/>
                  <a:pt x="98" y="705"/>
                </a:cubicBezTo>
                <a:cubicBezTo>
                  <a:pt x="132" y="705"/>
                  <a:pt x="165" y="708"/>
                  <a:pt x="196" y="708"/>
                </a:cubicBezTo>
                <a:cubicBezTo>
                  <a:pt x="202" y="708"/>
                  <a:pt x="216" y="708"/>
                  <a:pt x="216" y="689"/>
                </a:cubicBezTo>
                <a:cubicBezTo>
                  <a:pt x="216" y="677"/>
                  <a:pt x="207" y="677"/>
                  <a:pt x="199" y="677"/>
                </a:cubicBezTo>
                <a:cubicBezTo>
                  <a:pt x="176" y="675"/>
                  <a:pt x="154" y="666"/>
                  <a:pt x="154" y="641"/>
                </a:cubicBezTo>
                <a:cubicBezTo>
                  <a:pt x="154" y="630"/>
                  <a:pt x="160" y="619"/>
                  <a:pt x="168" y="605"/>
                </a:cubicBezTo>
                <a:lnTo>
                  <a:pt x="241" y="479"/>
                </a:lnTo>
                <a:lnTo>
                  <a:pt x="490" y="479"/>
                </a:lnTo>
                <a:cubicBezTo>
                  <a:pt x="493" y="501"/>
                  <a:pt x="507" y="635"/>
                  <a:pt x="507" y="644"/>
                </a:cubicBezTo>
                <a:cubicBezTo>
                  <a:pt x="507" y="675"/>
                  <a:pt x="454" y="677"/>
                  <a:pt x="434" y="677"/>
                </a:cubicBezTo>
                <a:cubicBezTo>
                  <a:pt x="420" y="677"/>
                  <a:pt x="412" y="677"/>
                  <a:pt x="412" y="697"/>
                </a:cubicBezTo>
                <a:cubicBezTo>
                  <a:pt x="412" y="708"/>
                  <a:pt x="423" y="708"/>
                  <a:pt x="426" y="708"/>
                </a:cubicBezTo>
                <a:cubicBezTo>
                  <a:pt x="465" y="708"/>
                  <a:pt x="507" y="705"/>
                  <a:pt x="549" y="705"/>
                </a:cubicBezTo>
                <a:cubicBezTo>
                  <a:pt x="574" y="705"/>
                  <a:pt x="636" y="708"/>
                  <a:pt x="661" y="708"/>
                </a:cubicBezTo>
                <a:cubicBezTo>
                  <a:pt x="666" y="708"/>
                  <a:pt x="678" y="708"/>
                  <a:pt x="678" y="689"/>
                </a:cubicBezTo>
                <a:cubicBezTo>
                  <a:pt x="678" y="677"/>
                  <a:pt x="669" y="677"/>
                  <a:pt x="655" y="677"/>
                </a:cubicBezTo>
                <a:cubicBezTo>
                  <a:pt x="594" y="677"/>
                  <a:pt x="594" y="669"/>
                  <a:pt x="591" y="641"/>
                </a:cubicBezTo>
                <a:lnTo>
                  <a:pt x="532" y="22"/>
                </a:lnTo>
                <a:cubicBezTo>
                  <a:pt x="529" y="3"/>
                  <a:pt x="529" y="0"/>
                  <a:pt x="512" y="0"/>
                </a:cubicBezTo>
                <a:cubicBezTo>
                  <a:pt x="496" y="0"/>
                  <a:pt x="493" y="6"/>
                  <a:pt x="487" y="17"/>
                </a:cubicBezTo>
                <a:lnTo>
                  <a:pt x="143" y="594"/>
                </a:lnTo>
                <a:moveTo>
                  <a:pt x="260" y="448"/>
                </a:moveTo>
                <a:lnTo>
                  <a:pt x="456" y="123"/>
                </a:lnTo>
                <a:lnTo>
                  <a:pt x="487" y="448"/>
                </a:lnTo>
                <a:lnTo>
                  <a:pt x="260" y="4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19" name="Freeform 34"/>
          <p:cNvSpPr/>
          <p:nvPr/>
        </p:nvSpPr>
        <p:spPr>
          <a:xfrm>
            <a:off x="7289280" y="5177160"/>
            <a:ext cx="162720" cy="170640"/>
          </a:xfrm>
          <a:custGeom>
            <a:avLst/>
            <a:gdLst/>
            <a:ahLst/>
            <a:rect l="0" t="0" r="r" b="b"/>
            <a:pathLst>
              <a:path w="452" h="474">
                <a:moveTo>
                  <a:pt x="238" y="56"/>
                </a:moveTo>
                <a:cubicBezTo>
                  <a:pt x="244" y="31"/>
                  <a:pt x="246" y="25"/>
                  <a:pt x="311" y="25"/>
                </a:cubicBezTo>
                <a:cubicBezTo>
                  <a:pt x="330" y="25"/>
                  <a:pt x="339" y="25"/>
                  <a:pt x="339" y="8"/>
                </a:cubicBezTo>
                <a:cubicBezTo>
                  <a:pt x="339" y="8"/>
                  <a:pt x="339" y="0"/>
                  <a:pt x="328" y="0"/>
                </a:cubicBezTo>
                <a:cubicBezTo>
                  <a:pt x="311" y="0"/>
                  <a:pt x="291" y="0"/>
                  <a:pt x="274" y="3"/>
                </a:cubicBezTo>
                <a:cubicBezTo>
                  <a:pt x="258" y="3"/>
                  <a:pt x="238" y="3"/>
                  <a:pt x="218" y="3"/>
                </a:cubicBezTo>
                <a:cubicBezTo>
                  <a:pt x="204" y="3"/>
                  <a:pt x="188" y="3"/>
                  <a:pt x="171" y="3"/>
                </a:cubicBezTo>
                <a:cubicBezTo>
                  <a:pt x="157" y="3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34" y="25"/>
                  <a:pt x="148" y="25"/>
                  <a:pt x="160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3" y="448"/>
                  <a:pt x="20" y="448"/>
                </a:cubicBezTo>
                <a:cubicBezTo>
                  <a:pt x="8" y="448"/>
                  <a:pt x="0" y="448"/>
                  <a:pt x="0" y="462"/>
                </a:cubicBezTo>
                <a:cubicBezTo>
                  <a:pt x="0" y="473"/>
                  <a:pt x="8" y="473"/>
                  <a:pt x="20" y="473"/>
                </a:cubicBezTo>
                <a:lnTo>
                  <a:pt x="370" y="473"/>
                </a:lnTo>
                <a:cubicBezTo>
                  <a:pt x="386" y="473"/>
                  <a:pt x="386" y="473"/>
                  <a:pt x="392" y="459"/>
                </a:cubicBezTo>
                <a:cubicBezTo>
                  <a:pt x="400" y="440"/>
                  <a:pt x="451" y="305"/>
                  <a:pt x="451" y="300"/>
                </a:cubicBezTo>
                <a:cubicBezTo>
                  <a:pt x="451" y="300"/>
                  <a:pt x="451" y="291"/>
                  <a:pt x="440" y="291"/>
                </a:cubicBezTo>
                <a:cubicBezTo>
                  <a:pt x="431" y="291"/>
                  <a:pt x="431" y="294"/>
                  <a:pt x="426" y="305"/>
                </a:cubicBezTo>
                <a:cubicBezTo>
                  <a:pt x="400" y="372"/>
                  <a:pt x="370" y="448"/>
                  <a:pt x="244" y="448"/>
                </a:cubicBezTo>
                <a:lnTo>
                  <a:pt x="165" y="448"/>
                </a:lnTo>
                <a:cubicBezTo>
                  <a:pt x="143" y="448"/>
                  <a:pt x="143" y="448"/>
                  <a:pt x="143" y="442"/>
                </a:cubicBezTo>
                <a:cubicBezTo>
                  <a:pt x="143" y="440"/>
                  <a:pt x="143" y="437"/>
                  <a:pt x="146" y="426"/>
                </a:cubicBezTo>
                <a:lnTo>
                  <a:pt x="238" y="5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20" name="Freeform 35"/>
          <p:cNvSpPr/>
          <p:nvPr/>
        </p:nvSpPr>
        <p:spPr>
          <a:xfrm>
            <a:off x="7495200" y="53182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21" name="Freeform 36"/>
          <p:cNvSpPr/>
          <p:nvPr/>
        </p:nvSpPr>
        <p:spPr>
          <a:xfrm>
            <a:off x="7567560" y="517428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22" name="Freeform 37"/>
          <p:cNvSpPr/>
          <p:nvPr/>
        </p:nvSpPr>
        <p:spPr>
          <a:xfrm>
            <a:off x="7686720" y="5239800"/>
            <a:ext cx="134280" cy="111240"/>
          </a:xfrm>
          <a:custGeom>
            <a:avLst/>
            <a:gdLst/>
            <a:ahLst/>
            <a:rect l="0" t="0" r="r" b="b"/>
            <a:pathLst>
              <a:path w="373" h="309">
                <a:moveTo>
                  <a:pt x="207" y="48"/>
                </a:moveTo>
                <a:lnTo>
                  <a:pt x="336" y="48"/>
                </a:lnTo>
                <a:cubicBezTo>
                  <a:pt x="344" y="48"/>
                  <a:pt x="372" y="48"/>
                  <a:pt x="372" y="20"/>
                </a:cubicBezTo>
                <a:cubicBezTo>
                  <a:pt x="372" y="0"/>
                  <a:pt x="356" y="0"/>
                  <a:pt x="342" y="0"/>
                </a:cubicBezTo>
                <a:lnTo>
                  <a:pt x="123" y="0"/>
                </a:lnTo>
                <a:cubicBezTo>
                  <a:pt x="104" y="0"/>
                  <a:pt x="81" y="0"/>
                  <a:pt x="45" y="34"/>
                </a:cubicBezTo>
                <a:cubicBezTo>
                  <a:pt x="25" y="53"/>
                  <a:pt x="0" y="90"/>
                  <a:pt x="0" y="95"/>
                </a:cubicBezTo>
                <a:cubicBezTo>
                  <a:pt x="0" y="104"/>
                  <a:pt x="8" y="104"/>
                  <a:pt x="11" y="104"/>
                </a:cubicBezTo>
                <a:cubicBezTo>
                  <a:pt x="20" y="104"/>
                  <a:pt x="20" y="101"/>
                  <a:pt x="25" y="95"/>
                </a:cubicBezTo>
                <a:cubicBezTo>
                  <a:pt x="59" y="48"/>
                  <a:pt x="101" y="48"/>
                  <a:pt x="118" y="48"/>
                </a:cubicBezTo>
                <a:lnTo>
                  <a:pt x="179" y="48"/>
                </a:lnTo>
                <a:lnTo>
                  <a:pt x="112" y="269"/>
                </a:lnTo>
                <a:cubicBezTo>
                  <a:pt x="106" y="280"/>
                  <a:pt x="106" y="283"/>
                  <a:pt x="106" y="286"/>
                </a:cubicBezTo>
                <a:cubicBezTo>
                  <a:pt x="106" y="305"/>
                  <a:pt x="126" y="308"/>
                  <a:pt x="132" y="308"/>
                </a:cubicBezTo>
                <a:cubicBezTo>
                  <a:pt x="157" y="308"/>
                  <a:pt x="162" y="283"/>
                  <a:pt x="165" y="274"/>
                </a:cubicBezTo>
                <a:lnTo>
                  <a:pt x="207" y="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Hyperfine terms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824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New contribution: Electron spins will couple to nuclear spins. 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solidFill>
                  <a:srgbClr val="ff3333"/>
                </a:solidFill>
                <a:latin typeface="Ubuntu"/>
              </a:rPr>
              <a:t>The hyperfine interaction couples nuclear spins to the electron spin density.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Spin density then “transmits” interaction of nuclear spins.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The resulting contribution to the nuclear spin-spin interaction is given by: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825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826" name="Freeform 3"/>
          <p:cNvSpPr/>
          <p:nvPr/>
        </p:nvSpPr>
        <p:spPr>
          <a:xfrm>
            <a:off x="1890720" y="4825440"/>
            <a:ext cx="5945400" cy="895320"/>
          </a:xfrm>
          <a:custGeom>
            <a:avLst/>
            <a:gdLst/>
            <a:ahLst/>
            <a:rect l="0" t="0" r="r" b="b"/>
            <a:pathLst>
              <a:path w="16515" h="2487">
                <a:moveTo>
                  <a:pt x="8257" y="2486"/>
                </a:moveTo>
                <a:lnTo>
                  <a:pt x="0" y="2486"/>
                </a:lnTo>
                <a:lnTo>
                  <a:pt x="0" y="0"/>
                </a:lnTo>
                <a:lnTo>
                  <a:pt x="16514" y="0"/>
                </a:lnTo>
                <a:lnTo>
                  <a:pt x="16514" y="2486"/>
                </a:lnTo>
                <a:lnTo>
                  <a:pt x="8257" y="2486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827" name="Freeform 4"/>
          <p:cNvSpPr/>
          <p:nvPr/>
        </p:nvSpPr>
        <p:spPr>
          <a:xfrm>
            <a:off x="1915920" y="5051160"/>
            <a:ext cx="200880" cy="251280"/>
          </a:xfrm>
          <a:custGeom>
            <a:avLst/>
            <a:gdLst/>
            <a:ahLst/>
            <a:rect l="0" t="0" r="r" b="b"/>
            <a:pathLst>
              <a:path w="558" h="698">
                <a:moveTo>
                  <a:pt x="465" y="73"/>
                </a:moveTo>
                <a:cubicBezTo>
                  <a:pt x="473" y="39"/>
                  <a:pt x="476" y="31"/>
                  <a:pt x="529" y="31"/>
                </a:cubicBezTo>
                <a:cubicBezTo>
                  <a:pt x="546" y="31"/>
                  <a:pt x="557" y="31"/>
                  <a:pt x="557" y="11"/>
                </a:cubicBezTo>
                <a:cubicBezTo>
                  <a:pt x="557" y="3"/>
                  <a:pt x="549" y="0"/>
                  <a:pt x="543" y="0"/>
                </a:cubicBezTo>
                <a:cubicBezTo>
                  <a:pt x="518" y="0"/>
                  <a:pt x="456" y="3"/>
                  <a:pt x="431" y="3"/>
                </a:cubicBezTo>
                <a:cubicBezTo>
                  <a:pt x="400" y="3"/>
                  <a:pt x="319" y="0"/>
                  <a:pt x="286" y="0"/>
                </a:cubicBezTo>
                <a:cubicBezTo>
                  <a:pt x="277" y="0"/>
                  <a:pt x="266" y="0"/>
                  <a:pt x="266" y="20"/>
                </a:cubicBezTo>
                <a:cubicBezTo>
                  <a:pt x="266" y="31"/>
                  <a:pt x="274" y="31"/>
                  <a:pt x="300" y="31"/>
                </a:cubicBezTo>
                <a:cubicBezTo>
                  <a:pt x="322" y="31"/>
                  <a:pt x="333" y="31"/>
                  <a:pt x="358" y="34"/>
                </a:cubicBezTo>
                <a:cubicBezTo>
                  <a:pt x="381" y="36"/>
                  <a:pt x="386" y="39"/>
                  <a:pt x="386" y="53"/>
                </a:cubicBezTo>
                <a:cubicBezTo>
                  <a:pt x="386" y="59"/>
                  <a:pt x="386" y="64"/>
                  <a:pt x="384" y="73"/>
                </a:cubicBezTo>
                <a:lnTo>
                  <a:pt x="269" y="526"/>
                </a:lnTo>
                <a:cubicBezTo>
                  <a:pt x="246" y="622"/>
                  <a:pt x="179" y="675"/>
                  <a:pt x="129" y="675"/>
                </a:cubicBezTo>
                <a:cubicBezTo>
                  <a:pt x="101" y="675"/>
                  <a:pt x="50" y="663"/>
                  <a:pt x="34" y="613"/>
                </a:cubicBezTo>
                <a:cubicBezTo>
                  <a:pt x="36" y="613"/>
                  <a:pt x="45" y="613"/>
                  <a:pt x="45" y="613"/>
                </a:cubicBezTo>
                <a:cubicBezTo>
                  <a:pt x="84" y="613"/>
                  <a:pt x="109" y="580"/>
                  <a:pt x="109" y="552"/>
                </a:cubicBezTo>
                <a:cubicBezTo>
                  <a:pt x="109" y="521"/>
                  <a:pt x="84" y="510"/>
                  <a:pt x="67" y="510"/>
                </a:cubicBezTo>
                <a:cubicBezTo>
                  <a:pt x="48" y="510"/>
                  <a:pt x="0" y="521"/>
                  <a:pt x="0" y="588"/>
                </a:cubicBezTo>
                <a:cubicBezTo>
                  <a:pt x="0" y="649"/>
                  <a:pt x="53" y="697"/>
                  <a:pt x="132" y="697"/>
                </a:cubicBezTo>
                <a:cubicBezTo>
                  <a:pt x="221" y="697"/>
                  <a:pt x="325" y="630"/>
                  <a:pt x="350" y="535"/>
                </a:cubicBezTo>
                <a:lnTo>
                  <a:pt x="465" y="7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28" name="Freeform 5"/>
          <p:cNvSpPr/>
          <p:nvPr/>
        </p:nvSpPr>
        <p:spPr>
          <a:xfrm>
            <a:off x="2120400" y="5014080"/>
            <a:ext cx="139320" cy="158760"/>
          </a:xfrm>
          <a:custGeom>
            <a:avLst/>
            <a:gdLst/>
            <a:ahLst/>
            <a:rect l="0" t="0" r="r" b="b"/>
            <a:pathLst>
              <a:path w="387" h="441">
                <a:moveTo>
                  <a:pt x="53" y="389"/>
                </a:moveTo>
                <a:cubicBezTo>
                  <a:pt x="48" y="409"/>
                  <a:pt x="48" y="414"/>
                  <a:pt x="20" y="414"/>
                </a:cubicBezTo>
                <a:cubicBezTo>
                  <a:pt x="8" y="414"/>
                  <a:pt x="0" y="414"/>
                  <a:pt x="0" y="431"/>
                </a:cubicBezTo>
                <a:cubicBezTo>
                  <a:pt x="0" y="437"/>
                  <a:pt x="6" y="440"/>
                  <a:pt x="8" y="440"/>
                </a:cubicBezTo>
                <a:cubicBezTo>
                  <a:pt x="28" y="440"/>
                  <a:pt x="50" y="437"/>
                  <a:pt x="70" y="437"/>
                </a:cubicBezTo>
                <a:cubicBezTo>
                  <a:pt x="92" y="437"/>
                  <a:pt x="120" y="440"/>
                  <a:pt x="143" y="440"/>
                </a:cubicBezTo>
                <a:cubicBezTo>
                  <a:pt x="148" y="440"/>
                  <a:pt x="157" y="437"/>
                  <a:pt x="157" y="426"/>
                </a:cubicBezTo>
                <a:cubicBezTo>
                  <a:pt x="157" y="414"/>
                  <a:pt x="146" y="414"/>
                  <a:pt x="137" y="414"/>
                </a:cubicBezTo>
                <a:cubicBezTo>
                  <a:pt x="123" y="414"/>
                  <a:pt x="104" y="414"/>
                  <a:pt x="104" y="406"/>
                </a:cubicBezTo>
                <a:cubicBezTo>
                  <a:pt x="104" y="403"/>
                  <a:pt x="109" y="386"/>
                  <a:pt x="112" y="375"/>
                </a:cubicBezTo>
                <a:cubicBezTo>
                  <a:pt x="120" y="339"/>
                  <a:pt x="129" y="300"/>
                  <a:pt x="137" y="272"/>
                </a:cubicBezTo>
                <a:cubicBezTo>
                  <a:pt x="146" y="286"/>
                  <a:pt x="168" y="314"/>
                  <a:pt x="210" y="314"/>
                </a:cubicBezTo>
                <a:cubicBezTo>
                  <a:pt x="294" y="314"/>
                  <a:pt x="386" y="218"/>
                  <a:pt x="386" y="115"/>
                </a:cubicBezTo>
                <a:cubicBezTo>
                  <a:pt x="386" y="34"/>
                  <a:pt x="330" y="0"/>
                  <a:pt x="283" y="0"/>
                </a:cubicBezTo>
                <a:cubicBezTo>
                  <a:pt x="241" y="0"/>
                  <a:pt x="204" y="28"/>
                  <a:pt x="185" y="48"/>
                </a:cubicBezTo>
                <a:cubicBezTo>
                  <a:pt x="174" y="8"/>
                  <a:pt x="134" y="0"/>
                  <a:pt x="112" y="0"/>
                </a:cubicBezTo>
                <a:cubicBezTo>
                  <a:pt x="87" y="0"/>
                  <a:pt x="70" y="17"/>
                  <a:pt x="59" y="36"/>
                </a:cubicBezTo>
                <a:cubicBezTo>
                  <a:pt x="45" y="62"/>
                  <a:pt x="34" y="101"/>
                  <a:pt x="34" y="106"/>
                </a:cubicBezTo>
                <a:cubicBezTo>
                  <a:pt x="34" y="115"/>
                  <a:pt x="42" y="115"/>
                  <a:pt x="45" y="115"/>
                </a:cubicBezTo>
                <a:cubicBezTo>
                  <a:pt x="56" y="115"/>
                  <a:pt x="56" y="112"/>
                  <a:pt x="62" y="95"/>
                </a:cubicBezTo>
                <a:cubicBezTo>
                  <a:pt x="70" y="53"/>
                  <a:pt x="84" y="20"/>
                  <a:pt x="112" y="20"/>
                </a:cubicBezTo>
                <a:cubicBezTo>
                  <a:pt x="129" y="20"/>
                  <a:pt x="134" y="34"/>
                  <a:pt x="134" y="53"/>
                </a:cubicBezTo>
                <a:cubicBezTo>
                  <a:pt x="134" y="62"/>
                  <a:pt x="132" y="70"/>
                  <a:pt x="132" y="73"/>
                </a:cubicBezTo>
                <a:lnTo>
                  <a:pt x="53" y="389"/>
                </a:lnTo>
                <a:moveTo>
                  <a:pt x="185" y="84"/>
                </a:moveTo>
                <a:cubicBezTo>
                  <a:pt x="224" y="31"/>
                  <a:pt x="258" y="20"/>
                  <a:pt x="280" y="20"/>
                </a:cubicBezTo>
                <a:cubicBezTo>
                  <a:pt x="308" y="20"/>
                  <a:pt x="330" y="39"/>
                  <a:pt x="330" y="87"/>
                </a:cubicBezTo>
                <a:cubicBezTo>
                  <a:pt x="330" y="115"/>
                  <a:pt x="316" y="185"/>
                  <a:pt x="297" y="227"/>
                </a:cubicBezTo>
                <a:cubicBezTo>
                  <a:pt x="277" y="260"/>
                  <a:pt x="244" y="294"/>
                  <a:pt x="210" y="294"/>
                </a:cubicBezTo>
                <a:cubicBezTo>
                  <a:pt x="160" y="294"/>
                  <a:pt x="148" y="241"/>
                  <a:pt x="148" y="232"/>
                </a:cubicBezTo>
                <a:cubicBezTo>
                  <a:pt x="148" y="230"/>
                  <a:pt x="148" y="224"/>
                  <a:pt x="148" y="221"/>
                </a:cubicBezTo>
                <a:lnTo>
                  <a:pt x="185" y="8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29" name="Freeform 6"/>
          <p:cNvSpPr/>
          <p:nvPr/>
        </p:nvSpPr>
        <p:spPr>
          <a:xfrm>
            <a:off x="2104560" y="5228640"/>
            <a:ext cx="227160" cy="170640"/>
          </a:xfrm>
          <a:custGeom>
            <a:avLst/>
            <a:gdLst/>
            <a:ahLst/>
            <a:rect l="0" t="0" r="r" b="b"/>
            <a:pathLst>
              <a:path w="631" h="474">
                <a:moveTo>
                  <a:pt x="347" y="196"/>
                </a:moveTo>
                <a:cubicBezTo>
                  <a:pt x="344" y="190"/>
                  <a:pt x="344" y="188"/>
                  <a:pt x="344" y="188"/>
                </a:cubicBezTo>
                <a:cubicBezTo>
                  <a:pt x="344" y="185"/>
                  <a:pt x="344" y="185"/>
                  <a:pt x="361" y="174"/>
                </a:cubicBezTo>
                <a:lnTo>
                  <a:pt x="431" y="123"/>
                </a:lnTo>
                <a:cubicBezTo>
                  <a:pt x="521" y="59"/>
                  <a:pt x="566" y="28"/>
                  <a:pt x="613" y="25"/>
                </a:cubicBezTo>
                <a:cubicBezTo>
                  <a:pt x="622" y="25"/>
                  <a:pt x="630" y="22"/>
                  <a:pt x="630" y="8"/>
                </a:cubicBezTo>
                <a:cubicBezTo>
                  <a:pt x="630" y="3"/>
                  <a:pt x="624" y="0"/>
                  <a:pt x="622" y="0"/>
                </a:cubicBezTo>
                <a:cubicBezTo>
                  <a:pt x="605" y="0"/>
                  <a:pt x="588" y="3"/>
                  <a:pt x="574" y="3"/>
                </a:cubicBezTo>
                <a:cubicBezTo>
                  <a:pt x="554" y="3"/>
                  <a:pt x="507" y="0"/>
                  <a:pt x="490" y="0"/>
                </a:cubicBezTo>
                <a:cubicBezTo>
                  <a:pt x="484" y="0"/>
                  <a:pt x="476" y="0"/>
                  <a:pt x="476" y="14"/>
                </a:cubicBezTo>
                <a:cubicBezTo>
                  <a:pt x="476" y="17"/>
                  <a:pt x="476" y="25"/>
                  <a:pt x="484" y="25"/>
                </a:cubicBezTo>
                <a:cubicBezTo>
                  <a:pt x="493" y="25"/>
                  <a:pt x="501" y="28"/>
                  <a:pt x="501" y="34"/>
                </a:cubicBezTo>
                <a:cubicBezTo>
                  <a:pt x="501" y="48"/>
                  <a:pt x="482" y="62"/>
                  <a:pt x="473" y="70"/>
                </a:cubicBezTo>
                <a:lnTo>
                  <a:pt x="182" y="272"/>
                </a:lnTo>
                <a:lnTo>
                  <a:pt x="238" y="53"/>
                </a:lnTo>
                <a:cubicBezTo>
                  <a:pt x="244" y="31"/>
                  <a:pt x="244" y="25"/>
                  <a:pt x="300" y="25"/>
                </a:cubicBezTo>
                <a:cubicBezTo>
                  <a:pt x="311" y="25"/>
                  <a:pt x="319" y="25"/>
                  <a:pt x="319" y="11"/>
                </a:cubicBezTo>
                <a:cubicBezTo>
                  <a:pt x="319" y="3"/>
                  <a:pt x="316" y="0"/>
                  <a:pt x="308" y="0"/>
                </a:cubicBezTo>
                <a:cubicBezTo>
                  <a:pt x="288" y="0"/>
                  <a:pt x="238" y="3"/>
                  <a:pt x="218" y="3"/>
                </a:cubicBezTo>
                <a:cubicBezTo>
                  <a:pt x="207" y="3"/>
                  <a:pt x="182" y="3"/>
                  <a:pt x="171" y="3"/>
                </a:cubicBezTo>
                <a:cubicBezTo>
                  <a:pt x="157" y="0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46" y="25"/>
                  <a:pt x="148" y="25"/>
                  <a:pt x="162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6" y="448"/>
                  <a:pt x="20" y="448"/>
                </a:cubicBezTo>
                <a:cubicBezTo>
                  <a:pt x="8" y="448"/>
                  <a:pt x="0" y="448"/>
                  <a:pt x="0" y="465"/>
                </a:cubicBezTo>
                <a:cubicBezTo>
                  <a:pt x="0" y="465"/>
                  <a:pt x="0" y="473"/>
                  <a:pt x="11" y="473"/>
                </a:cubicBezTo>
                <a:cubicBezTo>
                  <a:pt x="31" y="473"/>
                  <a:pt x="81" y="470"/>
                  <a:pt x="101" y="470"/>
                </a:cubicBezTo>
                <a:cubicBezTo>
                  <a:pt x="112" y="470"/>
                  <a:pt x="137" y="470"/>
                  <a:pt x="148" y="470"/>
                </a:cubicBezTo>
                <a:cubicBezTo>
                  <a:pt x="162" y="473"/>
                  <a:pt x="179" y="473"/>
                  <a:pt x="193" y="473"/>
                </a:cubicBezTo>
                <a:cubicBezTo>
                  <a:pt x="196" y="473"/>
                  <a:pt x="207" y="473"/>
                  <a:pt x="207" y="459"/>
                </a:cubicBezTo>
                <a:cubicBezTo>
                  <a:pt x="207" y="448"/>
                  <a:pt x="199" y="448"/>
                  <a:pt x="185" y="448"/>
                </a:cubicBezTo>
                <a:cubicBezTo>
                  <a:pt x="185" y="448"/>
                  <a:pt x="171" y="448"/>
                  <a:pt x="160" y="448"/>
                </a:cubicBezTo>
                <a:cubicBezTo>
                  <a:pt x="143" y="445"/>
                  <a:pt x="143" y="442"/>
                  <a:pt x="143" y="437"/>
                </a:cubicBezTo>
                <a:cubicBezTo>
                  <a:pt x="143" y="431"/>
                  <a:pt x="151" y="406"/>
                  <a:pt x="176" y="302"/>
                </a:cubicBezTo>
                <a:lnTo>
                  <a:pt x="291" y="221"/>
                </a:lnTo>
                <a:lnTo>
                  <a:pt x="392" y="417"/>
                </a:lnTo>
                <a:cubicBezTo>
                  <a:pt x="395" y="426"/>
                  <a:pt x="395" y="426"/>
                  <a:pt x="395" y="431"/>
                </a:cubicBezTo>
                <a:cubicBezTo>
                  <a:pt x="395" y="445"/>
                  <a:pt x="375" y="448"/>
                  <a:pt x="364" y="448"/>
                </a:cubicBezTo>
                <a:cubicBezTo>
                  <a:pt x="356" y="448"/>
                  <a:pt x="347" y="448"/>
                  <a:pt x="347" y="465"/>
                </a:cubicBezTo>
                <a:cubicBezTo>
                  <a:pt x="347" y="465"/>
                  <a:pt x="347" y="473"/>
                  <a:pt x="358" y="473"/>
                </a:cubicBezTo>
                <a:cubicBezTo>
                  <a:pt x="378" y="473"/>
                  <a:pt x="426" y="470"/>
                  <a:pt x="445" y="470"/>
                </a:cubicBezTo>
                <a:cubicBezTo>
                  <a:pt x="468" y="470"/>
                  <a:pt x="496" y="473"/>
                  <a:pt x="515" y="473"/>
                </a:cubicBezTo>
                <a:cubicBezTo>
                  <a:pt x="524" y="473"/>
                  <a:pt x="529" y="468"/>
                  <a:pt x="529" y="459"/>
                </a:cubicBezTo>
                <a:cubicBezTo>
                  <a:pt x="529" y="448"/>
                  <a:pt x="518" y="448"/>
                  <a:pt x="512" y="448"/>
                </a:cubicBezTo>
                <a:cubicBezTo>
                  <a:pt x="498" y="448"/>
                  <a:pt x="479" y="448"/>
                  <a:pt x="468" y="426"/>
                </a:cubicBezTo>
                <a:lnTo>
                  <a:pt x="347" y="19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30" name="Freeform 7"/>
          <p:cNvSpPr/>
          <p:nvPr/>
        </p:nvSpPr>
        <p:spPr>
          <a:xfrm>
            <a:off x="2355480" y="53686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31" name="Freeform 8"/>
          <p:cNvSpPr/>
          <p:nvPr/>
        </p:nvSpPr>
        <p:spPr>
          <a:xfrm>
            <a:off x="2428920" y="5228640"/>
            <a:ext cx="162720" cy="170640"/>
          </a:xfrm>
          <a:custGeom>
            <a:avLst/>
            <a:gdLst/>
            <a:ahLst/>
            <a:rect l="0" t="0" r="r" b="b"/>
            <a:pathLst>
              <a:path w="452" h="474">
                <a:moveTo>
                  <a:pt x="238" y="56"/>
                </a:moveTo>
                <a:cubicBezTo>
                  <a:pt x="244" y="31"/>
                  <a:pt x="246" y="25"/>
                  <a:pt x="311" y="25"/>
                </a:cubicBezTo>
                <a:cubicBezTo>
                  <a:pt x="330" y="25"/>
                  <a:pt x="339" y="25"/>
                  <a:pt x="339" y="8"/>
                </a:cubicBezTo>
                <a:cubicBezTo>
                  <a:pt x="339" y="8"/>
                  <a:pt x="339" y="0"/>
                  <a:pt x="328" y="0"/>
                </a:cubicBezTo>
                <a:cubicBezTo>
                  <a:pt x="311" y="0"/>
                  <a:pt x="291" y="0"/>
                  <a:pt x="274" y="3"/>
                </a:cubicBezTo>
                <a:cubicBezTo>
                  <a:pt x="258" y="3"/>
                  <a:pt x="238" y="3"/>
                  <a:pt x="218" y="3"/>
                </a:cubicBezTo>
                <a:cubicBezTo>
                  <a:pt x="204" y="3"/>
                  <a:pt x="188" y="3"/>
                  <a:pt x="171" y="3"/>
                </a:cubicBezTo>
                <a:cubicBezTo>
                  <a:pt x="157" y="3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34" y="25"/>
                  <a:pt x="148" y="25"/>
                  <a:pt x="160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3" y="448"/>
                  <a:pt x="20" y="448"/>
                </a:cubicBezTo>
                <a:cubicBezTo>
                  <a:pt x="8" y="448"/>
                  <a:pt x="0" y="448"/>
                  <a:pt x="0" y="462"/>
                </a:cubicBezTo>
                <a:cubicBezTo>
                  <a:pt x="0" y="473"/>
                  <a:pt x="8" y="473"/>
                  <a:pt x="20" y="473"/>
                </a:cubicBezTo>
                <a:lnTo>
                  <a:pt x="370" y="473"/>
                </a:lnTo>
                <a:cubicBezTo>
                  <a:pt x="386" y="473"/>
                  <a:pt x="386" y="473"/>
                  <a:pt x="392" y="459"/>
                </a:cubicBezTo>
                <a:cubicBezTo>
                  <a:pt x="400" y="440"/>
                  <a:pt x="451" y="305"/>
                  <a:pt x="451" y="300"/>
                </a:cubicBezTo>
                <a:cubicBezTo>
                  <a:pt x="451" y="300"/>
                  <a:pt x="451" y="291"/>
                  <a:pt x="440" y="291"/>
                </a:cubicBezTo>
                <a:cubicBezTo>
                  <a:pt x="431" y="291"/>
                  <a:pt x="431" y="294"/>
                  <a:pt x="426" y="305"/>
                </a:cubicBezTo>
                <a:cubicBezTo>
                  <a:pt x="400" y="372"/>
                  <a:pt x="370" y="448"/>
                  <a:pt x="244" y="448"/>
                </a:cubicBezTo>
                <a:lnTo>
                  <a:pt x="165" y="448"/>
                </a:lnTo>
                <a:cubicBezTo>
                  <a:pt x="143" y="448"/>
                  <a:pt x="143" y="448"/>
                  <a:pt x="143" y="442"/>
                </a:cubicBezTo>
                <a:cubicBezTo>
                  <a:pt x="143" y="440"/>
                  <a:pt x="143" y="437"/>
                  <a:pt x="146" y="426"/>
                </a:cubicBezTo>
                <a:lnTo>
                  <a:pt x="238" y="5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32" name="Freeform 9"/>
          <p:cNvSpPr/>
          <p:nvPr/>
        </p:nvSpPr>
        <p:spPr>
          <a:xfrm>
            <a:off x="2633760" y="53686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33" name="Freeform 10"/>
          <p:cNvSpPr/>
          <p:nvPr/>
        </p:nvSpPr>
        <p:spPr>
          <a:xfrm>
            <a:off x="2707200" y="5291280"/>
            <a:ext cx="90000" cy="111240"/>
          </a:xfrm>
          <a:custGeom>
            <a:avLst/>
            <a:gdLst/>
            <a:ahLst/>
            <a:rect l="0" t="0" r="r" b="b"/>
            <a:pathLst>
              <a:path w="250" h="309">
                <a:moveTo>
                  <a:pt x="196" y="143"/>
                </a:moveTo>
                <a:cubicBezTo>
                  <a:pt x="207" y="143"/>
                  <a:pt x="218" y="143"/>
                  <a:pt x="218" y="132"/>
                </a:cubicBezTo>
                <a:cubicBezTo>
                  <a:pt x="218" y="118"/>
                  <a:pt x="210" y="118"/>
                  <a:pt x="196" y="118"/>
                </a:cubicBezTo>
                <a:lnTo>
                  <a:pt x="70" y="118"/>
                </a:lnTo>
                <a:cubicBezTo>
                  <a:pt x="92" y="56"/>
                  <a:pt x="137" y="25"/>
                  <a:pt x="199" y="25"/>
                </a:cubicBezTo>
                <a:lnTo>
                  <a:pt x="224" y="25"/>
                </a:lnTo>
                <a:cubicBezTo>
                  <a:pt x="235" y="25"/>
                  <a:pt x="249" y="25"/>
                  <a:pt x="249" y="11"/>
                </a:cubicBezTo>
                <a:cubicBezTo>
                  <a:pt x="249" y="0"/>
                  <a:pt x="241" y="0"/>
                  <a:pt x="227" y="0"/>
                </a:cubicBezTo>
                <a:lnTo>
                  <a:pt x="196" y="0"/>
                </a:lnTo>
                <a:cubicBezTo>
                  <a:pt x="104" y="0"/>
                  <a:pt x="0" y="64"/>
                  <a:pt x="0" y="171"/>
                </a:cubicBezTo>
                <a:cubicBezTo>
                  <a:pt x="0" y="252"/>
                  <a:pt x="62" y="308"/>
                  <a:pt x="143" y="308"/>
                </a:cubicBezTo>
                <a:cubicBezTo>
                  <a:pt x="162" y="308"/>
                  <a:pt x="193" y="302"/>
                  <a:pt x="230" y="283"/>
                </a:cubicBezTo>
                <a:cubicBezTo>
                  <a:pt x="244" y="274"/>
                  <a:pt x="246" y="272"/>
                  <a:pt x="246" y="269"/>
                </a:cubicBezTo>
                <a:cubicBezTo>
                  <a:pt x="246" y="266"/>
                  <a:pt x="246" y="255"/>
                  <a:pt x="235" y="255"/>
                </a:cubicBezTo>
                <a:cubicBezTo>
                  <a:pt x="232" y="255"/>
                  <a:pt x="230" y="255"/>
                  <a:pt x="227" y="258"/>
                </a:cubicBezTo>
                <a:cubicBezTo>
                  <a:pt x="202" y="274"/>
                  <a:pt x="174" y="288"/>
                  <a:pt x="146" y="288"/>
                </a:cubicBezTo>
                <a:cubicBezTo>
                  <a:pt x="118" y="288"/>
                  <a:pt x="59" y="274"/>
                  <a:pt x="59" y="193"/>
                </a:cubicBezTo>
                <a:cubicBezTo>
                  <a:pt x="59" y="185"/>
                  <a:pt x="59" y="171"/>
                  <a:pt x="64" y="143"/>
                </a:cubicBezTo>
                <a:lnTo>
                  <a:pt x="196" y="1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34" name="Freeform 11"/>
          <p:cNvSpPr/>
          <p:nvPr/>
        </p:nvSpPr>
        <p:spPr>
          <a:xfrm>
            <a:off x="2819160" y="5291280"/>
            <a:ext cx="134280" cy="111240"/>
          </a:xfrm>
          <a:custGeom>
            <a:avLst/>
            <a:gdLst/>
            <a:ahLst/>
            <a:rect l="0" t="0" r="r" b="b"/>
            <a:pathLst>
              <a:path w="373" h="309">
                <a:moveTo>
                  <a:pt x="207" y="48"/>
                </a:moveTo>
                <a:lnTo>
                  <a:pt x="336" y="48"/>
                </a:lnTo>
                <a:cubicBezTo>
                  <a:pt x="344" y="48"/>
                  <a:pt x="372" y="48"/>
                  <a:pt x="372" y="20"/>
                </a:cubicBezTo>
                <a:cubicBezTo>
                  <a:pt x="372" y="0"/>
                  <a:pt x="356" y="0"/>
                  <a:pt x="342" y="0"/>
                </a:cubicBezTo>
                <a:lnTo>
                  <a:pt x="123" y="0"/>
                </a:lnTo>
                <a:cubicBezTo>
                  <a:pt x="104" y="0"/>
                  <a:pt x="81" y="0"/>
                  <a:pt x="45" y="34"/>
                </a:cubicBezTo>
                <a:cubicBezTo>
                  <a:pt x="25" y="53"/>
                  <a:pt x="0" y="90"/>
                  <a:pt x="0" y="95"/>
                </a:cubicBezTo>
                <a:cubicBezTo>
                  <a:pt x="0" y="104"/>
                  <a:pt x="8" y="104"/>
                  <a:pt x="11" y="104"/>
                </a:cubicBezTo>
                <a:cubicBezTo>
                  <a:pt x="20" y="104"/>
                  <a:pt x="20" y="101"/>
                  <a:pt x="25" y="95"/>
                </a:cubicBezTo>
                <a:cubicBezTo>
                  <a:pt x="59" y="48"/>
                  <a:pt x="101" y="48"/>
                  <a:pt x="118" y="48"/>
                </a:cubicBezTo>
                <a:lnTo>
                  <a:pt x="179" y="48"/>
                </a:lnTo>
                <a:lnTo>
                  <a:pt x="112" y="269"/>
                </a:lnTo>
                <a:cubicBezTo>
                  <a:pt x="106" y="280"/>
                  <a:pt x="106" y="283"/>
                  <a:pt x="106" y="286"/>
                </a:cubicBezTo>
                <a:cubicBezTo>
                  <a:pt x="106" y="305"/>
                  <a:pt x="126" y="308"/>
                  <a:pt x="132" y="308"/>
                </a:cubicBezTo>
                <a:cubicBezTo>
                  <a:pt x="157" y="308"/>
                  <a:pt x="162" y="283"/>
                  <a:pt x="165" y="274"/>
                </a:cubicBezTo>
                <a:lnTo>
                  <a:pt x="207" y="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35" name="Freeform 12"/>
          <p:cNvSpPr/>
          <p:nvPr/>
        </p:nvSpPr>
        <p:spPr>
          <a:xfrm>
            <a:off x="3103200" y="5163120"/>
            <a:ext cx="237240" cy="83880"/>
          </a:xfrm>
          <a:custGeom>
            <a:avLst/>
            <a:gdLst/>
            <a:ahLst/>
            <a:rect l="0" t="0" r="r" b="b"/>
            <a:pathLst>
              <a:path w="659" h="233">
                <a:moveTo>
                  <a:pt x="624" y="39"/>
                </a:moveTo>
                <a:cubicBezTo>
                  <a:pt x="638" y="39"/>
                  <a:pt x="658" y="39"/>
                  <a:pt x="658" y="20"/>
                </a:cubicBezTo>
                <a:cubicBezTo>
                  <a:pt x="658" y="0"/>
                  <a:pt x="638" y="0"/>
                  <a:pt x="624" y="0"/>
                </a:cubicBezTo>
                <a:lnTo>
                  <a:pt x="34" y="0"/>
                </a:lnTo>
                <a:cubicBezTo>
                  <a:pt x="20" y="0"/>
                  <a:pt x="0" y="0"/>
                  <a:pt x="0" y="20"/>
                </a:cubicBezTo>
                <a:cubicBezTo>
                  <a:pt x="0" y="39"/>
                  <a:pt x="20" y="39"/>
                  <a:pt x="34" y="39"/>
                </a:cubicBezTo>
                <a:lnTo>
                  <a:pt x="624" y="39"/>
                </a:lnTo>
                <a:moveTo>
                  <a:pt x="624" y="232"/>
                </a:moveTo>
                <a:cubicBezTo>
                  <a:pt x="638" y="232"/>
                  <a:pt x="658" y="232"/>
                  <a:pt x="658" y="213"/>
                </a:cubicBezTo>
                <a:cubicBezTo>
                  <a:pt x="658" y="193"/>
                  <a:pt x="638" y="193"/>
                  <a:pt x="624" y="193"/>
                </a:cubicBezTo>
                <a:lnTo>
                  <a:pt x="34" y="193"/>
                </a:lnTo>
                <a:cubicBezTo>
                  <a:pt x="20" y="193"/>
                  <a:pt x="0" y="193"/>
                  <a:pt x="0" y="213"/>
                </a:cubicBezTo>
                <a:cubicBezTo>
                  <a:pt x="0" y="232"/>
                  <a:pt x="20" y="232"/>
                  <a:pt x="34" y="232"/>
                </a:cubicBezTo>
                <a:lnTo>
                  <a:pt x="624" y="23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36" name="Freeform 13"/>
          <p:cNvSpPr/>
          <p:nvPr/>
        </p:nvSpPr>
        <p:spPr>
          <a:xfrm>
            <a:off x="3486240" y="5197320"/>
            <a:ext cx="218160" cy="15480"/>
          </a:xfrm>
          <a:custGeom>
            <a:avLst/>
            <a:gdLst/>
            <a:ahLst/>
            <a:rect l="0" t="0" r="r" b="b"/>
            <a:pathLst>
              <a:path w="606" h="43">
                <a:moveTo>
                  <a:pt x="568" y="42"/>
                </a:moveTo>
                <a:cubicBezTo>
                  <a:pt x="585" y="42"/>
                  <a:pt x="605" y="42"/>
                  <a:pt x="605" y="22"/>
                </a:cubicBezTo>
                <a:cubicBezTo>
                  <a:pt x="605" y="0"/>
                  <a:pt x="585" y="0"/>
                  <a:pt x="568" y="0"/>
                </a:cubicBezTo>
                <a:lnTo>
                  <a:pt x="34" y="0"/>
                </a:lnTo>
                <a:cubicBezTo>
                  <a:pt x="17" y="0"/>
                  <a:pt x="0" y="0"/>
                  <a:pt x="0" y="22"/>
                </a:cubicBezTo>
                <a:cubicBezTo>
                  <a:pt x="0" y="42"/>
                  <a:pt x="17" y="42"/>
                  <a:pt x="34" y="42"/>
                </a:cubicBezTo>
                <a:lnTo>
                  <a:pt x="568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37" name="Freeform 14"/>
          <p:cNvSpPr/>
          <p:nvPr/>
        </p:nvSpPr>
        <p:spPr>
          <a:xfrm>
            <a:off x="4046760" y="4817520"/>
            <a:ext cx="118440" cy="237240"/>
          </a:xfrm>
          <a:custGeom>
            <a:avLst/>
            <a:gdLst/>
            <a:ahLst/>
            <a:rect l="0" t="0" r="r" b="b"/>
            <a:pathLst>
              <a:path w="329" h="659">
                <a:moveTo>
                  <a:pt x="204" y="25"/>
                </a:moveTo>
                <a:cubicBezTo>
                  <a:pt x="204" y="3"/>
                  <a:pt x="204" y="0"/>
                  <a:pt x="182" y="0"/>
                </a:cubicBezTo>
                <a:cubicBezTo>
                  <a:pt x="120" y="64"/>
                  <a:pt x="31" y="64"/>
                  <a:pt x="0" y="64"/>
                </a:cubicBezTo>
                <a:lnTo>
                  <a:pt x="0" y="95"/>
                </a:lnTo>
                <a:cubicBezTo>
                  <a:pt x="20" y="95"/>
                  <a:pt x="78" y="95"/>
                  <a:pt x="129" y="67"/>
                </a:cubicBezTo>
                <a:lnTo>
                  <a:pt x="129" y="580"/>
                </a:lnTo>
                <a:cubicBezTo>
                  <a:pt x="129" y="616"/>
                  <a:pt x="126" y="627"/>
                  <a:pt x="36" y="627"/>
                </a:cubicBezTo>
                <a:lnTo>
                  <a:pt x="6" y="627"/>
                </a:lnTo>
                <a:lnTo>
                  <a:pt x="6" y="658"/>
                </a:lnTo>
                <a:cubicBezTo>
                  <a:pt x="42" y="655"/>
                  <a:pt x="126" y="655"/>
                  <a:pt x="168" y="655"/>
                </a:cubicBezTo>
                <a:cubicBezTo>
                  <a:pt x="207" y="655"/>
                  <a:pt x="294" y="655"/>
                  <a:pt x="328" y="658"/>
                </a:cubicBezTo>
                <a:lnTo>
                  <a:pt x="328" y="627"/>
                </a:lnTo>
                <a:lnTo>
                  <a:pt x="297" y="627"/>
                </a:lnTo>
                <a:cubicBezTo>
                  <a:pt x="207" y="627"/>
                  <a:pt x="204" y="616"/>
                  <a:pt x="204" y="580"/>
                </a:cubicBezTo>
                <a:lnTo>
                  <a:pt x="204" y="2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38" name="Freeform 15"/>
          <p:cNvSpPr/>
          <p:nvPr/>
        </p:nvSpPr>
        <p:spPr>
          <a:xfrm>
            <a:off x="3775680" y="5197320"/>
            <a:ext cx="657720" cy="15480"/>
          </a:xfrm>
          <a:custGeom>
            <a:avLst/>
            <a:gdLst/>
            <a:ahLst/>
            <a:rect l="0" t="0" r="r" b="b"/>
            <a:pathLst>
              <a:path w="1827" h="43">
                <a:moveTo>
                  <a:pt x="913" y="42"/>
                </a:moveTo>
                <a:lnTo>
                  <a:pt x="0" y="42"/>
                </a:lnTo>
                <a:lnTo>
                  <a:pt x="0" y="0"/>
                </a:lnTo>
                <a:lnTo>
                  <a:pt x="1826" y="0"/>
                </a:lnTo>
                <a:lnTo>
                  <a:pt x="1826" y="42"/>
                </a:lnTo>
                <a:lnTo>
                  <a:pt x="913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39" name="Freeform 16"/>
          <p:cNvSpPr/>
          <p:nvPr/>
        </p:nvSpPr>
        <p:spPr>
          <a:xfrm>
            <a:off x="3794760" y="5290200"/>
            <a:ext cx="175680" cy="251280"/>
          </a:xfrm>
          <a:custGeom>
            <a:avLst/>
            <a:gdLst/>
            <a:ahLst/>
            <a:rect l="0" t="0" r="r" b="b"/>
            <a:pathLst>
              <a:path w="488" h="698">
                <a:moveTo>
                  <a:pt x="230" y="11"/>
                </a:moveTo>
                <a:cubicBezTo>
                  <a:pt x="230" y="11"/>
                  <a:pt x="230" y="0"/>
                  <a:pt x="216" y="0"/>
                </a:cubicBezTo>
                <a:cubicBezTo>
                  <a:pt x="193" y="0"/>
                  <a:pt x="120" y="8"/>
                  <a:pt x="95" y="11"/>
                </a:cubicBezTo>
                <a:cubicBezTo>
                  <a:pt x="87" y="11"/>
                  <a:pt x="78" y="11"/>
                  <a:pt x="78" y="31"/>
                </a:cubicBezTo>
                <a:cubicBezTo>
                  <a:pt x="78" y="42"/>
                  <a:pt x="87" y="42"/>
                  <a:pt x="101" y="42"/>
                </a:cubicBezTo>
                <a:cubicBezTo>
                  <a:pt x="148" y="42"/>
                  <a:pt x="151" y="48"/>
                  <a:pt x="151" y="59"/>
                </a:cubicBezTo>
                <a:lnTo>
                  <a:pt x="148" y="78"/>
                </a:lnTo>
                <a:lnTo>
                  <a:pt x="3" y="647"/>
                </a:lnTo>
                <a:cubicBezTo>
                  <a:pt x="0" y="661"/>
                  <a:pt x="0" y="663"/>
                  <a:pt x="0" y="669"/>
                </a:cubicBezTo>
                <a:cubicBezTo>
                  <a:pt x="0" y="691"/>
                  <a:pt x="20" y="697"/>
                  <a:pt x="28" y="697"/>
                </a:cubicBezTo>
                <a:cubicBezTo>
                  <a:pt x="45" y="697"/>
                  <a:pt x="62" y="686"/>
                  <a:pt x="64" y="672"/>
                </a:cubicBezTo>
                <a:lnTo>
                  <a:pt x="84" y="596"/>
                </a:lnTo>
                <a:lnTo>
                  <a:pt x="106" y="507"/>
                </a:lnTo>
                <a:cubicBezTo>
                  <a:pt x="112" y="484"/>
                  <a:pt x="118" y="462"/>
                  <a:pt x="123" y="440"/>
                </a:cubicBezTo>
                <a:cubicBezTo>
                  <a:pt x="126" y="434"/>
                  <a:pt x="132" y="403"/>
                  <a:pt x="134" y="398"/>
                </a:cubicBezTo>
                <a:cubicBezTo>
                  <a:pt x="137" y="386"/>
                  <a:pt x="168" y="333"/>
                  <a:pt x="202" y="305"/>
                </a:cubicBezTo>
                <a:cubicBezTo>
                  <a:pt x="224" y="288"/>
                  <a:pt x="252" y="272"/>
                  <a:pt x="297" y="272"/>
                </a:cubicBezTo>
                <a:cubicBezTo>
                  <a:pt x="339" y="272"/>
                  <a:pt x="350" y="305"/>
                  <a:pt x="350" y="339"/>
                </a:cubicBezTo>
                <a:cubicBezTo>
                  <a:pt x="350" y="392"/>
                  <a:pt x="311" y="501"/>
                  <a:pt x="288" y="560"/>
                </a:cubicBezTo>
                <a:cubicBezTo>
                  <a:pt x="280" y="585"/>
                  <a:pt x="274" y="596"/>
                  <a:pt x="274" y="616"/>
                </a:cubicBezTo>
                <a:cubicBezTo>
                  <a:pt x="274" y="661"/>
                  <a:pt x="311" y="697"/>
                  <a:pt x="356" y="697"/>
                </a:cubicBezTo>
                <a:cubicBezTo>
                  <a:pt x="448" y="697"/>
                  <a:pt x="487" y="552"/>
                  <a:pt x="487" y="543"/>
                </a:cubicBezTo>
                <a:cubicBezTo>
                  <a:pt x="487" y="535"/>
                  <a:pt x="476" y="535"/>
                  <a:pt x="473" y="535"/>
                </a:cubicBezTo>
                <a:cubicBezTo>
                  <a:pt x="465" y="535"/>
                  <a:pt x="465" y="538"/>
                  <a:pt x="459" y="552"/>
                </a:cubicBezTo>
                <a:cubicBezTo>
                  <a:pt x="445" y="605"/>
                  <a:pt x="412" y="675"/>
                  <a:pt x="358" y="675"/>
                </a:cubicBezTo>
                <a:cubicBezTo>
                  <a:pt x="342" y="675"/>
                  <a:pt x="333" y="663"/>
                  <a:pt x="333" y="641"/>
                </a:cubicBezTo>
                <a:cubicBezTo>
                  <a:pt x="333" y="619"/>
                  <a:pt x="344" y="594"/>
                  <a:pt x="353" y="571"/>
                </a:cubicBezTo>
                <a:cubicBezTo>
                  <a:pt x="367" y="529"/>
                  <a:pt x="412" y="412"/>
                  <a:pt x="412" y="356"/>
                </a:cubicBezTo>
                <a:cubicBezTo>
                  <a:pt x="412" y="291"/>
                  <a:pt x="372" y="249"/>
                  <a:pt x="300" y="249"/>
                </a:cubicBezTo>
                <a:cubicBezTo>
                  <a:pt x="235" y="249"/>
                  <a:pt x="190" y="280"/>
                  <a:pt x="151" y="325"/>
                </a:cubicBezTo>
                <a:lnTo>
                  <a:pt x="230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40" name="Freeform 17"/>
          <p:cNvSpPr/>
          <p:nvPr/>
        </p:nvSpPr>
        <p:spPr>
          <a:xfrm>
            <a:off x="3999240" y="5290200"/>
            <a:ext cx="161640" cy="251280"/>
          </a:xfrm>
          <a:custGeom>
            <a:avLst/>
            <a:gdLst/>
            <a:ahLst/>
            <a:rect l="0" t="0" r="r" b="b"/>
            <a:pathLst>
              <a:path w="449" h="698">
                <a:moveTo>
                  <a:pt x="230" y="11"/>
                </a:moveTo>
                <a:cubicBezTo>
                  <a:pt x="230" y="11"/>
                  <a:pt x="230" y="0"/>
                  <a:pt x="216" y="0"/>
                </a:cubicBezTo>
                <a:cubicBezTo>
                  <a:pt x="193" y="0"/>
                  <a:pt x="123" y="8"/>
                  <a:pt x="95" y="11"/>
                </a:cubicBezTo>
                <a:cubicBezTo>
                  <a:pt x="87" y="11"/>
                  <a:pt x="78" y="11"/>
                  <a:pt x="78" y="31"/>
                </a:cubicBezTo>
                <a:cubicBezTo>
                  <a:pt x="78" y="42"/>
                  <a:pt x="87" y="42"/>
                  <a:pt x="101" y="42"/>
                </a:cubicBezTo>
                <a:cubicBezTo>
                  <a:pt x="148" y="42"/>
                  <a:pt x="151" y="48"/>
                  <a:pt x="151" y="59"/>
                </a:cubicBezTo>
                <a:lnTo>
                  <a:pt x="148" y="78"/>
                </a:lnTo>
                <a:lnTo>
                  <a:pt x="3" y="647"/>
                </a:lnTo>
                <a:cubicBezTo>
                  <a:pt x="0" y="661"/>
                  <a:pt x="0" y="663"/>
                  <a:pt x="0" y="669"/>
                </a:cubicBezTo>
                <a:cubicBezTo>
                  <a:pt x="0" y="691"/>
                  <a:pt x="20" y="697"/>
                  <a:pt x="28" y="697"/>
                </a:cubicBezTo>
                <a:cubicBezTo>
                  <a:pt x="42" y="697"/>
                  <a:pt x="56" y="689"/>
                  <a:pt x="62" y="675"/>
                </a:cubicBezTo>
                <a:cubicBezTo>
                  <a:pt x="67" y="666"/>
                  <a:pt x="112" y="484"/>
                  <a:pt x="118" y="459"/>
                </a:cubicBezTo>
                <a:cubicBezTo>
                  <a:pt x="151" y="462"/>
                  <a:pt x="232" y="479"/>
                  <a:pt x="232" y="543"/>
                </a:cubicBezTo>
                <a:cubicBezTo>
                  <a:pt x="232" y="552"/>
                  <a:pt x="232" y="554"/>
                  <a:pt x="230" y="563"/>
                </a:cubicBezTo>
                <a:cubicBezTo>
                  <a:pt x="227" y="577"/>
                  <a:pt x="227" y="588"/>
                  <a:pt x="227" y="599"/>
                </a:cubicBezTo>
                <a:cubicBezTo>
                  <a:pt x="227" y="658"/>
                  <a:pt x="266" y="697"/>
                  <a:pt x="316" y="697"/>
                </a:cubicBezTo>
                <a:cubicBezTo>
                  <a:pt x="347" y="697"/>
                  <a:pt x="372" y="680"/>
                  <a:pt x="395" y="644"/>
                </a:cubicBezTo>
                <a:cubicBezTo>
                  <a:pt x="420" y="602"/>
                  <a:pt x="431" y="546"/>
                  <a:pt x="431" y="543"/>
                </a:cubicBezTo>
                <a:cubicBezTo>
                  <a:pt x="431" y="535"/>
                  <a:pt x="423" y="535"/>
                  <a:pt x="420" y="535"/>
                </a:cubicBezTo>
                <a:cubicBezTo>
                  <a:pt x="409" y="535"/>
                  <a:pt x="409" y="538"/>
                  <a:pt x="406" y="552"/>
                </a:cubicBezTo>
                <a:cubicBezTo>
                  <a:pt x="386" y="624"/>
                  <a:pt x="361" y="675"/>
                  <a:pt x="319" y="675"/>
                </a:cubicBezTo>
                <a:cubicBezTo>
                  <a:pt x="300" y="675"/>
                  <a:pt x="288" y="663"/>
                  <a:pt x="288" y="627"/>
                </a:cubicBezTo>
                <a:cubicBezTo>
                  <a:pt x="288" y="610"/>
                  <a:pt x="291" y="588"/>
                  <a:pt x="294" y="574"/>
                </a:cubicBezTo>
                <a:cubicBezTo>
                  <a:pt x="300" y="557"/>
                  <a:pt x="300" y="552"/>
                  <a:pt x="300" y="543"/>
                </a:cubicBezTo>
                <a:cubicBezTo>
                  <a:pt x="300" y="479"/>
                  <a:pt x="238" y="451"/>
                  <a:pt x="151" y="440"/>
                </a:cubicBezTo>
                <a:cubicBezTo>
                  <a:pt x="182" y="420"/>
                  <a:pt x="216" y="389"/>
                  <a:pt x="238" y="367"/>
                </a:cubicBezTo>
                <a:cubicBezTo>
                  <a:pt x="286" y="314"/>
                  <a:pt x="330" y="272"/>
                  <a:pt x="378" y="272"/>
                </a:cubicBezTo>
                <a:cubicBezTo>
                  <a:pt x="386" y="272"/>
                  <a:pt x="386" y="272"/>
                  <a:pt x="389" y="272"/>
                </a:cubicBezTo>
                <a:cubicBezTo>
                  <a:pt x="400" y="274"/>
                  <a:pt x="400" y="274"/>
                  <a:pt x="409" y="280"/>
                </a:cubicBezTo>
                <a:cubicBezTo>
                  <a:pt x="412" y="280"/>
                  <a:pt x="412" y="283"/>
                  <a:pt x="412" y="283"/>
                </a:cubicBezTo>
                <a:cubicBezTo>
                  <a:pt x="367" y="286"/>
                  <a:pt x="356" y="325"/>
                  <a:pt x="356" y="336"/>
                </a:cubicBezTo>
                <a:cubicBezTo>
                  <a:pt x="356" y="353"/>
                  <a:pt x="367" y="372"/>
                  <a:pt x="395" y="372"/>
                </a:cubicBezTo>
                <a:cubicBezTo>
                  <a:pt x="420" y="372"/>
                  <a:pt x="448" y="350"/>
                  <a:pt x="448" y="311"/>
                </a:cubicBezTo>
                <a:cubicBezTo>
                  <a:pt x="448" y="283"/>
                  <a:pt x="426" y="249"/>
                  <a:pt x="381" y="249"/>
                </a:cubicBezTo>
                <a:cubicBezTo>
                  <a:pt x="353" y="249"/>
                  <a:pt x="308" y="258"/>
                  <a:pt x="238" y="336"/>
                </a:cubicBezTo>
                <a:cubicBezTo>
                  <a:pt x="204" y="372"/>
                  <a:pt x="165" y="414"/>
                  <a:pt x="126" y="428"/>
                </a:cubicBezTo>
                <a:lnTo>
                  <a:pt x="230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41" name="Freeform 18"/>
          <p:cNvSpPr/>
          <p:nvPr/>
        </p:nvSpPr>
        <p:spPr>
          <a:xfrm>
            <a:off x="4183920" y="5296320"/>
            <a:ext cx="242280" cy="241200"/>
          </a:xfrm>
          <a:custGeom>
            <a:avLst/>
            <a:gdLst/>
            <a:ahLst/>
            <a:rect l="0" t="0" r="r" b="b"/>
            <a:pathLst>
              <a:path w="673" h="670">
                <a:moveTo>
                  <a:pt x="398" y="70"/>
                </a:moveTo>
                <a:cubicBezTo>
                  <a:pt x="406" y="42"/>
                  <a:pt x="409" y="36"/>
                  <a:pt x="420" y="34"/>
                </a:cubicBezTo>
                <a:cubicBezTo>
                  <a:pt x="431" y="31"/>
                  <a:pt x="462" y="31"/>
                  <a:pt x="484" y="31"/>
                </a:cubicBezTo>
                <a:cubicBezTo>
                  <a:pt x="582" y="31"/>
                  <a:pt x="627" y="34"/>
                  <a:pt x="627" y="112"/>
                </a:cubicBezTo>
                <a:cubicBezTo>
                  <a:pt x="627" y="126"/>
                  <a:pt x="624" y="165"/>
                  <a:pt x="619" y="190"/>
                </a:cubicBezTo>
                <a:cubicBezTo>
                  <a:pt x="619" y="196"/>
                  <a:pt x="616" y="207"/>
                  <a:pt x="616" y="210"/>
                </a:cubicBezTo>
                <a:cubicBezTo>
                  <a:pt x="616" y="216"/>
                  <a:pt x="619" y="221"/>
                  <a:pt x="627" y="221"/>
                </a:cubicBezTo>
                <a:cubicBezTo>
                  <a:pt x="638" y="221"/>
                  <a:pt x="641" y="216"/>
                  <a:pt x="644" y="199"/>
                </a:cubicBezTo>
                <a:lnTo>
                  <a:pt x="669" y="28"/>
                </a:lnTo>
                <a:cubicBezTo>
                  <a:pt x="672" y="22"/>
                  <a:pt x="672" y="14"/>
                  <a:pt x="672" y="11"/>
                </a:cubicBezTo>
                <a:cubicBezTo>
                  <a:pt x="672" y="0"/>
                  <a:pt x="661" y="0"/>
                  <a:pt x="644" y="0"/>
                </a:cubicBezTo>
                <a:lnTo>
                  <a:pt x="98" y="0"/>
                </a:lnTo>
                <a:cubicBezTo>
                  <a:pt x="73" y="0"/>
                  <a:pt x="73" y="0"/>
                  <a:pt x="64" y="20"/>
                </a:cubicBezTo>
                <a:lnTo>
                  <a:pt x="6" y="193"/>
                </a:lnTo>
                <a:cubicBezTo>
                  <a:pt x="6" y="196"/>
                  <a:pt x="0" y="210"/>
                  <a:pt x="0" y="213"/>
                </a:cubicBezTo>
                <a:cubicBezTo>
                  <a:pt x="0" y="218"/>
                  <a:pt x="6" y="221"/>
                  <a:pt x="11" y="221"/>
                </a:cubicBezTo>
                <a:cubicBezTo>
                  <a:pt x="22" y="221"/>
                  <a:pt x="22" y="218"/>
                  <a:pt x="28" y="202"/>
                </a:cubicBezTo>
                <a:cubicBezTo>
                  <a:pt x="81" y="48"/>
                  <a:pt x="106" y="31"/>
                  <a:pt x="255" y="31"/>
                </a:cubicBezTo>
                <a:lnTo>
                  <a:pt x="291" y="31"/>
                </a:lnTo>
                <a:cubicBezTo>
                  <a:pt x="319" y="31"/>
                  <a:pt x="319" y="34"/>
                  <a:pt x="319" y="42"/>
                </a:cubicBezTo>
                <a:cubicBezTo>
                  <a:pt x="319" y="48"/>
                  <a:pt x="316" y="62"/>
                  <a:pt x="316" y="64"/>
                </a:cubicBezTo>
                <a:lnTo>
                  <a:pt x="185" y="591"/>
                </a:lnTo>
                <a:cubicBezTo>
                  <a:pt x="174" y="627"/>
                  <a:pt x="171" y="638"/>
                  <a:pt x="67" y="638"/>
                </a:cubicBezTo>
                <a:cubicBezTo>
                  <a:pt x="31" y="638"/>
                  <a:pt x="25" y="638"/>
                  <a:pt x="25" y="658"/>
                </a:cubicBezTo>
                <a:cubicBezTo>
                  <a:pt x="25" y="669"/>
                  <a:pt x="36" y="669"/>
                  <a:pt x="42" y="669"/>
                </a:cubicBezTo>
                <a:cubicBezTo>
                  <a:pt x="67" y="669"/>
                  <a:pt x="95" y="666"/>
                  <a:pt x="123" y="666"/>
                </a:cubicBezTo>
                <a:cubicBezTo>
                  <a:pt x="151" y="666"/>
                  <a:pt x="179" y="666"/>
                  <a:pt x="207" y="666"/>
                </a:cubicBezTo>
                <a:cubicBezTo>
                  <a:pt x="235" y="666"/>
                  <a:pt x="263" y="666"/>
                  <a:pt x="288" y="666"/>
                </a:cubicBezTo>
                <a:cubicBezTo>
                  <a:pt x="316" y="666"/>
                  <a:pt x="347" y="669"/>
                  <a:pt x="375" y="669"/>
                </a:cubicBezTo>
                <a:cubicBezTo>
                  <a:pt x="384" y="669"/>
                  <a:pt x="398" y="669"/>
                  <a:pt x="398" y="649"/>
                </a:cubicBezTo>
                <a:cubicBezTo>
                  <a:pt x="398" y="638"/>
                  <a:pt x="389" y="638"/>
                  <a:pt x="364" y="638"/>
                </a:cubicBezTo>
                <a:cubicBezTo>
                  <a:pt x="339" y="638"/>
                  <a:pt x="325" y="638"/>
                  <a:pt x="300" y="635"/>
                </a:cubicBezTo>
                <a:cubicBezTo>
                  <a:pt x="272" y="633"/>
                  <a:pt x="263" y="630"/>
                  <a:pt x="263" y="616"/>
                </a:cubicBezTo>
                <a:cubicBezTo>
                  <a:pt x="263" y="613"/>
                  <a:pt x="263" y="608"/>
                  <a:pt x="266" y="594"/>
                </a:cubicBezTo>
                <a:lnTo>
                  <a:pt x="398" y="7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42" name="Freeform 19"/>
          <p:cNvSpPr/>
          <p:nvPr/>
        </p:nvSpPr>
        <p:spPr>
          <a:xfrm>
            <a:off x="4552920" y="4956480"/>
            <a:ext cx="473040" cy="497160"/>
          </a:xfrm>
          <a:custGeom>
            <a:avLst/>
            <a:gdLst/>
            <a:ahLst/>
            <a:rect l="0" t="0" r="r" b="b"/>
            <a:pathLst>
              <a:path w="1314" h="1381">
                <a:moveTo>
                  <a:pt x="1193" y="1380"/>
                </a:moveTo>
                <a:lnTo>
                  <a:pt x="1313" y="1064"/>
                </a:lnTo>
                <a:lnTo>
                  <a:pt x="1288" y="1064"/>
                </a:lnTo>
                <a:cubicBezTo>
                  <a:pt x="1249" y="1167"/>
                  <a:pt x="1145" y="1235"/>
                  <a:pt x="1030" y="1263"/>
                </a:cubicBezTo>
                <a:cubicBezTo>
                  <a:pt x="1011" y="1268"/>
                  <a:pt x="913" y="1293"/>
                  <a:pt x="725" y="1293"/>
                </a:cubicBezTo>
                <a:lnTo>
                  <a:pt x="129" y="1293"/>
                </a:lnTo>
                <a:lnTo>
                  <a:pt x="633" y="705"/>
                </a:lnTo>
                <a:cubicBezTo>
                  <a:pt x="638" y="697"/>
                  <a:pt x="641" y="694"/>
                  <a:pt x="641" y="691"/>
                </a:cubicBezTo>
                <a:cubicBezTo>
                  <a:pt x="641" y="689"/>
                  <a:pt x="641" y="686"/>
                  <a:pt x="633" y="675"/>
                </a:cubicBezTo>
                <a:lnTo>
                  <a:pt x="174" y="48"/>
                </a:lnTo>
                <a:lnTo>
                  <a:pt x="714" y="48"/>
                </a:lnTo>
                <a:cubicBezTo>
                  <a:pt x="848" y="48"/>
                  <a:pt x="938" y="62"/>
                  <a:pt x="946" y="64"/>
                </a:cubicBezTo>
                <a:cubicBezTo>
                  <a:pt x="1000" y="70"/>
                  <a:pt x="1084" y="87"/>
                  <a:pt x="1162" y="137"/>
                </a:cubicBezTo>
                <a:cubicBezTo>
                  <a:pt x="1187" y="154"/>
                  <a:pt x="1254" y="196"/>
                  <a:pt x="1288" y="277"/>
                </a:cubicBezTo>
                <a:lnTo>
                  <a:pt x="1313" y="277"/>
                </a:lnTo>
                <a:lnTo>
                  <a:pt x="1193" y="0"/>
                </a:lnTo>
                <a:lnTo>
                  <a:pt x="28" y="0"/>
                </a:lnTo>
                <a:cubicBezTo>
                  <a:pt x="6" y="0"/>
                  <a:pt x="3" y="0"/>
                  <a:pt x="0" y="6"/>
                </a:cubicBezTo>
                <a:cubicBezTo>
                  <a:pt x="0" y="11"/>
                  <a:pt x="0" y="28"/>
                  <a:pt x="0" y="39"/>
                </a:cubicBezTo>
                <a:lnTo>
                  <a:pt x="521" y="753"/>
                </a:lnTo>
                <a:lnTo>
                  <a:pt x="11" y="1352"/>
                </a:lnTo>
                <a:cubicBezTo>
                  <a:pt x="0" y="1363"/>
                  <a:pt x="0" y="1369"/>
                  <a:pt x="0" y="1369"/>
                </a:cubicBezTo>
                <a:cubicBezTo>
                  <a:pt x="0" y="1380"/>
                  <a:pt x="11" y="1380"/>
                  <a:pt x="28" y="1380"/>
                </a:cubicBezTo>
                <a:lnTo>
                  <a:pt x="1193" y="138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43" name="Freeform 20"/>
          <p:cNvSpPr/>
          <p:nvPr/>
        </p:nvSpPr>
        <p:spPr>
          <a:xfrm>
            <a:off x="4664520" y="56095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44" name="Freeform 21"/>
          <p:cNvSpPr/>
          <p:nvPr/>
        </p:nvSpPr>
        <p:spPr>
          <a:xfrm>
            <a:off x="4820040" y="554724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45" name="Freeform 22"/>
          <p:cNvSpPr/>
          <p:nvPr/>
        </p:nvSpPr>
        <p:spPr>
          <a:xfrm>
            <a:off x="5116320" y="5040360"/>
            <a:ext cx="244440" cy="255240"/>
          </a:xfrm>
          <a:custGeom>
            <a:avLst/>
            <a:gdLst/>
            <a:ahLst/>
            <a:rect l="0" t="0" r="r" b="b"/>
            <a:pathLst>
              <a:path w="679" h="709">
                <a:moveTo>
                  <a:pt x="143" y="594"/>
                </a:moveTo>
                <a:cubicBezTo>
                  <a:pt x="104" y="661"/>
                  <a:pt x="64" y="675"/>
                  <a:pt x="20" y="677"/>
                </a:cubicBezTo>
                <a:cubicBezTo>
                  <a:pt x="8" y="677"/>
                  <a:pt x="0" y="677"/>
                  <a:pt x="0" y="697"/>
                </a:cubicBezTo>
                <a:cubicBezTo>
                  <a:pt x="0" y="703"/>
                  <a:pt x="6" y="708"/>
                  <a:pt x="14" y="708"/>
                </a:cubicBezTo>
                <a:cubicBezTo>
                  <a:pt x="39" y="708"/>
                  <a:pt x="70" y="705"/>
                  <a:pt x="98" y="705"/>
                </a:cubicBezTo>
                <a:cubicBezTo>
                  <a:pt x="132" y="705"/>
                  <a:pt x="165" y="708"/>
                  <a:pt x="196" y="708"/>
                </a:cubicBezTo>
                <a:cubicBezTo>
                  <a:pt x="202" y="708"/>
                  <a:pt x="216" y="708"/>
                  <a:pt x="216" y="689"/>
                </a:cubicBezTo>
                <a:cubicBezTo>
                  <a:pt x="216" y="677"/>
                  <a:pt x="207" y="677"/>
                  <a:pt x="199" y="677"/>
                </a:cubicBezTo>
                <a:cubicBezTo>
                  <a:pt x="176" y="675"/>
                  <a:pt x="154" y="666"/>
                  <a:pt x="154" y="641"/>
                </a:cubicBezTo>
                <a:cubicBezTo>
                  <a:pt x="154" y="630"/>
                  <a:pt x="160" y="619"/>
                  <a:pt x="168" y="605"/>
                </a:cubicBezTo>
                <a:lnTo>
                  <a:pt x="241" y="479"/>
                </a:lnTo>
                <a:lnTo>
                  <a:pt x="490" y="479"/>
                </a:lnTo>
                <a:cubicBezTo>
                  <a:pt x="493" y="501"/>
                  <a:pt x="507" y="635"/>
                  <a:pt x="507" y="644"/>
                </a:cubicBezTo>
                <a:cubicBezTo>
                  <a:pt x="507" y="675"/>
                  <a:pt x="454" y="677"/>
                  <a:pt x="434" y="677"/>
                </a:cubicBezTo>
                <a:cubicBezTo>
                  <a:pt x="420" y="677"/>
                  <a:pt x="412" y="677"/>
                  <a:pt x="412" y="697"/>
                </a:cubicBezTo>
                <a:cubicBezTo>
                  <a:pt x="412" y="708"/>
                  <a:pt x="423" y="708"/>
                  <a:pt x="426" y="708"/>
                </a:cubicBezTo>
                <a:cubicBezTo>
                  <a:pt x="465" y="708"/>
                  <a:pt x="507" y="705"/>
                  <a:pt x="549" y="705"/>
                </a:cubicBezTo>
                <a:cubicBezTo>
                  <a:pt x="574" y="705"/>
                  <a:pt x="636" y="708"/>
                  <a:pt x="661" y="708"/>
                </a:cubicBezTo>
                <a:cubicBezTo>
                  <a:pt x="666" y="708"/>
                  <a:pt x="678" y="708"/>
                  <a:pt x="678" y="689"/>
                </a:cubicBezTo>
                <a:cubicBezTo>
                  <a:pt x="678" y="677"/>
                  <a:pt x="669" y="677"/>
                  <a:pt x="655" y="677"/>
                </a:cubicBezTo>
                <a:cubicBezTo>
                  <a:pt x="594" y="677"/>
                  <a:pt x="594" y="669"/>
                  <a:pt x="591" y="641"/>
                </a:cubicBezTo>
                <a:lnTo>
                  <a:pt x="532" y="22"/>
                </a:lnTo>
                <a:cubicBezTo>
                  <a:pt x="529" y="3"/>
                  <a:pt x="529" y="0"/>
                  <a:pt x="512" y="0"/>
                </a:cubicBezTo>
                <a:cubicBezTo>
                  <a:pt x="496" y="0"/>
                  <a:pt x="493" y="6"/>
                  <a:pt x="487" y="17"/>
                </a:cubicBezTo>
                <a:lnTo>
                  <a:pt x="143" y="594"/>
                </a:lnTo>
                <a:moveTo>
                  <a:pt x="260" y="448"/>
                </a:moveTo>
                <a:lnTo>
                  <a:pt x="456" y="123"/>
                </a:lnTo>
                <a:lnTo>
                  <a:pt x="487" y="448"/>
                </a:lnTo>
                <a:lnTo>
                  <a:pt x="260" y="4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46" name="Freeform 23"/>
          <p:cNvSpPr/>
          <p:nvPr/>
        </p:nvSpPr>
        <p:spPr>
          <a:xfrm>
            <a:off x="5386320" y="5177160"/>
            <a:ext cx="227160" cy="170640"/>
          </a:xfrm>
          <a:custGeom>
            <a:avLst/>
            <a:gdLst/>
            <a:ahLst/>
            <a:rect l="0" t="0" r="r" b="b"/>
            <a:pathLst>
              <a:path w="631" h="474">
                <a:moveTo>
                  <a:pt x="347" y="196"/>
                </a:moveTo>
                <a:cubicBezTo>
                  <a:pt x="344" y="190"/>
                  <a:pt x="344" y="188"/>
                  <a:pt x="344" y="188"/>
                </a:cubicBezTo>
                <a:cubicBezTo>
                  <a:pt x="344" y="185"/>
                  <a:pt x="344" y="185"/>
                  <a:pt x="361" y="174"/>
                </a:cubicBezTo>
                <a:lnTo>
                  <a:pt x="431" y="123"/>
                </a:lnTo>
                <a:cubicBezTo>
                  <a:pt x="521" y="59"/>
                  <a:pt x="566" y="28"/>
                  <a:pt x="613" y="25"/>
                </a:cubicBezTo>
                <a:cubicBezTo>
                  <a:pt x="622" y="25"/>
                  <a:pt x="630" y="22"/>
                  <a:pt x="630" y="8"/>
                </a:cubicBezTo>
                <a:cubicBezTo>
                  <a:pt x="630" y="3"/>
                  <a:pt x="624" y="0"/>
                  <a:pt x="622" y="0"/>
                </a:cubicBezTo>
                <a:cubicBezTo>
                  <a:pt x="605" y="0"/>
                  <a:pt x="588" y="3"/>
                  <a:pt x="574" y="3"/>
                </a:cubicBezTo>
                <a:cubicBezTo>
                  <a:pt x="554" y="3"/>
                  <a:pt x="507" y="0"/>
                  <a:pt x="490" y="0"/>
                </a:cubicBezTo>
                <a:cubicBezTo>
                  <a:pt x="484" y="0"/>
                  <a:pt x="476" y="0"/>
                  <a:pt x="476" y="14"/>
                </a:cubicBezTo>
                <a:cubicBezTo>
                  <a:pt x="476" y="17"/>
                  <a:pt x="476" y="25"/>
                  <a:pt x="484" y="25"/>
                </a:cubicBezTo>
                <a:cubicBezTo>
                  <a:pt x="493" y="25"/>
                  <a:pt x="501" y="28"/>
                  <a:pt x="501" y="34"/>
                </a:cubicBezTo>
                <a:cubicBezTo>
                  <a:pt x="501" y="48"/>
                  <a:pt x="482" y="62"/>
                  <a:pt x="473" y="70"/>
                </a:cubicBezTo>
                <a:lnTo>
                  <a:pt x="182" y="272"/>
                </a:lnTo>
                <a:lnTo>
                  <a:pt x="238" y="53"/>
                </a:lnTo>
                <a:cubicBezTo>
                  <a:pt x="244" y="31"/>
                  <a:pt x="244" y="25"/>
                  <a:pt x="300" y="25"/>
                </a:cubicBezTo>
                <a:cubicBezTo>
                  <a:pt x="311" y="25"/>
                  <a:pt x="319" y="25"/>
                  <a:pt x="319" y="11"/>
                </a:cubicBezTo>
                <a:cubicBezTo>
                  <a:pt x="319" y="3"/>
                  <a:pt x="316" y="0"/>
                  <a:pt x="308" y="0"/>
                </a:cubicBezTo>
                <a:cubicBezTo>
                  <a:pt x="288" y="0"/>
                  <a:pt x="238" y="3"/>
                  <a:pt x="218" y="3"/>
                </a:cubicBezTo>
                <a:cubicBezTo>
                  <a:pt x="207" y="3"/>
                  <a:pt x="182" y="3"/>
                  <a:pt x="171" y="3"/>
                </a:cubicBezTo>
                <a:cubicBezTo>
                  <a:pt x="157" y="0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46" y="25"/>
                  <a:pt x="148" y="25"/>
                  <a:pt x="162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6" y="448"/>
                  <a:pt x="20" y="448"/>
                </a:cubicBezTo>
                <a:cubicBezTo>
                  <a:pt x="8" y="448"/>
                  <a:pt x="0" y="448"/>
                  <a:pt x="0" y="465"/>
                </a:cubicBezTo>
                <a:cubicBezTo>
                  <a:pt x="0" y="465"/>
                  <a:pt x="0" y="473"/>
                  <a:pt x="11" y="473"/>
                </a:cubicBezTo>
                <a:cubicBezTo>
                  <a:pt x="31" y="473"/>
                  <a:pt x="81" y="470"/>
                  <a:pt x="101" y="470"/>
                </a:cubicBezTo>
                <a:cubicBezTo>
                  <a:pt x="112" y="470"/>
                  <a:pt x="137" y="470"/>
                  <a:pt x="148" y="470"/>
                </a:cubicBezTo>
                <a:cubicBezTo>
                  <a:pt x="162" y="473"/>
                  <a:pt x="179" y="473"/>
                  <a:pt x="193" y="473"/>
                </a:cubicBezTo>
                <a:cubicBezTo>
                  <a:pt x="196" y="473"/>
                  <a:pt x="207" y="473"/>
                  <a:pt x="207" y="459"/>
                </a:cubicBezTo>
                <a:cubicBezTo>
                  <a:pt x="207" y="448"/>
                  <a:pt x="199" y="448"/>
                  <a:pt x="185" y="448"/>
                </a:cubicBezTo>
                <a:cubicBezTo>
                  <a:pt x="185" y="448"/>
                  <a:pt x="171" y="448"/>
                  <a:pt x="160" y="448"/>
                </a:cubicBezTo>
                <a:cubicBezTo>
                  <a:pt x="143" y="445"/>
                  <a:pt x="143" y="442"/>
                  <a:pt x="143" y="437"/>
                </a:cubicBezTo>
                <a:cubicBezTo>
                  <a:pt x="143" y="431"/>
                  <a:pt x="151" y="406"/>
                  <a:pt x="176" y="302"/>
                </a:cubicBezTo>
                <a:lnTo>
                  <a:pt x="291" y="221"/>
                </a:lnTo>
                <a:lnTo>
                  <a:pt x="392" y="417"/>
                </a:lnTo>
                <a:cubicBezTo>
                  <a:pt x="395" y="426"/>
                  <a:pt x="395" y="426"/>
                  <a:pt x="395" y="431"/>
                </a:cubicBezTo>
                <a:cubicBezTo>
                  <a:pt x="395" y="445"/>
                  <a:pt x="375" y="448"/>
                  <a:pt x="364" y="448"/>
                </a:cubicBezTo>
                <a:cubicBezTo>
                  <a:pt x="356" y="448"/>
                  <a:pt x="347" y="448"/>
                  <a:pt x="347" y="465"/>
                </a:cubicBezTo>
                <a:cubicBezTo>
                  <a:pt x="347" y="465"/>
                  <a:pt x="347" y="473"/>
                  <a:pt x="358" y="473"/>
                </a:cubicBezTo>
                <a:cubicBezTo>
                  <a:pt x="378" y="473"/>
                  <a:pt x="426" y="470"/>
                  <a:pt x="445" y="470"/>
                </a:cubicBezTo>
                <a:cubicBezTo>
                  <a:pt x="468" y="470"/>
                  <a:pt x="496" y="473"/>
                  <a:pt x="515" y="473"/>
                </a:cubicBezTo>
                <a:cubicBezTo>
                  <a:pt x="524" y="473"/>
                  <a:pt x="529" y="468"/>
                  <a:pt x="529" y="459"/>
                </a:cubicBezTo>
                <a:cubicBezTo>
                  <a:pt x="529" y="448"/>
                  <a:pt x="518" y="448"/>
                  <a:pt x="512" y="448"/>
                </a:cubicBezTo>
                <a:cubicBezTo>
                  <a:pt x="498" y="448"/>
                  <a:pt x="479" y="448"/>
                  <a:pt x="468" y="426"/>
                </a:cubicBezTo>
                <a:lnTo>
                  <a:pt x="347" y="19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47" name="Freeform 24"/>
          <p:cNvSpPr/>
          <p:nvPr/>
        </p:nvSpPr>
        <p:spPr>
          <a:xfrm>
            <a:off x="5637240" y="53182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48" name="Freeform 25"/>
          <p:cNvSpPr/>
          <p:nvPr/>
        </p:nvSpPr>
        <p:spPr>
          <a:xfrm>
            <a:off x="5708880" y="52369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49" name="Freeform 26"/>
          <p:cNvSpPr/>
          <p:nvPr/>
        </p:nvSpPr>
        <p:spPr>
          <a:xfrm>
            <a:off x="5864040" y="5239800"/>
            <a:ext cx="90000" cy="111240"/>
          </a:xfrm>
          <a:custGeom>
            <a:avLst/>
            <a:gdLst/>
            <a:ahLst/>
            <a:rect l="0" t="0" r="r" b="b"/>
            <a:pathLst>
              <a:path w="250" h="309">
                <a:moveTo>
                  <a:pt x="196" y="143"/>
                </a:moveTo>
                <a:cubicBezTo>
                  <a:pt x="207" y="143"/>
                  <a:pt x="218" y="143"/>
                  <a:pt x="218" y="132"/>
                </a:cubicBezTo>
                <a:cubicBezTo>
                  <a:pt x="218" y="118"/>
                  <a:pt x="210" y="118"/>
                  <a:pt x="196" y="118"/>
                </a:cubicBezTo>
                <a:lnTo>
                  <a:pt x="70" y="118"/>
                </a:lnTo>
                <a:cubicBezTo>
                  <a:pt x="92" y="56"/>
                  <a:pt x="137" y="25"/>
                  <a:pt x="199" y="25"/>
                </a:cubicBezTo>
                <a:lnTo>
                  <a:pt x="224" y="25"/>
                </a:lnTo>
                <a:cubicBezTo>
                  <a:pt x="235" y="25"/>
                  <a:pt x="249" y="25"/>
                  <a:pt x="249" y="11"/>
                </a:cubicBezTo>
                <a:cubicBezTo>
                  <a:pt x="249" y="0"/>
                  <a:pt x="241" y="0"/>
                  <a:pt x="227" y="0"/>
                </a:cubicBezTo>
                <a:lnTo>
                  <a:pt x="196" y="0"/>
                </a:lnTo>
                <a:cubicBezTo>
                  <a:pt x="104" y="0"/>
                  <a:pt x="0" y="64"/>
                  <a:pt x="0" y="171"/>
                </a:cubicBezTo>
                <a:cubicBezTo>
                  <a:pt x="0" y="252"/>
                  <a:pt x="62" y="308"/>
                  <a:pt x="143" y="308"/>
                </a:cubicBezTo>
                <a:cubicBezTo>
                  <a:pt x="162" y="308"/>
                  <a:pt x="193" y="302"/>
                  <a:pt x="230" y="283"/>
                </a:cubicBezTo>
                <a:cubicBezTo>
                  <a:pt x="244" y="274"/>
                  <a:pt x="246" y="272"/>
                  <a:pt x="246" y="269"/>
                </a:cubicBezTo>
                <a:cubicBezTo>
                  <a:pt x="246" y="266"/>
                  <a:pt x="246" y="255"/>
                  <a:pt x="235" y="255"/>
                </a:cubicBezTo>
                <a:cubicBezTo>
                  <a:pt x="232" y="255"/>
                  <a:pt x="230" y="255"/>
                  <a:pt x="227" y="258"/>
                </a:cubicBezTo>
                <a:cubicBezTo>
                  <a:pt x="202" y="274"/>
                  <a:pt x="174" y="288"/>
                  <a:pt x="146" y="288"/>
                </a:cubicBezTo>
                <a:cubicBezTo>
                  <a:pt x="118" y="288"/>
                  <a:pt x="59" y="274"/>
                  <a:pt x="59" y="193"/>
                </a:cubicBezTo>
                <a:cubicBezTo>
                  <a:pt x="59" y="185"/>
                  <a:pt x="59" y="171"/>
                  <a:pt x="64" y="143"/>
                </a:cubicBezTo>
                <a:lnTo>
                  <a:pt x="196" y="1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50" name="Freeform 27"/>
          <p:cNvSpPr/>
          <p:nvPr/>
        </p:nvSpPr>
        <p:spPr>
          <a:xfrm>
            <a:off x="6022440" y="5028120"/>
            <a:ext cx="79920" cy="354960"/>
          </a:xfrm>
          <a:custGeom>
            <a:avLst/>
            <a:gdLst/>
            <a:ahLst/>
            <a:rect l="0" t="0" r="r" b="b"/>
            <a:pathLst>
              <a:path w="222" h="986">
                <a:moveTo>
                  <a:pt x="218" y="36"/>
                </a:moveTo>
                <a:cubicBezTo>
                  <a:pt x="221" y="28"/>
                  <a:pt x="221" y="25"/>
                  <a:pt x="221" y="20"/>
                </a:cubicBezTo>
                <a:cubicBezTo>
                  <a:pt x="221" y="8"/>
                  <a:pt x="213" y="0"/>
                  <a:pt x="202" y="0"/>
                </a:cubicBezTo>
                <a:cubicBezTo>
                  <a:pt x="193" y="0"/>
                  <a:pt x="188" y="6"/>
                  <a:pt x="179" y="22"/>
                </a:cubicBezTo>
                <a:lnTo>
                  <a:pt x="6" y="476"/>
                </a:lnTo>
                <a:cubicBezTo>
                  <a:pt x="3" y="482"/>
                  <a:pt x="0" y="487"/>
                  <a:pt x="0" y="493"/>
                </a:cubicBezTo>
                <a:cubicBezTo>
                  <a:pt x="0" y="496"/>
                  <a:pt x="0" y="498"/>
                  <a:pt x="6" y="510"/>
                </a:cubicBezTo>
                <a:lnTo>
                  <a:pt x="179" y="963"/>
                </a:lnTo>
                <a:cubicBezTo>
                  <a:pt x="182" y="974"/>
                  <a:pt x="188" y="985"/>
                  <a:pt x="202" y="985"/>
                </a:cubicBezTo>
                <a:cubicBezTo>
                  <a:pt x="213" y="985"/>
                  <a:pt x="221" y="977"/>
                  <a:pt x="221" y="966"/>
                </a:cubicBezTo>
                <a:cubicBezTo>
                  <a:pt x="221" y="963"/>
                  <a:pt x="221" y="963"/>
                  <a:pt x="218" y="952"/>
                </a:cubicBezTo>
                <a:lnTo>
                  <a:pt x="42" y="493"/>
                </a:lnTo>
                <a:lnTo>
                  <a:pt x="218" y="3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51" name="Freeform 28"/>
          <p:cNvSpPr/>
          <p:nvPr/>
        </p:nvSpPr>
        <p:spPr>
          <a:xfrm>
            <a:off x="6139440" y="5043240"/>
            <a:ext cx="210960" cy="259200"/>
          </a:xfrm>
          <a:custGeom>
            <a:avLst/>
            <a:gdLst/>
            <a:ahLst/>
            <a:rect l="0" t="0" r="r" b="b"/>
            <a:pathLst>
              <a:path w="586" h="720">
                <a:moveTo>
                  <a:pt x="585" y="11"/>
                </a:moveTo>
                <a:cubicBezTo>
                  <a:pt x="585" y="6"/>
                  <a:pt x="585" y="0"/>
                  <a:pt x="577" y="0"/>
                </a:cubicBezTo>
                <a:cubicBezTo>
                  <a:pt x="571" y="0"/>
                  <a:pt x="568" y="0"/>
                  <a:pt x="557" y="14"/>
                </a:cubicBezTo>
                <a:lnTo>
                  <a:pt x="510" y="70"/>
                </a:lnTo>
                <a:cubicBezTo>
                  <a:pt x="484" y="25"/>
                  <a:pt x="434" y="0"/>
                  <a:pt x="370" y="0"/>
                </a:cubicBezTo>
                <a:cubicBezTo>
                  <a:pt x="244" y="0"/>
                  <a:pt x="123" y="115"/>
                  <a:pt x="123" y="232"/>
                </a:cubicBezTo>
                <a:cubicBezTo>
                  <a:pt x="123" y="314"/>
                  <a:pt x="176" y="358"/>
                  <a:pt x="227" y="372"/>
                </a:cubicBezTo>
                <a:lnTo>
                  <a:pt x="333" y="400"/>
                </a:lnTo>
                <a:cubicBezTo>
                  <a:pt x="370" y="409"/>
                  <a:pt x="426" y="426"/>
                  <a:pt x="426" y="507"/>
                </a:cubicBezTo>
                <a:cubicBezTo>
                  <a:pt x="426" y="594"/>
                  <a:pt x="344" y="689"/>
                  <a:pt x="246" y="689"/>
                </a:cubicBezTo>
                <a:cubicBezTo>
                  <a:pt x="182" y="689"/>
                  <a:pt x="73" y="666"/>
                  <a:pt x="73" y="543"/>
                </a:cubicBezTo>
                <a:cubicBezTo>
                  <a:pt x="73" y="521"/>
                  <a:pt x="78" y="496"/>
                  <a:pt x="78" y="490"/>
                </a:cubicBezTo>
                <a:cubicBezTo>
                  <a:pt x="81" y="487"/>
                  <a:pt x="81" y="484"/>
                  <a:pt x="81" y="484"/>
                </a:cubicBezTo>
                <a:cubicBezTo>
                  <a:pt x="81" y="473"/>
                  <a:pt x="73" y="473"/>
                  <a:pt x="70" y="473"/>
                </a:cubicBezTo>
                <a:cubicBezTo>
                  <a:pt x="64" y="473"/>
                  <a:pt x="62" y="473"/>
                  <a:pt x="59" y="476"/>
                </a:cubicBezTo>
                <a:cubicBezTo>
                  <a:pt x="56" y="479"/>
                  <a:pt x="0" y="705"/>
                  <a:pt x="0" y="708"/>
                </a:cubicBezTo>
                <a:cubicBezTo>
                  <a:pt x="0" y="714"/>
                  <a:pt x="6" y="719"/>
                  <a:pt x="11" y="719"/>
                </a:cubicBezTo>
                <a:cubicBezTo>
                  <a:pt x="17" y="719"/>
                  <a:pt x="17" y="717"/>
                  <a:pt x="28" y="703"/>
                </a:cubicBezTo>
                <a:lnTo>
                  <a:pt x="78" y="647"/>
                </a:lnTo>
                <a:cubicBezTo>
                  <a:pt x="120" y="705"/>
                  <a:pt x="188" y="719"/>
                  <a:pt x="244" y="719"/>
                </a:cubicBezTo>
                <a:cubicBezTo>
                  <a:pt x="378" y="719"/>
                  <a:pt x="496" y="588"/>
                  <a:pt x="496" y="465"/>
                </a:cubicBezTo>
                <a:cubicBezTo>
                  <a:pt x="496" y="395"/>
                  <a:pt x="462" y="361"/>
                  <a:pt x="448" y="350"/>
                </a:cubicBezTo>
                <a:cubicBezTo>
                  <a:pt x="426" y="325"/>
                  <a:pt x="409" y="322"/>
                  <a:pt x="322" y="300"/>
                </a:cubicBezTo>
                <a:cubicBezTo>
                  <a:pt x="300" y="294"/>
                  <a:pt x="263" y="283"/>
                  <a:pt x="255" y="283"/>
                </a:cubicBezTo>
                <a:cubicBezTo>
                  <a:pt x="230" y="272"/>
                  <a:pt x="196" y="244"/>
                  <a:pt x="196" y="190"/>
                </a:cubicBezTo>
                <a:cubicBezTo>
                  <a:pt x="196" y="112"/>
                  <a:pt x="274" y="28"/>
                  <a:pt x="367" y="28"/>
                </a:cubicBezTo>
                <a:cubicBezTo>
                  <a:pt x="451" y="28"/>
                  <a:pt x="510" y="70"/>
                  <a:pt x="510" y="182"/>
                </a:cubicBezTo>
                <a:cubicBezTo>
                  <a:pt x="510" y="213"/>
                  <a:pt x="507" y="230"/>
                  <a:pt x="507" y="235"/>
                </a:cubicBezTo>
                <a:cubicBezTo>
                  <a:pt x="507" y="238"/>
                  <a:pt x="507" y="246"/>
                  <a:pt x="518" y="246"/>
                </a:cubicBezTo>
                <a:cubicBezTo>
                  <a:pt x="529" y="246"/>
                  <a:pt x="529" y="244"/>
                  <a:pt x="532" y="227"/>
                </a:cubicBezTo>
                <a:lnTo>
                  <a:pt x="585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52" name="Freeform 29"/>
          <p:cNvSpPr/>
          <p:nvPr/>
        </p:nvSpPr>
        <p:spPr>
          <a:xfrm>
            <a:off x="6352920" y="52369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53" name="Freeform 30"/>
          <p:cNvSpPr/>
          <p:nvPr/>
        </p:nvSpPr>
        <p:spPr>
          <a:xfrm>
            <a:off x="6528240" y="5043240"/>
            <a:ext cx="210960" cy="259200"/>
          </a:xfrm>
          <a:custGeom>
            <a:avLst/>
            <a:gdLst/>
            <a:ahLst/>
            <a:rect l="0" t="0" r="r" b="b"/>
            <a:pathLst>
              <a:path w="586" h="720">
                <a:moveTo>
                  <a:pt x="585" y="11"/>
                </a:moveTo>
                <a:cubicBezTo>
                  <a:pt x="585" y="6"/>
                  <a:pt x="585" y="0"/>
                  <a:pt x="577" y="0"/>
                </a:cubicBezTo>
                <a:cubicBezTo>
                  <a:pt x="571" y="0"/>
                  <a:pt x="568" y="0"/>
                  <a:pt x="557" y="14"/>
                </a:cubicBezTo>
                <a:lnTo>
                  <a:pt x="510" y="70"/>
                </a:lnTo>
                <a:cubicBezTo>
                  <a:pt x="484" y="25"/>
                  <a:pt x="434" y="0"/>
                  <a:pt x="370" y="0"/>
                </a:cubicBezTo>
                <a:cubicBezTo>
                  <a:pt x="244" y="0"/>
                  <a:pt x="123" y="115"/>
                  <a:pt x="123" y="232"/>
                </a:cubicBezTo>
                <a:cubicBezTo>
                  <a:pt x="123" y="314"/>
                  <a:pt x="176" y="358"/>
                  <a:pt x="227" y="372"/>
                </a:cubicBezTo>
                <a:lnTo>
                  <a:pt x="333" y="400"/>
                </a:lnTo>
                <a:cubicBezTo>
                  <a:pt x="370" y="409"/>
                  <a:pt x="426" y="426"/>
                  <a:pt x="426" y="507"/>
                </a:cubicBezTo>
                <a:cubicBezTo>
                  <a:pt x="426" y="594"/>
                  <a:pt x="344" y="689"/>
                  <a:pt x="246" y="689"/>
                </a:cubicBezTo>
                <a:cubicBezTo>
                  <a:pt x="182" y="689"/>
                  <a:pt x="73" y="666"/>
                  <a:pt x="73" y="543"/>
                </a:cubicBezTo>
                <a:cubicBezTo>
                  <a:pt x="73" y="521"/>
                  <a:pt x="78" y="496"/>
                  <a:pt x="78" y="490"/>
                </a:cubicBezTo>
                <a:cubicBezTo>
                  <a:pt x="81" y="487"/>
                  <a:pt x="81" y="484"/>
                  <a:pt x="81" y="484"/>
                </a:cubicBezTo>
                <a:cubicBezTo>
                  <a:pt x="81" y="473"/>
                  <a:pt x="73" y="473"/>
                  <a:pt x="70" y="473"/>
                </a:cubicBezTo>
                <a:cubicBezTo>
                  <a:pt x="64" y="473"/>
                  <a:pt x="62" y="473"/>
                  <a:pt x="59" y="476"/>
                </a:cubicBezTo>
                <a:cubicBezTo>
                  <a:pt x="56" y="479"/>
                  <a:pt x="0" y="705"/>
                  <a:pt x="0" y="708"/>
                </a:cubicBezTo>
                <a:cubicBezTo>
                  <a:pt x="0" y="714"/>
                  <a:pt x="6" y="719"/>
                  <a:pt x="11" y="719"/>
                </a:cubicBezTo>
                <a:cubicBezTo>
                  <a:pt x="17" y="719"/>
                  <a:pt x="17" y="717"/>
                  <a:pt x="28" y="703"/>
                </a:cubicBezTo>
                <a:lnTo>
                  <a:pt x="78" y="647"/>
                </a:lnTo>
                <a:cubicBezTo>
                  <a:pt x="120" y="705"/>
                  <a:pt x="188" y="719"/>
                  <a:pt x="244" y="719"/>
                </a:cubicBezTo>
                <a:cubicBezTo>
                  <a:pt x="378" y="719"/>
                  <a:pt x="496" y="588"/>
                  <a:pt x="496" y="465"/>
                </a:cubicBezTo>
                <a:cubicBezTo>
                  <a:pt x="496" y="395"/>
                  <a:pt x="462" y="361"/>
                  <a:pt x="448" y="350"/>
                </a:cubicBezTo>
                <a:cubicBezTo>
                  <a:pt x="426" y="325"/>
                  <a:pt x="409" y="322"/>
                  <a:pt x="322" y="300"/>
                </a:cubicBezTo>
                <a:cubicBezTo>
                  <a:pt x="300" y="294"/>
                  <a:pt x="263" y="283"/>
                  <a:pt x="255" y="283"/>
                </a:cubicBezTo>
                <a:cubicBezTo>
                  <a:pt x="230" y="272"/>
                  <a:pt x="196" y="244"/>
                  <a:pt x="196" y="190"/>
                </a:cubicBezTo>
                <a:cubicBezTo>
                  <a:pt x="196" y="112"/>
                  <a:pt x="274" y="28"/>
                  <a:pt x="367" y="28"/>
                </a:cubicBezTo>
                <a:cubicBezTo>
                  <a:pt x="451" y="28"/>
                  <a:pt x="510" y="70"/>
                  <a:pt x="510" y="182"/>
                </a:cubicBezTo>
                <a:cubicBezTo>
                  <a:pt x="510" y="213"/>
                  <a:pt x="507" y="230"/>
                  <a:pt x="507" y="235"/>
                </a:cubicBezTo>
                <a:cubicBezTo>
                  <a:pt x="507" y="238"/>
                  <a:pt x="507" y="246"/>
                  <a:pt x="518" y="246"/>
                </a:cubicBezTo>
                <a:cubicBezTo>
                  <a:pt x="529" y="246"/>
                  <a:pt x="529" y="244"/>
                  <a:pt x="532" y="227"/>
                </a:cubicBezTo>
                <a:lnTo>
                  <a:pt x="585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54" name="Freeform 31"/>
          <p:cNvSpPr/>
          <p:nvPr/>
        </p:nvSpPr>
        <p:spPr>
          <a:xfrm>
            <a:off x="6743160" y="517428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55" name="Freeform 32"/>
          <p:cNvSpPr/>
          <p:nvPr/>
        </p:nvSpPr>
        <p:spPr>
          <a:xfrm>
            <a:off x="6888240" y="5028120"/>
            <a:ext cx="79920" cy="354960"/>
          </a:xfrm>
          <a:custGeom>
            <a:avLst/>
            <a:gdLst/>
            <a:ahLst/>
            <a:rect l="0" t="0" r="r" b="b"/>
            <a:pathLst>
              <a:path w="222" h="986">
                <a:moveTo>
                  <a:pt x="218" y="510"/>
                </a:moveTo>
                <a:cubicBezTo>
                  <a:pt x="221" y="498"/>
                  <a:pt x="221" y="496"/>
                  <a:pt x="221" y="493"/>
                </a:cubicBezTo>
                <a:cubicBezTo>
                  <a:pt x="221" y="490"/>
                  <a:pt x="221" y="487"/>
                  <a:pt x="218" y="476"/>
                </a:cubicBezTo>
                <a:lnTo>
                  <a:pt x="42" y="22"/>
                </a:lnTo>
                <a:cubicBezTo>
                  <a:pt x="36" y="6"/>
                  <a:pt x="31" y="0"/>
                  <a:pt x="20" y="0"/>
                </a:cubicBezTo>
                <a:cubicBezTo>
                  <a:pt x="8" y="0"/>
                  <a:pt x="0" y="8"/>
                  <a:pt x="0" y="20"/>
                </a:cubicBezTo>
                <a:cubicBezTo>
                  <a:pt x="0" y="22"/>
                  <a:pt x="0" y="25"/>
                  <a:pt x="6" y="36"/>
                </a:cubicBezTo>
                <a:lnTo>
                  <a:pt x="182" y="493"/>
                </a:lnTo>
                <a:lnTo>
                  <a:pt x="6" y="949"/>
                </a:lnTo>
                <a:cubicBezTo>
                  <a:pt x="0" y="960"/>
                  <a:pt x="0" y="963"/>
                  <a:pt x="0" y="966"/>
                </a:cubicBezTo>
                <a:cubicBezTo>
                  <a:pt x="0" y="977"/>
                  <a:pt x="8" y="985"/>
                  <a:pt x="20" y="985"/>
                </a:cubicBezTo>
                <a:cubicBezTo>
                  <a:pt x="34" y="985"/>
                  <a:pt x="36" y="977"/>
                  <a:pt x="42" y="966"/>
                </a:cubicBezTo>
                <a:lnTo>
                  <a:pt x="218" y="51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56" name="Freeform 33"/>
          <p:cNvSpPr/>
          <p:nvPr/>
        </p:nvSpPr>
        <p:spPr>
          <a:xfrm>
            <a:off x="7019280" y="5040360"/>
            <a:ext cx="244440" cy="255240"/>
          </a:xfrm>
          <a:custGeom>
            <a:avLst/>
            <a:gdLst/>
            <a:ahLst/>
            <a:rect l="0" t="0" r="r" b="b"/>
            <a:pathLst>
              <a:path w="679" h="709">
                <a:moveTo>
                  <a:pt x="143" y="594"/>
                </a:moveTo>
                <a:cubicBezTo>
                  <a:pt x="104" y="661"/>
                  <a:pt x="64" y="675"/>
                  <a:pt x="20" y="677"/>
                </a:cubicBezTo>
                <a:cubicBezTo>
                  <a:pt x="8" y="677"/>
                  <a:pt x="0" y="677"/>
                  <a:pt x="0" y="697"/>
                </a:cubicBezTo>
                <a:cubicBezTo>
                  <a:pt x="0" y="703"/>
                  <a:pt x="6" y="708"/>
                  <a:pt x="14" y="708"/>
                </a:cubicBezTo>
                <a:cubicBezTo>
                  <a:pt x="39" y="708"/>
                  <a:pt x="70" y="705"/>
                  <a:pt x="98" y="705"/>
                </a:cubicBezTo>
                <a:cubicBezTo>
                  <a:pt x="132" y="705"/>
                  <a:pt x="165" y="708"/>
                  <a:pt x="196" y="708"/>
                </a:cubicBezTo>
                <a:cubicBezTo>
                  <a:pt x="202" y="708"/>
                  <a:pt x="216" y="708"/>
                  <a:pt x="216" y="689"/>
                </a:cubicBezTo>
                <a:cubicBezTo>
                  <a:pt x="216" y="677"/>
                  <a:pt x="207" y="677"/>
                  <a:pt x="199" y="677"/>
                </a:cubicBezTo>
                <a:cubicBezTo>
                  <a:pt x="176" y="675"/>
                  <a:pt x="154" y="666"/>
                  <a:pt x="154" y="641"/>
                </a:cubicBezTo>
                <a:cubicBezTo>
                  <a:pt x="154" y="630"/>
                  <a:pt x="160" y="619"/>
                  <a:pt x="168" y="605"/>
                </a:cubicBezTo>
                <a:lnTo>
                  <a:pt x="241" y="479"/>
                </a:lnTo>
                <a:lnTo>
                  <a:pt x="490" y="479"/>
                </a:lnTo>
                <a:cubicBezTo>
                  <a:pt x="493" y="501"/>
                  <a:pt x="507" y="635"/>
                  <a:pt x="507" y="644"/>
                </a:cubicBezTo>
                <a:cubicBezTo>
                  <a:pt x="507" y="675"/>
                  <a:pt x="454" y="677"/>
                  <a:pt x="434" y="677"/>
                </a:cubicBezTo>
                <a:cubicBezTo>
                  <a:pt x="420" y="677"/>
                  <a:pt x="412" y="677"/>
                  <a:pt x="412" y="697"/>
                </a:cubicBezTo>
                <a:cubicBezTo>
                  <a:pt x="412" y="708"/>
                  <a:pt x="423" y="708"/>
                  <a:pt x="426" y="708"/>
                </a:cubicBezTo>
                <a:cubicBezTo>
                  <a:pt x="465" y="708"/>
                  <a:pt x="507" y="705"/>
                  <a:pt x="549" y="705"/>
                </a:cubicBezTo>
                <a:cubicBezTo>
                  <a:pt x="574" y="705"/>
                  <a:pt x="636" y="708"/>
                  <a:pt x="661" y="708"/>
                </a:cubicBezTo>
                <a:cubicBezTo>
                  <a:pt x="666" y="708"/>
                  <a:pt x="678" y="708"/>
                  <a:pt x="678" y="689"/>
                </a:cubicBezTo>
                <a:cubicBezTo>
                  <a:pt x="678" y="677"/>
                  <a:pt x="669" y="677"/>
                  <a:pt x="655" y="677"/>
                </a:cubicBezTo>
                <a:cubicBezTo>
                  <a:pt x="594" y="677"/>
                  <a:pt x="594" y="669"/>
                  <a:pt x="591" y="641"/>
                </a:cubicBezTo>
                <a:lnTo>
                  <a:pt x="532" y="22"/>
                </a:lnTo>
                <a:cubicBezTo>
                  <a:pt x="529" y="3"/>
                  <a:pt x="529" y="0"/>
                  <a:pt x="512" y="0"/>
                </a:cubicBezTo>
                <a:cubicBezTo>
                  <a:pt x="496" y="0"/>
                  <a:pt x="493" y="6"/>
                  <a:pt x="487" y="17"/>
                </a:cubicBezTo>
                <a:lnTo>
                  <a:pt x="143" y="594"/>
                </a:lnTo>
                <a:moveTo>
                  <a:pt x="260" y="448"/>
                </a:moveTo>
                <a:lnTo>
                  <a:pt x="456" y="123"/>
                </a:lnTo>
                <a:lnTo>
                  <a:pt x="487" y="448"/>
                </a:lnTo>
                <a:lnTo>
                  <a:pt x="260" y="4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57" name="Freeform 34"/>
          <p:cNvSpPr/>
          <p:nvPr/>
        </p:nvSpPr>
        <p:spPr>
          <a:xfrm>
            <a:off x="7289280" y="5177160"/>
            <a:ext cx="162720" cy="170640"/>
          </a:xfrm>
          <a:custGeom>
            <a:avLst/>
            <a:gdLst/>
            <a:ahLst/>
            <a:rect l="0" t="0" r="r" b="b"/>
            <a:pathLst>
              <a:path w="452" h="474">
                <a:moveTo>
                  <a:pt x="238" y="56"/>
                </a:moveTo>
                <a:cubicBezTo>
                  <a:pt x="244" y="31"/>
                  <a:pt x="246" y="25"/>
                  <a:pt x="311" y="25"/>
                </a:cubicBezTo>
                <a:cubicBezTo>
                  <a:pt x="330" y="25"/>
                  <a:pt x="339" y="25"/>
                  <a:pt x="339" y="8"/>
                </a:cubicBezTo>
                <a:cubicBezTo>
                  <a:pt x="339" y="8"/>
                  <a:pt x="339" y="0"/>
                  <a:pt x="328" y="0"/>
                </a:cubicBezTo>
                <a:cubicBezTo>
                  <a:pt x="311" y="0"/>
                  <a:pt x="291" y="0"/>
                  <a:pt x="274" y="3"/>
                </a:cubicBezTo>
                <a:cubicBezTo>
                  <a:pt x="258" y="3"/>
                  <a:pt x="238" y="3"/>
                  <a:pt x="218" y="3"/>
                </a:cubicBezTo>
                <a:cubicBezTo>
                  <a:pt x="204" y="3"/>
                  <a:pt x="188" y="3"/>
                  <a:pt x="171" y="3"/>
                </a:cubicBezTo>
                <a:cubicBezTo>
                  <a:pt x="157" y="3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34" y="25"/>
                  <a:pt x="148" y="25"/>
                  <a:pt x="160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3" y="448"/>
                  <a:pt x="20" y="448"/>
                </a:cubicBezTo>
                <a:cubicBezTo>
                  <a:pt x="8" y="448"/>
                  <a:pt x="0" y="448"/>
                  <a:pt x="0" y="462"/>
                </a:cubicBezTo>
                <a:cubicBezTo>
                  <a:pt x="0" y="473"/>
                  <a:pt x="8" y="473"/>
                  <a:pt x="20" y="473"/>
                </a:cubicBezTo>
                <a:lnTo>
                  <a:pt x="370" y="473"/>
                </a:lnTo>
                <a:cubicBezTo>
                  <a:pt x="386" y="473"/>
                  <a:pt x="386" y="473"/>
                  <a:pt x="392" y="459"/>
                </a:cubicBezTo>
                <a:cubicBezTo>
                  <a:pt x="400" y="440"/>
                  <a:pt x="451" y="305"/>
                  <a:pt x="451" y="300"/>
                </a:cubicBezTo>
                <a:cubicBezTo>
                  <a:pt x="451" y="300"/>
                  <a:pt x="451" y="291"/>
                  <a:pt x="440" y="291"/>
                </a:cubicBezTo>
                <a:cubicBezTo>
                  <a:pt x="431" y="291"/>
                  <a:pt x="431" y="294"/>
                  <a:pt x="426" y="305"/>
                </a:cubicBezTo>
                <a:cubicBezTo>
                  <a:pt x="400" y="372"/>
                  <a:pt x="370" y="448"/>
                  <a:pt x="244" y="448"/>
                </a:cubicBezTo>
                <a:lnTo>
                  <a:pt x="165" y="448"/>
                </a:lnTo>
                <a:cubicBezTo>
                  <a:pt x="143" y="448"/>
                  <a:pt x="143" y="448"/>
                  <a:pt x="143" y="442"/>
                </a:cubicBezTo>
                <a:cubicBezTo>
                  <a:pt x="143" y="440"/>
                  <a:pt x="143" y="437"/>
                  <a:pt x="146" y="426"/>
                </a:cubicBezTo>
                <a:lnTo>
                  <a:pt x="238" y="5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58" name="Freeform 35"/>
          <p:cNvSpPr/>
          <p:nvPr/>
        </p:nvSpPr>
        <p:spPr>
          <a:xfrm>
            <a:off x="7495200" y="53182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59" name="Freeform 36"/>
          <p:cNvSpPr/>
          <p:nvPr/>
        </p:nvSpPr>
        <p:spPr>
          <a:xfrm>
            <a:off x="7567560" y="517428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60" name="Freeform 37"/>
          <p:cNvSpPr/>
          <p:nvPr/>
        </p:nvSpPr>
        <p:spPr>
          <a:xfrm>
            <a:off x="7686720" y="5239800"/>
            <a:ext cx="134280" cy="111240"/>
          </a:xfrm>
          <a:custGeom>
            <a:avLst/>
            <a:gdLst/>
            <a:ahLst/>
            <a:rect l="0" t="0" r="r" b="b"/>
            <a:pathLst>
              <a:path w="373" h="309">
                <a:moveTo>
                  <a:pt x="207" y="48"/>
                </a:moveTo>
                <a:lnTo>
                  <a:pt x="336" y="48"/>
                </a:lnTo>
                <a:cubicBezTo>
                  <a:pt x="344" y="48"/>
                  <a:pt x="372" y="48"/>
                  <a:pt x="372" y="20"/>
                </a:cubicBezTo>
                <a:cubicBezTo>
                  <a:pt x="372" y="0"/>
                  <a:pt x="356" y="0"/>
                  <a:pt x="342" y="0"/>
                </a:cubicBezTo>
                <a:lnTo>
                  <a:pt x="123" y="0"/>
                </a:lnTo>
                <a:cubicBezTo>
                  <a:pt x="104" y="0"/>
                  <a:pt x="81" y="0"/>
                  <a:pt x="45" y="34"/>
                </a:cubicBezTo>
                <a:cubicBezTo>
                  <a:pt x="25" y="53"/>
                  <a:pt x="0" y="90"/>
                  <a:pt x="0" y="95"/>
                </a:cubicBezTo>
                <a:cubicBezTo>
                  <a:pt x="0" y="104"/>
                  <a:pt x="8" y="104"/>
                  <a:pt x="11" y="104"/>
                </a:cubicBezTo>
                <a:cubicBezTo>
                  <a:pt x="20" y="104"/>
                  <a:pt x="20" y="101"/>
                  <a:pt x="25" y="95"/>
                </a:cubicBezTo>
                <a:cubicBezTo>
                  <a:pt x="59" y="48"/>
                  <a:pt x="101" y="48"/>
                  <a:pt x="118" y="48"/>
                </a:cubicBezTo>
                <a:lnTo>
                  <a:pt x="179" y="48"/>
                </a:lnTo>
                <a:lnTo>
                  <a:pt x="112" y="269"/>
                </a:lnTo>
                <a:cubicBezTo>
                  <a:pt x="106" y="280"/>
                  <a:pt x="106" y="283"/>
                  <a:pt x="106" y="286"/>
                </a:cubicBezTo>
                <a:cubicBezTo>
                  <a:pt x="106" y="305"/>
                  <a:pt x="126" y="308"/>
                  <a:pt x="132" y="308"/>
                </a:cubicBezTo>
                <a:cubicBezTo>
                  <a:pt x="157" y="308"/>
                  <a:pt x="162" y="283"/>
                  <a:pt x="165" y="274"/>
                </a:cubicBezTo>
                <a:lnTo>
                  <a:pt x="207" y="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61" name="CustomShape 38"/>
          <p:cNvSpPr/>
          <p:nvPr/>
        </p:nvSpPr>
        <p:spPr>
          <a:xfrm>
            <a:off x="5025600" y="4956480"/>
            <a:ext cx="974880" cy="53892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CustomShape 39"/>
          <p:cNvSpPr/>
          <p:nvPr/>
        </p:nvSpPr>
        <p:spPr>
          <a:xfrm>
            <a:off x="6999840" y="4966560"/>
            <a:ext cx="974880" cy="53892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SS dyadic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864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New contribution: Electron spins will couple to nuclear spins. 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The hyperfine interaction couples nuclear spins to the electron spin density.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solidFill>
                  <a:srgbClr val="6666ff"/>
                </a:solidFill>
                <a:latin typeface="Ubuntu"/>
              </a:rPr>
              <a:t>Spin density then “transmits” interaction of nuclear spins.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The resulting contribution to the nuclear spin-spin interaction is given by: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865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866" name="Freeform 3"/>
          <p:cNvSpPr/>
          <p:nvPr/>
        </p:nvSpPr>
        <p:spPr>
          <a:xfrm>
            <a:off x="1890720" y="4825440"/>
            <a:ext cx="5945400" cy="895320"/>
          </a:xfrm>
          <a:custGeom>
            <a:avLst/>
            <a:gdLst/>
            <a:ahLst/>
            <a:rect l="0" t="0" r="r" b="b"/>
            <a:pathLst>
              <a:path w="16515" h="2487">
                <a:moveTo>
                  <a:pt x="8257" y="2486"/>
                </a:moveTo>
                <a:lnTo>
                  <a:pt x="0" y="2486"/>
                </a:lnTo>
                <a:lnTo>
                  <a:pt x="0" y="0"/>
                </a:lnTo>
                <a:lnTo>
                  <a:pt x="16514" y="0"/>
                </a:lnTo>
                <a:lnTo>
                  <a:pt x="16514" y="2486"/>
                </a:lnTo>
                <a:lnTo>
                  <a:pt x="8257" y="2486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867" name="Freeform 4"/>
          <p:cNvSpPr/>
          <p:nvPr/>
        </p:nvSpPr>
        <p:spPr>
          <a:xfrm>
            <a:off x="1915920" y="5051160"/>
            <a:ext cx="200880" cy="251280"/>
          </a:xfrm>
          <a:custGeom>
            <a:avLst/>
            <a:gdLst/>
            <a:ahLst/>
            <a:rect l="0" t="0" r="r" b="b"/>
            <a:pathLst>
              <a:path w="558" h="698">
                <a:moveTo>
                  <a:pt x="465" y="73"/>
                </a:moveTo>
                <a:cubicBezTo>
                  <a:pt x="473" y="39"/>
                  <a:pt x="476" y="31"/>
                  <a:pt x="529" y="31"/>
                </a:cubicBezTo>
                <a:cubicBezTo>
                  <a:pt x="546" y="31"/>
                  <a:pt x="557" y="31"/>
                  <a:pt x="557" y="11"/>
                </a:cubicBezTo>
                <a:cubicBezTo>
                  <a:pt x="557" y="3"/>
                  <a:pt x="549" y="0"/>
                  <a:pt x="543" y="0"/>
                </a:cubicBezTo>
                <a:cubicBezTo>
                  <a:pt x="518" y="0"/>
                  <a:pt x="456" y="3"/>
                  <a:pt x="431" y="3"/>
                </a:cubicBezTo>
                <a:cubicBezTo>
                  <a:pt x="400" y="3"/>
                  <a:pt x="319" y="0"/>
                  <a:pt x="286" y="0"/>
                </a:cubicBezTo>
                <a:cubicBezTo>
                  <a:pt x="277" y="0"/>
                  <a:pt x="266" y="0"/>
                  <a:pt x="266" y="20"/>
                </a:cubicBezTo>
                <a:cubicBezTo>
                  <a:pt x="266" y="31"/>
                  <a:pt x="274" y="31"/>
                  <a:pt x="300" y="31"/>
                </a:cubicBezTo>
                <a:cubicBezTo>
                  <a:pt x="322" y="31"/>
                  <a:pt x="333" y="31"/>
                  <a:pt x="358" y="34"/>
                </a:cubicBezTo>
                <a:cubicBezTo>
                  <a:pt x="381" y="36"/>
                  <a:pt x="386" y="39"/>
                  <a:pt x="386" y="53"/>
                </a:cubicBezTo>
                <a:cubicBezTo>
                  <a:pt x="386" y="59"/>
                  <a:pt x="386" y="64"/>
                  <a:pt x="384" y="73"/>
                </a:cubicBezTo>
                <a:lnTo>
                  <a:pt x="269" y="526"/>
                </a:lnTo>
                <a:cubicBezTo>
                  <a:pt x="246" y="622"/>
                  <a:pt x="179" y="675"/>
                  <a:pt x="129" y="675"/>
                </a:cubicBezTo>
                <a:cubicBezTo>
                  <a:pt x="101" y="675"/>
                  <a:pt x="50" y="663"/>
                  <a:pt x="34" y="613"/>
                </a:cubicBezTo>
                <a:cubicBezTo>
                  <a:pt x="36" y="613"/>
                  <a:pt x="45" y="613"/>
                  <a:pt x="45" y="613"/>
                </a:cubicBezTo>
                <a:cubicBezTo>
                  <a:pt x="84" y="613"/>
                  <a:pt x="109" y="580"/>
                  <a:pt x="109" y="552"/>
                </a:cubicBezTo>
                <a:cubicBezTo>
                  <a:pt x="109" y="521"/>
                  <a:pt x="84" y="510"/>
                  <a:pt x="67" y="510"/>
                </a:cubicBezTo>
                <a:cubicBezTo>
                  <a:pt x="48" y="510"/>
                  <a:pt x="0" y="521"/>
                  <a:pt x="0" y="588"/>
                </a:cubicBezTo>
                <a:cubicBezTo>
                  <a:pt x="0" y="649"/>
                  <a:pt x="53" y="697"/>
                  <a:pt x="132" y="697"/>
                </a:cubicBezTo>
                <a:cubicBezTo>
                  <a:pt x="221" y="697"/>
                  <a:pt x="325" y="630"/>
                  <a:pt x="350" y="535"/>
                </a:cubicBezTo>
                <a:lnTo>
                  <a:pt x="465" y="7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68" name="Freeform 5"/>
          <p:cNvSpPr/>
          <p:nvPr/>
        </p:nvSpPr>
        <p:spPr>
          <a:xfrm>
            <a:off x="2120400" y="5014080"/>
            <a:ext cx="139320" cy="158760"/>
          </a:xfrm>
          <a:custGeom>
            <a:avLst/>
            <a:gdLst/>
            <a:ahLst/>
            <a:rect l="0" t="0" r="r" b="b"/>
            <a:pathLst>
              <a:path w="387" h="441">
                <a:moveTo>
                  <a:pt x="53" y="389"/>
                </a:moveTo>
                <a:cubicBezTo>
                  <a:pt x="48" y="409"/>
                  <a:pt x="48" y="414"/>
                  <a:pt x="20" y="414"/>
                </a:cubicBezTo>
                <a:cubicBezTo>
                  <a:pt x="8" y="414"/>
                  <a:pt x="0" y="414"/>
                  <a:pt x="0" y="431"/>
                </a:cubicBezTo>
                <a:cubicBezTo>
                  <a:pt x="0" y="437"/>
                  <a:pt x="6" y="440"/>
                  <a:pt x="8" y="440"/>
                </a:cubicBezTo>
                <a:cubicBezTo>
                  <a:pt x="28" y="440"/>
                  <a:pt x="50" y="437"/>
                  <a:pt x="70" y="437"/>
                </a:cubicBezTo>
                <a:cubicBezTo>
                  <a:pt x="92" y="437"/>
                  <a:pt x="120" y="440"/>
                  <a:pt x="143" y="440"/>
                </a:cubicBezTo>
                <a:cubicBezTo>
                  <a:pt x="148" y="440"/>
                  <a:pt x="157" y="437"/>
                  <a:pt x="157" y="426"/>
                </a:cubicBezTo>
                <a:cubicBezTo>
                  <a:pt x="157" y="414"/>
                  <a:pt x="146" y="414"/>
                  <a:pt x="137" y="414"/>
                </a:cubicBezTo>
                <a:cubicBezTo>
                  <a:pt x="123" y="414"/>
                  <a:pt x="104" y="414"/>
                  <a:pt x="104" y="406"/>
                </a:cubicBezTo>
                <a:cubicBezTo>
                  <a:pt x="104" y="403"/>
                  <a:pt x="109" y="386"/>
                  <a:pt x="112" y="375"/>
                </a:cubicBezTo>
                <a:cubicBezTo>
                  <a:pt x="120" y="339"/>
                  <a:pt x="129" y="300"/>
                  <a:pt x="137" y="272"/>
                </a:cubicBezTo>
                <a:cubicBezTo>
                  <a:pt x="146" y="286"/>
                  <a:pt x="168" y="314"/>
                  <a:pt x="210" y="314"/>
                </a:cubicBezTo>
                <a:cubicBezTo>
                  <a:pt x="294" y="314"/>
                  <a:pt x="386" y="218"/>
                  <a:pt x="386" y="115"/>
                </a:cubicBezTo>
                <a:cubicBezTo>
                  <a:pt x="386" y="34"/>
                  <a:pt x="330" y="0"/>
                  <a:pt x="283" y="0"/>
                </a:cubicBezTo>
                <a:cubicBezTo>
                  <a:pt x="241" y="0"/>
                  <a:pt x="204" y="28"/>
                  <a:pt x="185" y="48"/>
                </a:cubicBezTo>
                <a:cubicBezTo>
                  <a:pt x="174" y="8"/>
                  <a:pt x="134" y="0"/>
                  <a:pt x="112" y="0"/>
                </a:cubicBezTo>
                <a:cubicBezTo>
                  <a:pt x="87" y="0"/>
                  <a:pt x="70" y="17"/>
                  <a:pt x="59" y="36"/>
                </a:cubicBezTo>
                <a:cubicBezTo>
                  <a:pt x="45" y="62"/>
                  <a:pt x="34" y="101"/>
                  <a:pt x="34" y="106"/>
                </a:cubicBezTo>
                <a:cubicBezTo>
                  <a:pt x="34" y="115"/>
                  <a:pt x="42" y="115"/>
                  <a:pt x="45" y="115"/>
                </a:cubicBezTo>
                <a:cubicBezTo>
                  <a:pt x="56" y="115"/>
                  <a:pt x="56" y="112"/>
                  <a:pt x="62" y="95"/>
                </a:cubicBezTo>
                <a:cubicBezTo>
                  <a:pt x="70" y="53"/>
                  <a:pt x="84" y="20"/>
                  <a:pt x="112" y="20"/>
                </a:cubicBezTo>
                <a:cubicBezTo>
                  <a:pt x="129" y="20"/>
                  <a:pt x="134" y="34"/>
                  <a:pt x="134" y="53"/>
                </a:cubicBezTo>
                <a:cubicBezTo>
                  <a:pt x="134" y="62"/>
                  <a:pt x="132" y="70"/>
                  <a:pt x="132" y="73"/>
                </a:cubicBezTo>
                <a:lnTo>
                  <a:pt x="53" y="389"/>
                </a:lnTo>
                <a:moveTo>
                  <a:pt x="185" y="84"/>
                </a:moveTo>
                <a:cubicBezTo>
                  <a:pt x="224" y="31"/>
                  <a:pt x="258" y="20"/>
                  <a:pt x="280" y="20"/>
                </a:cubicBezTo>
                <a:cubicBezTo>
                  <a:pt x="308" y="20"/>
                  <a:pt x="330" y="39"/>
                  <a:pt x="330" y="87"/>
                </a:cubicBezTo>
                <a:cubicBezTo>
                  <a:pt x="330" y="115"/>
                  <a:pt x="316" y="185"/>
                  <a:pt x="297" y="227"/>
                </a:cubicBezTo>
                <a:cubicBezTo>
                  <a:pt x="277" y="260"/>
                  <a:pt x="244" y="294"/>
                  <a:pt x="210" y="294"/>
                </a:cubicBezTo>
                <a:cubicBezTo>
                  <a:pt x="160" y="294"/>
                  <a:pt x="148" y="241"/>
                  <a:pt x="148" y="232"/>
                </a:cubicBezTo>
                <a:cubicBezTo>
                  <a:pt x="148" y="230"/>
                  <a:pt x="148" y="224"/>
                  <a:pt x="148" y="221"/>
                </a:cubicBezTo>
                <a:lnTo>
                  <a:pt x="185" y="8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69" name="Freeform 6"/>
          <p:cNvSpPr/>
          <p:nvPr/>
        </p:nvSpPr>
        <p:spPr>
          <a:xfrm>
            <a:off x="2104560" y="5228640"/>
            <a:ext cx="227160" cy="170640"/>
          </a:xfrm>
          <a:custGeom>
            <a:avLst/>
            <a:gdLst/>
            <a:ahLst/>
            <a:rect l="0" t="0" r="r" b="b"/>
            <a:pathLst>
              <a:path w="631" h="474">
                <a:moveTo>
                  <a:pt x="347" y="196"/>
                </a:moveTo>
                <a:cubicBezTo>
                  <a:pt x="344" y="190"/>
                  <a:pt x="344" y="188"/>
                  <a:pt x="344" y="188"/>
                </a:cubicBezTo>
                <a:cubicBezTo>
                  <a:pt x="344" y="185"/>
                  <a:pt x="344" y="185"/>
                  <a:pt x="361" y="174"/>
                </a:cubicBezTo>
                <a:lnTo>
                  <a:pt x="431" y="123"/>
                </a:lnTo>
                <a:cubicBezTo>
                  <a:pt x="521" y="59"/>
                  <a:pt x="566" y="28"/>
                  <a:pt x="613" y="25"/>
                </a:cubicBezTo>
                <a:cubicBezTo>
                  <a:pt x="622" y="25"/>
                  <a:pt x="630" y="22"/>
                  <a:pt x="630" y="8"/>
                </a:cubicBezTo>
                <a:cubicBezTo>
                  <a:pt x="630" y="3"/>
                  <a:pt x="624" y="0"/>
                  <a:pt x="622" y="0"/>
                </a:cubicBezTo>
                <a:cubicBezTo>
                  <a:pt x="605" y="0"/>
                  <a:pt x="588" y="3"/>
                  <a:pt x="574" y="3"/>
                </a:cubicBezTo>
                <a:cubicBezTo>
                  <a:pt x="554" y="3"/>
                  <a:pt x="507" y="0"/>
                  <a:pt x="490" y="0"/>
                </a:cubicBezTo>
                <a:cubicBezTo>
                  <a:pt x="484" y="0"/>
                  <a:pt x="476" y="0"/>
                  <a:pt x="476" y="14"/>
                </a:cubicBezTo>
                <a:cubicBezTo>
                  <a:pt x="476" y="17"/>
                  <a:pt x="476" y="25"/>
                  <a:pt x="484" y="25"/>
                </a:cubicBezTo>
                <a:cubicBezTo>
                  <a:pt x="493" y="25"/>
                  <a:pt x="501" y="28"/>
                  <a:pt x="501" y="34"/>
                </a:cubicBezTo>
                <a:cubicBezTo>
                  <a:pt x="501" y="48"/>
                  <a:pt x="482" y="62"/>
                  <a:pt x="473" y="70"/>
                </a:cubicBezTo>
                <a:lnTo>
                  <a:pt x="182" y="272"/>
                </a:lnTo>
                <a:lnTo>
                  <a:pt x="238" y="53"/>
                </a:lnTo>
                <a:cubicBezTo>
                  <a:pt x="244" y="31"/>
                  <a:pt x="244" y="25"/>
                  <a:pt x="300" y="25"/>
                </a:cubicBezTo>
                <a:cubicBezTo>
                  <a:pt x="311" y="25"/>
                  <a:pt x="319" y="25"/>
                  <a:pt x="319" y="11"/>
                </a:cubicBezTo>
                <a:cubicBezTo>
                  <a:pt x="319" y="3"/>
                  <a:pt x="316" y="0"/>
                  <a:pt x="308" y="0"/>
                </a:cubicBezTo>
                <a:cubicBezTo>
                  <a:pt x="288" y="0"/>
                  <a:pt x="238" y="3"/>
                  <a:pt x="218" y="3"/>
                </a:cubicBezTo>
                <a:cubicBezTo>
                  <a:pt x="207" y="3"/>
                  <a:pt x="182" y="3"/>
                  <a:pt x="171" y="3"/>
                </a:cubicBezTo>
                <a:cubicBezTo>
                  <a:pt x="157" y="0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46" y="25"/>
                  <a:pt x="148" y="25"/>
                  <a:pt x="162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6" y="448"/>
                  <a:pt x="20" y="448"/>
                </a:cubicBezTo>
                <a:cubicBezTo>
                  <a:pt x="8" y="448"/>
                  <a:pt x="0" y="448"/>
                  <a:pt x="0" y="465"/>
                </a:cubicBezTo>
                <a:cubicBezTo>
                  <a:pt x="0" y="465"/>
                  <a:pt x="0" y="473"/>
                  <a:pt x="11" y="473"/>
                </a:cubicBezTo>
                <a:cubicBezTo>
                  <a:pt x="31" y="473"/>
                  <a:pt x="81" y="470"/>
                  <a:pt x="101" y="470"/>
                </a:cubicBezTo>
                <a:cubicBezTo>
                  <a:pt x="112" y="470"/>
                  <a:pt x="137" y="470"/>
                  <a:pt x="148" y="470"/>
                </a:cubicBezTo>
                <a:cubicBezTo>
                  <a:pt x="162" y="473"/>
                  <a:pt x="179" y="473"/>
                  <a:pt x="193" y="473"/>
                </a:cubicBezTo>
                <a:cubicBezTo>
                  <a:pt x="196" y="473"/>
                  <a:pt x="207" y="473"/>
                  <a:pt x="207" y="459"/>
                </a:cubicBezTo>
                <a:cubicBezTo>
                  <a:pt x="207" y="448"/>
                  <a:pt x="199" y="448"/>
                  <a:pt x="185" y="448"/>
                </a:cubicBezTo>
                <a:cubicBezTo>
                  <a:pt x="185" y="448"/>
                  <a:pt x="171" y="448"/>
                  <a:pt x="160" y="448"/>
                </a:cubicBezTo>
                <a:cubicBezTo>
                  <a:pt x="143" y="445"/>
                  <a:pt x="143" y="442"/>
                  <a:pt x="143" y="437"/>
                </a:cubicBezTo>
                <a:cubicBezTo>
                  <a:pt x="143" y="431"/>
                  <a:pt x="151" y="406"/>
                  <a:pt x="176" y="302"/>
                </a:cubicBezTo>
                <a:lnTo>
                  <a:pt x="291" y="221"/>
                </a:lnTo>
                <a:lnTo>
                  <a:pt x="392" y="417"/>
                </a:lnTo>
                <a:cubicBezTo>
                  <a:pt x="395" y="426"/>
                  <a:pt x="395" y="426"/>
                  <a:pt x="395" y="431"/>
                </a:cubicBezTo>
                <a:cubicBezTo>
                  <a:pt x="395" y="445"/>
                  <a:pt x="375" y="448"/>
                  <a:pt x="364" y="448"/>
                </a:cubicBezTo>
                <a:cubicBezTo>
                  <a:pt x="356" y="448"/>
                  <a:pt x="347" y="448"/>
                  <a:pt x="347" y="465"/>
                </a:cubicBezTo>
                <a:cubicBezTo>
                  <a:pt x="347" y="465"/>
                  <a:pt x="347" y="473"/>
                  <a:pt x="358" y="473"/>
                </a:cubicBezTo>
                <a:cubicBezTo>
                  <a:pt x="378" y="473"/>
                  <a:pt x="426" y="470"/>
                  <a:pt x="445" y="470"/>
                </a:cubicBezTo>
                <a:cubicBezTo>
                  <a:pt x="468" y="470"/>
                  <a:pt x="496" y="473"/>
                  <a:pt x="515" y="473"/>
                </a:cubicBezTo>
                <a:cubicBezTo>
                  <a:pt x="524" y="473"/>
                  <a:pt x="529" y="468"/>
                  <a:pt x="529" y="459"/>
                </a:cubicBezTo>
                <a:cubicBezTo>
                  <a:pt x="529" y="448"/>
                  <a:pt x="518" y="448"/>
                  <a:pt x="512" y="448"/>
                </a:cubicBezTo>
                <a:cubicBezTo>
                  <a:pt x="498" y="448"/>
                  <a:pt x="479" y="448"/>
                  <a:pt x="468" y="426"/>
                </a:cubicBezTo>
                <a:lnTo>
                  <a:pt x="347" y="19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70" name="Freeform 7"/>
          <p:cNvSpPr/>
          <p:nvPr/>
        </p:nvSpPr>
        <p:spPr>
          <a:xfrm>
            <a:off x="2355480" y="53686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71" name="Freeform 8"/>
          <p:cNvSpPr/>
          <p:nvPr/>
        </p:nvSpPr>
        <p:spPr>
          <a:xfrm>
            <a:off x="2428920" y="5228640"/>
            <a:ext cx="162720" cy="170640"/>
          </a:xfrm>
          <a:custGeom>
            <a:avLst/>
            <a:gdLst/>
            <a:ahLst/>
            <a:rect l="0" t="0" r="r" b="b"/>
            <a:pathLst>
              <a:path w="452" h="474">
                <a:moveTo>
                  <a:pt x="238" y="56"/>
                </a:moveTo>
                <a:cubicBezTo>
                  <a:pt x="244" y="31"/>
                  <a:pt x="246" y="25"/>
                  <a:pt x="311" y="25"/>
                </a:cubicBezTo>
                <a:cubicBezTo>
                  <a:pt x="330" y="25"/>
                  <a:pt x="339" y="25"/>
                  <a:pt x="339" y="8"/>
                </a:cubicBezTo>
                <a:cubicBezTo>
                  <a:pt x="339" y="8"/>
                  <a:pt x="339" y="0"/>
                  <a:pt x="328" y="0"/>
                </a:cubicBezTo>
                <a:cubicBezTo>
                  <a:pt x="311" y="0"/>
                  <a:pt x="291" y="0"/>
                  <a:pt x="274" y="3"/>
                </a:cubicBezTo>
                <a:cubicBezTo>
                  <a:pt x="258" y="3"/>
                  <a:pt x="238" y="3"/>
                  <a:pt x="218" y="3"/>
                </a:cubicBezTo>
                <a:cubicBezTo>
                  <a:pt x="204" y="3"/>
                  <a:pt x="188" y="3"/>
                  <a:pt x="171" y="3"/>
                </a:cubicBezTo>
                <a:cubicBezTo>
                  <a:pt x="157" y="3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34" y="25"/>
                  <a:pt x="148" y="25"/>
                  <a:pt x="160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3" y="448"/>
                  <a:pt x="20" y="448"/>
                </a:cubicBezTo>
                <a:cubicBezTo>
                  <a:pt x="8" y="448"/>
                  <a:pt x="0" y="448"/>
                  <a:pt x="0" y="462"/>
                </a:cubicBezTo>
                <a:cubicBezTo>
                  <a:pt x="0" y="473"/>
                  <a:pt x="8" y="473"/>
                  <a:pt x="20" y="473"/>
                </a:cubicBezTo>
                <a:lnTo>
                  <a:pt x="370" y="473"/>
                </a:lnTo>
                <a:cubicBezTo>
                  <a:pt x="386" y="473"/>
                  <a:pt x="386" y="473"/>
                  <a:pt x="392" y="459"/>
                </a:cubicBezTo>
                <a:cubicBezTo>
                  <a:pt x="400" y="440"/>
                  <a:pt x="451" y="305"/>
                  <a:pt x="451" y="300"/>
                </a:cubicBezTo>
                <a:cubicBezTo>
                  <a:pt x="451" y="300"/>
                  <a:pt x="451" y="291"/>
                  <a:pt x="440" y="291"/>
                </a:cubicBezTo>
                <a:cubicBezTo>
                  <a:pt x="431" y="291"/>
                  <a:pt x="431" y="294"/>
                  <a:pt x="426" y="305"/>
                </a:cubicBezTo>
                <a:cubicBezTo>
                  <a:pt x="400" y="372"/>
                  <a:pt x="370" y="448"/>
                  <a:pt x="244" y="448"/>
                </a:cubicBezTo>
                <a:lnTo>
                  <a:pt x="165" y="448"/>
                </a:lnTo>
                <a:cubicBezTo>
                  <a:pt x="143" y="448"/>
                  <a:pt x="143" y="448"/>
                  <a:pt x="143" y="442"/>
                </a:cubicBezTo>
                <a:cubicBezTo>
                  <a:pt x="143" y="440"/>
                  <a:pt x="143" y="437"/>
                  <a:pt x="146" y="426"/>
                </a:cubicBezTo>
                <a:lnTo>
                  <a:pt x="238" y="5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72" name="Freeform 9"/>
          <p:cNvSpPr/>
          <p:nvPr/>
        </p:nvSpPr>
        <p:spPr>
          <a:xfrm>
            <a:off x="2633760" y="53686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73" name="Freeform 10"/>
          <p:cNvSpPr/>
          <p:nvPr/>
        </p:nvSpPr>
        <p:spPr>
          <a:xfrm>
            <a:off x="2707200" y="5291280"/>
            <a:ext cx="90000" cy="111240"/>
          </a:xfrm>
          <a:custGeom>
            <a:avLst/>
            <a:gdLst/>
            <a:ahLst/>
            <a:rect l="0" t="0" r="r" b="b"/>
            <a:pathLst>
              <a:path w="250" h="309">
                <a:moveTo>
                  <a:pt x="196" y="143"/>
                </a:moveTo>
                <a:cubicBezTo>
                  <a:pt x="207" y="143"/>
                  <a:pt x="218" y="143"/>
                  <a:pt x="218" y="132"/>
                </a:cubicBezTo>
                <a:cubicBezTo>
                  <a:pt x="218" y="118"/>
                  <a:pt x="210" y="118"/>
                  <a:pt x="196" y="118"/>
                </a:cubicBezTo>
                <a:lnTo>
                  <a:pt x="70" y="118"/>
                </a:lnTo>
                <a:cubicBezTo>
                  <a:pt x="92" y="56"/>
                  <a:pt x="137" y="25"/>
                  <a:pt x="199" y="25"/>
                </a:cubicBezTo>
                <a:lnTo>
                  <a:pt x="224" y="25"/>
                </a:lnTo>
                <a:cubicBezTo>
                  <a:pt x="235" y="25"/>
                  <a:pt x="249" y="25"/>
                  <a:pt x="249" y="11"/>
                </a:cubicBezTo>
                <a:cubicBezTo>
                  <a:pt x="249" y="0"/>
                  <a:pt x="241" y="0"/>
                  <a:pt x="227" y="0"/>
                </a:cubicBezTo>
                <a:lnTo>
                  <a:pt x="196" y="0"/>
                </a:lnTo>
                <a:cubicBezTo>
                  <a:pt x="104" y="0"/>
                  <a:pt x="0" y="64"/>
                  <a:pt x="0" y="171"/>
                </a:cubicBezTo>
                <a:cubicBezTo>
                  <a:pt x="0" y="252"/>
                  <a:pt x="62" y="308"/>
                  <a:pt x="143" y="308"/>
                </a:cubicBezTo>
                <a:cubicBezTo>
                  <a:pt x="162" y="308"/>
                  <a:pt x="193" y="302"/>
                  <a:pt x="230" y="283"/>
                </a:cubicBezTo>
                <a:cubicBezTo>
                  <a:pt x="244" y="274"/>
                  <a:pt x="246" y="272"/>
                  <a:pt x="246" y="269"/>
                </a:cubicBezTo>
                <a:cubicBezTo>
                  <a:pt x="246" y="266"/>
                  <a:pt x="246" y="255"/>
                  <a:pt x="235" y="255"/>
                </a:cubicBezTo>
                <a:cubicBezTo>
                  <a:pt x="232" y="255"/>
                  <a:pt x="230" y="255"/>
                  <a:pt x="227" y="258"/>
                </a:cubicBezTo>
                <a:cubicBezTo>
                  <a:pt x="202" y="274"/>
                  <a:pt x="174" y="288"/>
                  <a:pt x="146" y="288"/>
                </a:cubicBezTo>
                <a:cubicBezTo>
                  <a:pt x="118" y="288"/>
                  <a:pt x="59" y="274"/>
                  <a:pt x="59" y="193"/>
                </a:cubicBezTo>
                <a:cubicBezTo>
                  <a:pt x="59" y="185"/>
                  <a:pt x="59" y="171"/>
                  <a:pt x="64" y="143"/>
                </a:cubicBezTo>
                <a:lnTo>
                  <a:pt x="196" y="1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74" name="Freeform 11"/>
          <p:cNvSpPr/>
          <p:nvPr/>
        </p:nvSpPr>
        <p:spPr>
          <a:xfrm>
            <a:off x="2819160" y="5291280"/>
            <a:ext cx="134280" cy="111240"/>
          </a:xfrm>
          <a:custGeom>
            <a:avLst/>
            <a:gdLst/>
            <a:ahLst/>
            <a:rect l="0" t="0" r="r" b="b"/>
            <a:pathLst>
              <a:path w="373" h="309">
                <a:moveTo>
                  <a:pt x="207" y="48"/>
                </a:moveTo>
                <a:lnTo>
                  <a:pt x="336" y="48"/>
                </a:lnTo>
                <a:cubicBezTo>
                  <a:pt x="344" y="48"/>
                  <a:pt x="372" y="48"/>
                  <a:pt x="372" y="20"/>
                </a:cubicBezTo>
                <a:cubicBezTo>
                  <a:pt x="372" y="0"/>
                  <a:pt x="356" y="0"/>
                  <a:pt x="342" y="0"/>
                </a:cubicBezTo>
                <a:lnTo>
                  <a:pt x="123" y="0"/>
                </a:lnTo>
                <a:cubicBezTo>
                  <a:pt x="104" y="0"/>
                  <a:pt x="81" y="0"/>
                  <a:pt x="45" y="34"/>
                </a:cubicBezTo>
                <a:cubicBezTo>
                  <a:pt x="25" y="53"/>
                  <a:pt x="0" y="90"/>
                  <a:pt x="0" y="95"/>
                </a:cubicBezTo>
                <a:cubicBezTo>
                  <a:pt x="0" y="104"/>
                  <a:pt x="8" y="104"/>
                  <a:pt x="11" y="104"/>
                </a:cubicBezTo>
                <a:cubicBezTo>
                  <a:pt x="20" y="104"/>
                  <a:pt x="20" y="101"/>
                  <a:pt x="25" y="95"/>
                </a:cubicBezTo>
                <a:cubicBezTo>
                  <a:pt x="59" y="48"/>
                  <a:pt x="101" y="48"/>
                  <a:pt x="118" y="48"/>
                </a:cubicBezTo>
                <a:lnTo>
                  <a:pt x="179" y="48"/>
                </a:lnTo>
                <a:lnTo>
                  <a:pt x="112" y="269"/>
                </a:lnTo>
                <a:cubicBezTo>
                  <a:pt x="106" y="280"/>
                  <a:pt x="106" y="283"/>
                  <a:pt x="106" y="286"/>
                </a:cubicBezTo>
                <a:cubicBezTo>
                  <a:pt x="106" y="305"/>
                  <a:pt x="126" y="308"/>
                  <a:pt x="132" y="308"/>
                </a:cubicBezTo>
                <a:cubicBezTo>
                  <a:pt x="157" y="308"/>
                  <a:pt x="162" y="283"/>
                  <a:pt x="165" y="274"/>
                </a:cubicBezTo>
                <a:lnTo>
                  <a:pt x="207" y="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75" name="Freeform 12"/>
          <p:cNvSpPr/>
          <p:nvPr/>
        </p:nvSpPr>
        <p:spPr>
          <a:xfrm>
            <a:off x="3103200" y="5163120"/>
            <a:ext cx="237240" cy="83880"/>
          </a:xfrm>
          <a:custGeom>
            <a:avLst/>
            <a:gdLst/>
            <a:ahLst/>
            <a:rect l="0" t="0" r="r" b="b"/>
            <a:pathLst>
              <a:path w="659" h="233">
                <a:moveTo>
                  <a:pt x="624" y="39"/>
                </a:moveTo>
                <a:cubicBezTo>
                  <a:pt x="638" y="39"/>
                  <a:pt x="658" y="39"/>
                  <a:pt x="658" y="20"/>
                </a:cubicBezTo>
                <a:cubicBezTo>
                  <a:pt x="658" y="0"/>
                  <a:pt x="638" y="0"/>
                  <a:pt x="624" y="0"/>
                </a:cubicBezTo>
                <a:lnTo>
                  <a:pt x="34" y="0"/>
                </a:lnTo>
                <a:cubicBezTo>
                  <a:pt x="20" y="0"/>
                  <a:pt x="0" y="0"/>
                  <a:pt x="0" y="20"/>
                </a:cubicBezTo>
                <a:cubicBezTo>
                  <a:pt x="0" y="39"/>
                  <a:pt x="20" y="39"/>
                  <a:pt x="34" y="39"/>
                </a:cubicBezTo>
                <a:lnTo>
                  <a:pt x="624" y="39"/>
                </a:lnTo>
                <a:moveTo>
                  <a:pt x="624" y="232"/>
                </a:moveTo>
                <a:cubicBezTo>
                  <a:pt x="638" y="232"/>
                  <a:pt x="658" y="232"/>
                  <a:pt x="658" y="213"/>
                </a:cubicBezTo>
                <a:cubicBezTo>
                  <a:pt x="658" y="193"/>
                  <a:pt x="638" y="193"/>
                  <a:pt x="624" y="193"/>
                </a:cubicBezTo>
                <a:lnTo>
                  <a:pt x="34" y="193"/>
                </a:lnTo>
                <a:cubicBezTo>
                  <a:pt x="20" y="193"/>
                  <a:pt x="0" y="193"/>
                  <a:pt x="0" y="213"/>
                </a:cubicBezTo>
                <a:cubicBezTo>
                  <a:pt x="0" y="232"/>
                  <a:pt x="20" y="232"/>
                  <a:pt x="34" y="232"/>
                </a:cubicBezTo>
                <a:lnTo>
                  <a:pt x="624" y="23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76" name="Freeform 13"/>
          <p:cNvSpPr/>
          <p:nvPr/>
        </p:nvSpPr>
        <p:spPr>
          <a:xfrm>
            <a:off x="3486240" y="5197320"/>
            <a:ext cx="218160" cy="15480"/>
          </a:xfrm>
          <a:custGeom>
            <a:avLst/>
            <a:gdLst/>
            <a:ahLst/>
            <a:rect l="0" t="0" r="r" b="b"/>
            <a:pathLst>
              <a:path w="606" h="43">
                <a:moveTo>
                  <a:pt x="568" y="42"/>
                </a:moveTo>
                <a:cubicBezTo>
                  <a:pt x="585" y="42"/>
                  <a:pt x="605" y="42"/>
                  <a:pt x="605" y="22"/>
                </a:cubicBezTo>
                <a:cubicBezTo>
                  <a:pt x="605" y="0"/>
                  <a:pt x="585" y="0"/>
                  <a:pt x="568" y="0"/>
                </a:cubicBezTo>
                <a:lnTo>
                  <a:pt x="34" y="0"/>
                </a:lnTo>
                <a:cubicBezTo>
                  <a:pt x="17" y="0"/>
                  <a:pt x="0" y="0"/>
                  <a:pt x="0" y="22"/>
                </a:cubicBezTo>
                <a:cubicBezTo>
                  <a:pt x="0" y="42"/>
                  <a:pt x="17" y="42"/>
                  <a:pt x="34" y="42"/>
                </a:cubicBezTo>
                <a:lnTo>
                  <a:pt x="568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77" name="Freeform 14"/>
          <p:cNvSpPr/>
          <p:nvPr/>
        </p:nvSpPr>
        <p:spPr>
          <a:xfrm>
            <a:off x="4046760" y="4817520"/>
            <a:ext cx="118440" cy="237240"/>
          </a:xfrm>
          <a:custGeom>
            <a:avLst/>
            <a:gdLst/>
            <a:ahLst/>
            <a:rect l="0" t="0" r="r" b="b"/>
            <a:pathLst>
              <a:path w="329" h="659">
                <a:moveTo>
                  <a:pt x="204" y="25"/>
                </a:moveTo>
                <a:cubicBezTo>
                  <a:pt x="204" y="3"/>
                  <a:pt x="204" y="0"/>
                  <a:pt x="182" y="0"/>
                </a:cubicBezTo>
                <a:cubicBezTo>
                  <a:pt x="120" y="64"/>
                  <a:pt x="31" y="64"/>
                  <a:pt x="0" y="64"/>
                </a:cubicBezTo>
                <a:lnTo>
                  <a:pt x="0" y="95"/>
                </a:lnTo>
                <a:cubicBezTo>
                  <a:pt x="20" y="95"/>
                  <a:pt x="78" y="95"/>
                  <a:pt x="129" y="67"/>
                </a:cubicBezTo>
                <a:lnTo>
                  <a:pt x="129" y="580"/>
                </a:lnTo>
                <a:cubicBezTo>
                  <a:pt x="129" y="616"/>
                  <a:pt x="126" y="627"/>
                  <a:pt x="36" y="627"/>
                </a:cubicBezTo>
                <a:lnTo>
                  <a:pt x="6" y="627"/>
                </a:lnTo>
                <a:lnTo>
                  <a:pt x="6" y="658"/>
                </a:lnTo>
                <a:cubicBezTo>
                  <a:pt x="42" y="655"/>
                  <a:pt x="126" y="655"/>
                  <a:pt x="168" y="655"/>
                </a:cubicBezTo>
                <a:cubicBezTo>
                  <a:pt x="207" y="655"/>
                  <a:pt x="294" y="655"/>
                  <a:pt x="328" y="658"/>
                </a:cubicBezTo>
                <a:lnTo>
                  <a:pt x="328" y="627"/>
                </a:lnTo>
                <a:lnTo>
                  <a:pt x="297" y="627"/>
                </a:lnTo>
                <a:cubicBezTo>
                  <a:pt x="207" y="627"/>
                  <a:pt x="204" y="616"/>
                  <a:pt x="204" y="580"/>
                </a:cubicBezTo>
                <a:lnTo>
                  <a:pt x="204" y="2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78" name="Freeform 15"/>
          <p:cNvSpPr/>
          <p:nvPr/>
        </p:nvSpPr>
        <p:spPr>
          <a:xfrm>
            <a:off x="3775680" y="5197320"/>
            <a:ext cx="657720" cy="15480"/>
          </a:xfrm>
          <a:custGeom>
            <a:avLst/>
            <a:gdLst/>
            <a:ahLst/>
            <a:rect l="0" t="0" r="r" b="b"/>
            <a:pathLst>
              <a:path w="1827" h="43">
                <a:moveTo>
                  <a:pt x="913" y="42"/>
                </a:moveTo>
                <a:lnTo>
                  <a:pt x="0" y="42"/>
                </a:lnTo>
                <a:lnTo>
                  <a:pt x="0" y="0"/>
                </a:lnTo>
                <a:lnTo>
                  <a:pt x="1826" y="0"/>
                </a:lnTo>
                <a:lnTo>
                  <a:pt x="1826" y="42"/>
                </a:lnTo>
                <a:lnTo>
                  <a:pt x="913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79" name="Freeform 16"/>
          <p:cNvSpPr/>
          <p:nvPr/>
        </p:nvSpPr>
        <p:spPr>
          <a:xfrm>
            <a:off x="3794760" y="5290200"/>
            <a:ext cx="175680" cy="251280"/>
          </a:xfrm>
          <a:custGeom>
            <a:avLst/>
            <a:gdLst/>
            <a:ahLst/>
            <a:rect l="0" t="0" r="r" b="b"/>
            <a:pathLst>
              <a:path w="488" h="698">
                <a:moveTo>
                  <a:pt x="230" y="11"/>
                </a:moveTo>
                <a:cubicBezTo>
                  <a:pt x="230" y="11"/>
                  <a:pt x="230" y="0"/>
                  <a:pt x="216" y="0"/>
                </a:cubicBezTo>
                <a:cubicBezTo>
                  <a:pt x="193" y="0"/>
                  <a:pt x="120" y="8"/>
                  <a:pt x="95" y="11"/>
                </a:cubicBezTo>
                <a:cubicBezTo>
                  <a:pt x="87" y="11"/>
                  <a:pt x="78" y="11"/>
                  <a:pt x="78" y="31"/>
                </a:cubicBezTo>
                <a:cubicBezTo>
                  <a:pt x="78" y="42"/>
                  <a:pt x="87" y="42"/>
                  <a:pt x="101" y="42"/>
                </a:cubicBezTo>
                <a:cubicBezTo>
                  <a:pt x="148" y="42"/>
                  <a:pt x="151" y="48"/>
                  <a:pt x="151" y="59"/>
                </a:cubicBezTo>
                <a:lnTo>
                  <a:pt x="148" y="78"/>
                </a:lnTo>
                <a:lnTo>
                  <a:pt x="3" y="647"/>
                </a:lnTo>
                <a:cubicBezTo>
                  <a:pt x="0" y="661"/>
                  <a:pt x="0" y="663"/>
                  <a:pt x="0" y="669"/>
                </a:cubicBezTo>
                <a:cubicBezTo>
                  <a:pt x="0" y="691"/>
                  <a:pt x="20" y="697"/>
                  <a:pt x="28" y="697"/>
                </a:cubicBezTo>
                <a:cubicBezTo>
                  <a:pt x="45" y="697"/>
                  <a:pt x="62" y="686"/>
                  <a:pt x="64" y="672"/>
                </a:cubicBezTo>
                <a:lnTo>
                  <a:pt x="84" y="596"/>
                </a:lnTo>
                <a:lnTo>
                  <a:pt x="106" y="507"/>
                </a:lnTo>
                <a:cubicBezTo>
                  <a:pt x="112" y="484"/>
                  <a:pt x="118" y="462"/>
                  <a:pt x="123" y="440"/>
                </a:cubicBezTo>
                <a:cubicBezTo>
                  <a:pt x="126" y="434"/>
                  <a:pt x="132" y="403"/>
                  <a:pt x="134" y="398"/>
                </a:cubicBezTo>
                <a:cubicBezTo>
                  <a:pt x="137" y="386"/>
                  <a:pt x="168" y="333"/>
                  <a:pt x="202" y="305"/>
                </a:cubicBezTo>
                <a:cubicBezTo>
                  <a:pt x="224" y="288"/>
                  <a:pt x="252" y="272"/>
                  <a:pt x="297" y="272"/>
                </a:cubicBezTo>
                <a:cubicBezTo>
                  <a:pt x="339" y="272"/>
                  <a:pt x="350" y="305"/>
                  <a:pt x="350" y="339"/>
                </a:cubicBezTo>
                <a:cubicBezTo>
                  <a:pt x="350" y="392"/>
                  <a:pt x="311" y="501"/>
                  <a:pt x="288" y="560"/>
                </a:cubicBezTo>
                <a:cubicBezTo>
                  <a:pt x="280" y="585"/>
                  <a:pt x="274" y="596"/>
                  <a:pt x="274" y="616"/>
                </a:cubicBezTo>
                <a:cubicBezTo>
                  <a:pt x="274" y="661"/>
                  <a:pt x="311" y="697"/>
                  <a:pt x="356" y="697"/>
                </a:cubicBezTo>
                <a:cubicBezTo>
                  <a:pt x="448" y="697"/>
                  <a:pt x="487" y="552"/>
                  <a:pt x="487" y="543"/>
                </a:cubicBezTo>
                <a:cubicBezTo>
                  <a:pt x="487" y="535"/>
                  <a:pt x="476" y="535"/>
                  <a:pt x="473" y="535"/>
                </a:cubicBezTo>
                <a:cubicBezTo>
                  <a:pt x="465" y="535"/>
                  <a:pt x="465" y="538"/>
                  <a:pt x="459" y="552"/>
                </a:cubicBezTo>
                <a:cubicBezTo>
                  <a:pt x="445" y="605"/>
                  <a:pt x="412" y="675"/>
                  <a:pt x="358" y="675"/>
                </a:cubicBezTo>
                <a:cubicBezTo>
                  <a:pt x="342" y="675"/>
                  <a:pt x="333" y="663"/>
                  <a:pt x="333" y="641"/>
                </a:cubicBezTo>
                <a:cubicBezTo>
                  <a:pt x="333" y="619"/>
                  <a:pt x="344" y="594"/>
                  <a:pt x="353" y="571"/>
                </a:cubicBezTo>
                <a:cubicBezTo>
                  <a:pt x="367" y="529"/>
                  <a:pt x="412" y="412"/>
                  <a:pt x="412" y="356"/>
                </a:cubicBezTo>
                <a:cubicBezTo>
                  <a:pt x="412" y="291"/>
                  <a:pt x="372" y="249"/>
                  <a:pt x="300" y="249"/>
                </a:cubicBezTo>
                <a:cubicBezTo>
                  <a:pt x="235" y="249"/>
                  <a:pt x="190" y="280"/>
                  <a:pt x="151" y="325"/>
                </a:cubicBezTo>
                <a:lnTo>
                  <a:pt x="230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80" name="Freeform 17"/>
          <p:cNvSpPr/>
          <p:nvPr/>
        </p:nvSpPr>
        <p:spPr>
          <a:xfrm>
            <a:off x="3999240" y="5290200"/>
            <a:ext cx="161640" cy="251280"/>
          </a:xfrm>
          <a:custGeom>
            <a:avLst/>
            <a:gdLst/>
            <a:ahLst/>
            <a:rect l="0" t="0" r="r" b="b"/>
            <a:pathLst>
              <a:path w="449" h="698">
                <a:moveTo>
                  <a:pt x="230" y="11"/>
                </a:moveTo>
                <a:cubicBezTo>
                  <a:pt x="230" y="11"/>
                  <a:pt x="230" y="0"/>
                  <a:pt x="216" y="0"/>
                </a:cubicBezTo>
                <a:cubicBezTo>
                  <a:pt x="193" y="0"/>
                  <a:pt x="123" y="8"/>
                  <a:pt x="95" y="11"/>
                </a:cubicBezTo>
                <a:cubicBezTo>
                  <a:pt x="87" y="11"/>
                  <a:pt x="78" y="11"/>
                  <a:pt x="78" y="31"/>
                </a:cubicBezTo>
                <a:cubicBezTo>
                  <a:pt x="78" y="42"/>
                  <a:pt x="87" y="42"/>
                  <a:pt x="101" y="42"/>
                </a:cubicBezTo>
                <a:cubicBezTo>
                  <a:pt x="148" y="42"/>
                  <a:pt x="151" y="48"/>
                  <a:pt x="151" y="59"/>
                </a:cubicBezTo>
                <a:lnTo>
                  <a:pt x="148" y="78"/>
                </a:lnTo>
                <a:lnTo>
                  <a:pt x="3" y="647"/>
                </a:lnTo>
                <a:cubicBezTo>
                  <a:pt x="0" y="661"/>
                  <a:pt x="0" y="663"/>
                  <a:pt x="0" y="669"/>
                </a:cubicBezTo>
                <a:cubicBezTo>
                  <a:pt x="0" y="691"/>
                  <a:pt x="20" y="697"/>
                  <a:pt x="28" y="697"/>
                </a:cubicBezTo>
                <a:cubicBezTo>
                  <a:pt x="42" y="697"/>
                  <a:pt x="56" y="689"/>
                  <a:pt x="62" y="675"/>
                </a:cubicBezTo>
                <a:cubicBezTo>
                  <a:pt x="67" y="666"/>
                  <a:pt x="112" y="484"/>
                  <a:pt x="118" y="459"/>
                </a:cubicBezTo>
                <a:cubicBezTo>
                  <a:pt x="151" y="462"/>
                  <a:pt x="232" y="479"/>
                  <a:pt x="232" y="543"/>
                </a:cubicBezTo>
                <a:cubicBezTo>
                  <a:pt x="232" y="552"/>
                  <a:pt x="232" y="554"/>
                  <a:pt x="230" y="563"/>
                </a:cubicBezTo>
                <a:cubicBezTo>
                  <a:pt x="227" y="577"/>
                  <a:pt x="227" y="588"/>
                  <a:pt x="227" y="599"/>
                </a:cubicBezTo>
                <a:cubicBezTo>
                  <a:pt x="227" y="658"/>
                  <a:pt x="266" y="697"/>
                  <a:pt x="316" y="697"/>
                </a:cubicBezTo>
                <a:cubicBezTo>
                  <a:pt x="347" y="697"/>
                  <a:pt x="372" y="680"/>
                  <a:pt x="395" y="644"/>
                </a:cubicBezTo>
                <a:cubicBezTo>
                  <a:pt x="420" y="602"/>
                  <a:pt x="431" y="546"/>
                  <a:pt x="431" y="543"/>
                </a:cubicBezTo>
                <a:cubicBezTo>
                  <a:pt x="431" y="535"/>
                  <a:pt x="423" y="535"/>
                  <a:pt x="420" y="535"/>
                </a:cubicBezTo>
                <a:cubicBezTo>
                  <a:pt x="409" y="535"/>
                  <a:pt x="409" y="538"/>
                  <a:pt x="406" y="552"/>
                </a:cubicBezTo>
                <a:cubicBezTo>
                  <a:pt x="386" y="624"/>
                  <a:pt x="361" y="675"/>
                  <a:pt x="319" y="675"/>
                </a:cubicBezTo>
                <a:cubicBezTo>
                  <a:pt x="300" y="675"/>
                  <a:pt x="288" y="663"/>
                  <a:pt x="288" y="627"/>
                </a:cubicBezTo>
                <a:cubicBezTo>
                  <a:pt x="288" y="610"/>
                  <a:pt x="291" y="588"/>
                  <a:pt x="294" y="574"/>
                </a:cubicBezTo>
                <a:cubicBezTo>
                  <a:pt x="300" y="557"/>
                  <a:pt x="300" y="552"/>
                  <a:pt x="300" y="543"/>
                </a:cubicBezTo>
                <a:cubicBezTo>
                  <a:pt x="300" y="479"/>
                  <a:pt x="238" y="451"/>
                  <a:pt x="151" y="440"/>
                </a:cubicBezTo>
                <a:cubicBezTo>
                  <a:pt x="182" y="420"/>
                  <a:pt x="216" y="389"/>
                  <a:pt x="238" y="367"/>
                </a:cubicBezTo>
                <a:cubicBezTo>
                  <a:pt x="286" y="314"/>
                  <a:pt x="330" y="272"/>
                  <a:pt x="378" y="272"/>
                </a:cubicBezTo>
                <a:cubicBezTo>
                  <a:pt x="386" y="272"/>
                  <a:pt x="386" y="272"/>
                  <a:pt x="389" y="272"/>
                </a:cubicBezTo>
                <a:cubicBezTo>
                  <a:pt x="400" y="274"/>
                  <a:pt x="400" y="274"/>
                  <a:pt x="409" y="280"/>
                </a:cubicBezTo>
                <a:cubicBezTo>
                  <a:pt x="412" y="280"/>
                  <a:pt x="412" y="283"/>
                  <a:pt x="412" y="283"/>
                </a:cubicBezTo>
                <a:cubicBezTo>
                  <a:pt x="367" y="286"/>
                  <a:pt x="356" y="325"/>
                  <a:pt x="356" y="336"/>
                </a:cubicBezTo>
                <a:cubicBezTo>
                  <a:pt x="356" y="353"/>
                  <a:pt x="367" y="372"/>
                  <a:pt x="395" y="372"/>
                </a:cubicBezTo>
                <a:cubicBezTo>
                  <a:pt x="420" y="372"/>
                  <a:pt x="448" y="350"/>
                  <a:pt x="448" y="311"/>
                </a:cubicBezTo>
                <a:cubicBezTo>
                  <a:pt x="448" y="283"/>
                  <a:pt x="426" y="249"/>
                  <a:pt x="381" y="249"/>
                </a:cubicBezTo>
                <a:cubicBezTo>
                  <a:pt x="353" y="249"/>
                  <a:pt x="308" y="258"/>
                  <a:pt x="238" y="336"/>
                </a:cubicBezTo>
                <a:cubicBezTo>
                  <a:pt x="204" y="372"/>
                  <a:pt x="165" y="414"/>
                  <a:pt x="126" y="428"/>
                </a:cubicBezTo>
                <a:lnTo>
                  <a:pt x="230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81" name="Freeform 18"/>
          <p:cNvSpPr/>
          <p:nvPr/>
        </p:nvSpPr>
        <p:spPr>
          <a:xfrm>
            <a:off x="4183920" y="5296320"/>
            <a:ext cx="242280" cy="241200"/>
          </a:xfrm>
          <a:custGeom>
            <a:avLst/>
            <a:gdLst/>
            <a:ahLst/>
            <a:rect l="0" t="0" r="r" b="b"/>
            <a:pathLst>
              <a:path w="673" h="670">
                <a:moveTo>
                  <a:pt x="398" y="70"/>
                </a:moveTo>
                <a:cubicBezTo>
                  <a:pt x="406" y="42"/>
                  <a:pt x="409" y="36"/>
                  <a:pt x="420" y="34"/>
                </a:cubicBezTo>
                <a:cubicBezTo>
                  <a:pt x="431" y="31"/>
                  <a:pt x="462" y="31"/>
                  <a:pt x="484" y="31"/>
                </a:cubicBezTo>
                <a:cubicBezTo>
                  <a:pt x="582" y="31"/>
                  <a:pt x="627" y="34"/>
                  <a:pt x="627" y="112"/>
                </a:cubicBezTo>
                <a:cubicBezTo>
                  <a:pt x="627" y="126"/>
                  <a:pt x="624" y="165"/>
                  <a:pt x="619" y="190"/>
                </a:cubicBezTo>
                <a:cubicBezTo>
                  <a:pt x="619" y="196"/>
                  <a:pt x="616" y="207"/>
                  <a:pt x="616" y="210"/>
                </a:cubicBezTo>
                <a:cubicBezTo>
                  <a:pt x="616" y="216"/>
                  <a:pt x="619" y="221"/>
                  <a:pt x="627" y="221"/>
                </a:cubicBezTo>
                <a:cubicBezTo>
                  <a:pt x="638" y="221"/>
                  <a:pt x="641" y="216"/>
                  <a:pt x="644" y="199"/>
                </a:cubicBezTo>
                <a:lnTo>
                  <a:pt x="669" y="28"/>
                </a:lnTo>
                <a:cubicBezTo>
                  <a:pt x="672" y="22"/>
                  <a:pt x="672" y="14"/>
                  <a:pt x="672" y="11"/>
                </a:cubicBezTo>
                <a:cubicBezTo>
                  <a:pt x="672" y="0"/>
                  <a:pt x="661" y="0"/>
                  <a:pt x="644" y="0"/>
                </a:cubicBezTo>
                <a:lnTo>
                  <a:pt x="98" y="0"/>
                </a:lnTo>
                <a:cubicBezTo>
                  <a:pt x="73" y="0"/>
                  <a:pt x="73" y="0"/>
                  <a:pt x="64" y="20"/>
                </a:cubicBezTo>
                <a:lnTo>
                  <a:pt x="6" y="193"/>
                </a:lnTo>
                <a:cubicBezTo>
                  <a:pt x="6" y="196"/>
                  <a:pt x="0" y="210"/>
                  <a:pt x="0" y="213"/>
                </a:cubicBezTo>
                <a:cubicBezTo>
                  <a:pt x="0" y="218"/>
                  <a:pt x="6" y="221"/>
                  <a:pt x="11" y="221"/>
                </a:cubicBezTo>
                <a:cubicBezTo>
                  <a:pt x="22" y="221"/>
                  <a:pt x="22" y="218"/>
                  <a:pt x="28" y="202"/>
                </a:cubicBezTo>
                <a:cubicBezTo>
                  <a:pt x="81" y="48"/>
                  <a:pt x="106" y="31"/>
                  <a:pt x="255" y="31"/>
                </a:cubicBezTo>
                <a:lnTo>
                  <a:pt x="291" y="31"/>
                </a:lnTo>
                <a:cubicBezTo>
                  <a:pt x="319" y="31"/>
                  <a:pt x="319" y="34"/>
                  <a:pt x="319" y="42"/>
                </a:cubicBezTo>
                <a:cubicBezTo>
                  <a:pt x="319" y="48"/>
                  <a:pt x="316" y="62"/>
                  <a:pt x="316" y="64"/>
                </a:cubicBezTo>
                <a:lnTo>
                  <a:pt x="185" y="591"/>
                </a:lnTo>
                <a:cubicBezTo>
                  <a:pt x="174" y="627"/>
                  <a:pt x="171" y="638"/>
                  <a:pt x="67" y="638"/>
                </a:cubicBezTo>
                <a:cubicBezTo>
                  <a:pt x="31" y="638"/>
                  <a:pt x="25" y="638"/>
                  <a:pt x="25" y="658"/>
                </a:cubicBezTo>
                <a:cubicBezTo>
                  <a:pt x="25" y="669"/>
                  <a:pt x="36" y="669"/>
                  <a:pt x="42" y="669"/>
                </a:cubicBezTo>
                <a:cubicBezTo>
                  <a:pt x="67" y="669"/>
                  <a:pt x="95" y="666"/>
                  <a:pt x="123" y="666"/>
                </a:cubicBezTo>
                <a:cubicBezTo>
                  <a:pt x="151" y="666"/>
                  <a:pt x="179" y="666"/>
                  <a:pt x="207" y="666"/>
                </a:cubicBezTo>
                <a:cubicBezTo>
                  <a:pt x="235" y="666"/>
                  <a:pt x="263" y="666"/>
                  <a:pt x="288" y="666"/>
                </a:cubicBezTo>
                <a:cubicBezTo>
                  <a:pt x="316" y="666"/>
                  <a:pt x="347" y="669"/>
                  <a:pt x="375" y="669"/>
                </a:cubicBezTo>
                <a:cubicBezTo>
                  <a:pt x="384" y="669"/>
                  <a:pt x="398" y="669"/>
                  <a:pt x="398" y="649"/>
                </a:cubicBezTo>
                <a:cubicBezTo>
                  <a:pt x="398" y="638"/>
                  <a:pt x="389" y="638"/>
                  <a:pt x="364" y="638"/>
                </a:cubicBezTo>
                <a:cubicBezTo>
                  <a:pt x="339" y="638"/>
                  <a:pt x="325" y="638"/>
                  <a:pt x="300" y="635"/>
                </a:cubicBezTo>
                <a:cubicBezTo>
                  <a:pt x="272" y="633"/>
                  <a:pt x="263" y="630"/>
                  <a:pt x="263" y="616"/>
                </a:cubicBezTo>
                <a:cubicBezTo>
                  <a:pt x="263" y="613"/>
                  <a:pt x="263" y="608"/>
                  <a:pt x="266" y="594"/>
                </a:cubicBezTo>
                <a:lnTo>
                  <a:pt x="398" y="7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82" name="Freeform 19"/>
          <p:cNvSpPr/>
          <p:nvPr/>
        </p:nvSpPr>
        <p:spPr>
          <a:xfrm>
            <a:off x="4552920" y="4956480"/>
            <a:ext cx="473040" cy="497160"/>
          </a:xfrm>
          <a:custGeom>
            <a:avLst/>
            <a:gdLst/>
            <a:ahLst/>
            <a:rect l="0" t="0" r="r" b="b"/>
            <a:pathLst>
              <a:path w="1314" h="1381">
                <a:moveTo>
                  <a:pt x="1193" y="1380"/>
                </a:moveTo>
                <a:lnTo>
                  <a:pt x="1313" y="1064"/>
                </a:lnTo>
                <a:lnTo>
                  <a:pt x="1288" y="1064"/>
                </a:lnTo>
                <a:cubicBezTo>
                  <a:pt x="1249" y="1167"/>
                  <a:pt x="1145" y="1235"/>
                  <a:pt x="1030" y="1263"/>
                </a:cubicBezTo>
                <a:cubicBezTo>
                  <a:pt x="1011" y="1268"/>
                  <a:pt x="913" y="1293"/>
                  <a:pt x="725" y="1293"/>
                </a:cubicBezTo>
                <a:lnTo>
                  <a:pt x="129" y="1293"/>
                </a:lnTo>
                <a:lnTo>
                  <a:pt x="633" y="705"/>
                </a:lnTo>
                <a:cubicBezTo>
                  <a:pt x="638" y="697"/>
                  <a:pt x="641" y="694"/>
                  <a:pt x="641" y="691"/>
                </a:cubicBezTo>
                <a:cubicBezTo>
                  <a:pt x="641" y="689"/>
                  <a:pt x="641" y="686"/>
                  <a:pt x="633" y="675"/>
                </a:cubicBezTo>
                <a:lnTo>
                  <a:pt x="174" y="48"/>
                </a:lnTo>
                <a:lnTo>
                  <a:pt x="714" y="48"/>
                </a:lnTo>
                <a:cubicBezTo>
                  <a:pt x="848" y="48"/>
                  <a:pt x="938" y="62"/>
                  <a:pt x="946" y="64"/>
                </a:cubicBezTo>
                <a:cubicBezTo>
                  <a:pt x="1000" y="70"/>
                  <a:pt x="1084" y="87"/>
                  <a:pt x="1162" y="137"/>
                </a:cubicBezTo>
                <a:cubicBezTo>
                  <a:pt x="1187" y="154"/>
                  <a:pt x="1254" y="196"/>
                  <a:pt x="1288" y="277"/>
                </a:cubicBezTo>
                <a:lnTo>
                  <a:pt x="1313" y="277"/>
                </a:lnTo>
                <a:lnTo>
                  <a:pt x="1193" y="0"/>
                </a:lnTo>
                <a:lnTo>
                  <a:pt x="28" y="0"/>
                </a:lnTo>
                <a:cubicBezTo>
                  <a:pt x="6" y="0"/>
                  <a:pt x="3" y="0"/>
                  <a:pt x="0" y="6"/>
                </a:cubicBezTo>
                <a:cubicBezTo>
                  <a:pt x="0" y="11"/>
                  <a:pt x="0" y="28"/>
                  <a:pt x="0" y="39"/>
                </a:cubicBezTo>
                <a:lnTo>
                  <a:pt x="521" y="753"/>
                </a:lnTo>
                <a:lnTo>
                  <a:pt x="11" y="1352"/>
                </a:lnTo>
                <a:cubicBezTo>
                  <a:pt x="0" y="1363"/>
                  <a:pt x="0" y="1369"/>
                  <a:pt x="0" y="1369"/>
                </a:cubicBezTo>
                <a:cubicBezTo>
                  <a:pt x="0" y="1380"/>
                  <a:pt x="11" y="1380"/>
                  <a:pt x="28" y="1380"/>
                </a:cubicBezTo>
                <a:lnTo>
                  <a:pt x="1193" y="138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83" name="Freeform 20"/>
          <p:cNvSpPr/>
          <p:nvPr/>
        </p:nvSpPr>
        <p:spPr>
          <a:xfrm>
            <a:off x="4664520" y="56095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84" name="Freeform 21"/>
          <p:cNvSpPr/>
          <p:nvPr/>
        </p:nvSpPr>
        <p:spPr>
          <a:xfrm>
            <a:off x="4820040" y="554724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85" name="Freeform 22"/>
          <p:cNvSpPr/>
          <p:nvPr/>
        </p:nvSpPr>
        <p:spPr>
          <a:xfrm>
            <a:off x="5116320" y="5040360"/>
            <a:ext cx="244440" cy="255240"/>
          </a:xfrm>
          <a:custGeom>
            <a:avLst/>
            <a:gdLst/>
            <a:ahLst/>
            <a:rect l="0" t="0" r="r" b="b"/>
            <a:pathLst>
              <a:path w="679" h="709">
                <a:moveTo>
                  <a:pt x="143" y="594"/>
                </a:moveTo>
                <a:cubicBezTo>
                  <a:pt x="104" y="661"/>
                  <a:pt x="64" y="675"/>
                  <a:pt x="20" y="677"/>
                </a:cubicBezTo>
                <a:cubicBezTo>
                  <a:pt x="8" y="677"/>
                  <a:pt x="0" y="677"/>
                  <a:pt x="0" y="697"/>
                </a:cubicBezTo>
                <a:cubicBezTo>
                  <a:pt x="0" y="703"/>
                  <a:pt x="6" y="708"/>
                  <a:pt x="14" y="708"/>
                </a:cubicBezTo>
                <a:cubicBezTo>
                  <a:pt x="39" y="708"/>
                  <a:pt x="70" y="705"/>
                  <a:pt x="98" y="705"/>
                </a:cubicBezTo>
                <a:cubicBezTo>
                  <a:pt x="132" y="705"/>
                  <a:pt x="165" y="708"/>
                  <a:pt x="196" y="708"/>
                </a:cubicBezTo>
                <a:cubicBezTo>
                  <a:pt x="202" y="708"/>
                  <a:pt x="216" y="708"/>
                  <a:pt x="216" y="689"/>
                </a:cubicBezTo>
                <a:cubicBezTo>
                  <a:pt x="216" y="677"/>
                  <a:pt x="207" y="677"/>
                  <a:pt x="199" y="677"/>
                </a:cubicBezTo>
                <a:cubicBezTo>
                  <a:pt x="176" y="675"/>
                  <a:pt x="154" y="666"/>
                  <a:pt x="154" y="641"/>
                </a:cubicBezTo>
                <a:cubicBezTo>
                  <a:pt x="154" y="630"/>
                  <a:pt x="160" y="619"/>
                  <a:pt x="168" y="605"/>
                </a:cubicBezTo>
                <a:lnTo>
                  <a:pt x="241" y="479"/>
                </a:lnTo>
                <a:lnTo>
                  <a:pt x="490" y="479"/>
                </a:lnTo>
                <a:cubicBezTo>
                  <a:pt x="493" y="501"/>
                  <a:pt x="507" y="635"/>
                  <a:pt x="507" y="644"/>
                </a:cubicBezTo>
                <a:cubicBezTo>
                  <a:pt x="507" y="675"/>
                  <a:pt x="454" y="677"/>
                  <a:pt x="434" y="677"/>
                </a:cubicBezTo>
                <a:cubicBezTo>
                  <a:pt x="420" y="677"/>
                  <a:pt x="412" y="677"/>
                  <a:pt x="412" y="697"/>
                </a:cubicBezTo>
                <a:cubicBezTo>
                  <a:pt x="412" y="708"/>
                  <a:pt x="423" y="708"/>
                  <a:pt x="426" y="708"/>
                </a:cubicBezTo>
                <a:cubicBezTo>
                  <a:pt x="465" y="708"/>
                  <a:pt x="507" y="705"/>
                  <a:pt x="549" y="705"/>
                </a:cubicBezTo>
                <a:cubicBezTo>
                  <a:pt x="574" y="705"/>
                  <a:pt x="636" y="708"/>
                  <a:pt x="661" y="708"/>
                </a:cubicBezTo>
                <a:cubicBezTo>
                  <a:pt x="666" y="708"/>
                  <a:pt x="678" y="708"/>
                  <a:pt x="678" y="689"/>
                </a:cubicBezTo>
                <a:cubicBezTo>
                  <a:pt x="678" y="677"/>
                  <a:pt x="669" y="677"/>
                  <a:pt x="655" y="677"/>
                </a:cubicBezTo>
                <a:cubicBezTo>
                  <a:pt x="594" y="677"/>
                  <a:pt x="594" y="669"/>
                  <a:pt x="591" y="641"/>
                </a:cubicBezTo>
                <a:lnTo>
                  <a:pt x="532" y="22"/>
                </a:lnTo>
                <a:cubicBezTo>
                  <a:pt x="529" y="3"/>
                  <a:pt x="529" y="0"/>
                  <a:pt x="512" y="0"/>
                </a:cubicBezTo>
                <a:cubicBezTo>
                  <a:pt x="496" y="0"/>
                  <a:pt x="493" y="6"/>
                  <a:pt x="487" y="17"/>
                </a:cubicBezTo>
                <a:lnTo>
                  <a:pt x="143" y="594"/>
                </a:lnTo>
                <a:moveTo>
                  <a:pt x="260" y="448"/>
                </a:moveTo>
                <a:lnTo>
                  <a:pt x="456" y="123"/>
                </a:lnTo>
                <a:lnTo>
                  <a:pt x="487" y="448"/>
                </a:lnTo>
                <a:lnTo>
                  <a:pt x="260" y="4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86" name="Freeform 23"/>
          <p:cNvSpPr/>
          <p:nvPr/>
        </p:nvSpPr>
        <p:spPr>
          <a:xfrm>
            <a:off x="5386320" y="5177160"/>
            <a:ext cx="227160" cy="170640"/>
          </a:xfrm>
          <a:custGeom>
            <a:avLst/>
            <a:gdLst/>
            <a:ahLst/>
            <a:rect l="0" t="0" r="r" b="b"/>
            <a:pathLst>
              <a:path w="631" h="474">
                <a:moveTo>
                  <a:pt x="347" y="196"/>
                </a:moveTo>
                <a:cubicBezTo>
                  <a:pt x="344" y="190"/>
                  <a:pt x="344" y="188"/>
                  <a:pt x="344" y="188"/>
                </a:cubicBezTo>
                <a:cubicBezTo>
                  <a:pt x="344" y="185"/>
                  <a:pt x="344" y="185"/>
                  <a:pt x="361" y="174"/>
                </a:cubicBezTo>
                <a:lnTo>
                  <a:pt x="431" y="123"/>
                </a:lnTo>
                <a:cubicBezTo>
                  <a:pt x="521" y="59"/>
                  <a:pt x="566" y="28"/>
                  <a:pt x="613" y="25"/>
                </a:cubicBezTo>
                <a:cubicBezTo>
                  <a:pt x="622" y="25"/>
                  <a:pt x="630" y="22"/>
                  <a:pt x="630" y="8"/>
                </a:cubicBezTo>
                <a:cubicBezTo>
                  <a:pt x="630" y="3"/>
                  <a:pt x="624" y="0"/>
                  <a:pt x="622" y="0"/>
                </a:cubicBezTo>
                <a:cubicBezTo>
                  <a:pt x="605" y="0"/>
                  <a:pt x="588" y="3"/>
                  <a:pt x="574" y="3"/>
                </a:cubicBezTo>
                <a:cubicBezTo>
                  <a:pt x="554" y="3"/>
                  <a:pt x="507" y="0"/>
                  <a:pt x="490" y="0"/>
                </a:cubicBezTo>
                <a:cubicBezTo>
                  <a:pt x="484" y="0"/>
                  <a:pt x="476" y="0"/>
                  <a:pt x="476" y="14"/>
                </a:cubicBezTo>
                <a:cubicBezTo>
                  <a:pt x="476" y="17"/>
                  <a:pt x="476" y="25"/>
                  <a:pt x="484" y="25"/>
                </a:cubicBezTo>
                <a:cubicBezTo>
                  <a:pt x="493" y="25"/>
                  <a:pt x="501" y="28"/>
                  <a:pt x="501" y="34"/>
                </a:cubicBezTo>
                <a:cubicBezTo>
                  <a:pt x="501" y="48"/>
                  <a:pt x="482" y="62"/>
                  <a:pt x="473" y="70"/>
                </a:cubicBezTo>
                <a:lnTo>
                  <a:pt x="182" y="272"/>
                </a:lnTo>
                <a:lnTo>
                  <a:pt x="238" y="53"/>
                </a:lnTo>
                <a:cubicBezTo>
                  <a:pt x="244" y="31"/>
                  <a:pt x="244" y="25"/>
                  <a:pt x="300" y="25"/>
                </a:cubicBezTo>
                <a:cubicBezTo>
                  <a:pt x="311" y="25"/>
                  <a:pt x="319" y="25"/>
                  <a:pt x="319" y="11"/>
                </a:cubicBezTo>
                <a:cubicBezTo>
                  <a:pt x="319" y="3"/>
                  <a:pt x="316" y="0"/>
                  <a:pt x="308" y="0"/>
                </a:cubicBezTo>
                <a:cubicBezTo>
                  <a:pt x="288" y="0"/>
                  <a:pt x="238" y="3"/>
                  <a:pt x="218" y="3"/>
                </a:cubicBezTo>
                <a:cubicBezTo>
                  <a:pt x="207" y="3"/>
                  <a:pt x="182" y="3"/>
                  <a:pt x="171" y="3"/>
                </a:cubicBezTo>
                <a:cubicBezTo>
                  <a:pt x="157" y="0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46" y="25"/>
                  <a:pt x="148" y="25"/>
                  <a:pt x="162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6" y="448"/>
                  <a:pt x="20" y="448"/>
                </a:cubicBezTo>
                <a:cubicBezTo>
                  <a:pt x="8" y="448"/>
                  <a:pt x="0" y="448"/>
                  <a:pt x="0" y="465"/>
                </a:cubicBezTo>
                <a:cubicBezTo>
                  <a:pt x="0" y="465"/>
                  <a:pt x="0" y="473"/>
                  <a:pt x="11" y="473"/>
                </a:cubicBezTo>
                <a:cubicBezTo>
                  <a:pt x="31" y="473"/>
                  <a:pt x="81" y="470"/>
                  <a:pt x="101" y="470"/>
                </a:cubicBezTo>
                <a:cubicBezTo>
                  <a:pt x="112" y="470"/>
                  <a:pt x="137" y="470"/>
                  <a:pt x="148" y="470"/>
                </a:cubicBezTo>
                <a:cubicBezTo>
                  <a:pt x="162" y="473"/>
                  <a:pt x="179" y="473"/>
                  <a:pt x="193" y="473"/>
                </a:cubicBezTo>
                <a:cubicBezTo>
                  <a:pt x="196" y="473"/>
                  <a:pt x="207" y="473"/>
                  <a:pt x="207" y="459"/>
                </a:cubicBezTo>
                <a:cubicBezTo>
                  <a:pt x="207" y="448"/>
                  <a:pt x="199" y="448"/>
                  <a:pt x="185" y="448"/>
                </a:cubicBezTo>
                <a:cubicBezTo>
                  <a:pt x="185" y="448"/>
                  <a:pt x="171" y="448"/>
                  <a:pt x="160" y="448"/>
                </a:cubicBezTo>
                <a:cubicBezTo>
                  <a:pt x="143" y="445"/>
                  <a:pt x="143" y="442"/>
                  <a:pt x="143" y="437"/>
                </a:cubicBezTo>
                <a:cubicBezTo>
                  <a:pt x="143" y="431"/>
                  <a:pt x="151" y="406"/>
                  <a:pt x="176" y="302"/>
                </a:cubicBezTo>
                <a:lnTo>
                  <a:pt x="291" y="221"/>
                </a:lnTo>
                <a:lnTo>
                  <a:pt x="392" y="417"/>
                </a:lnTo>
                <a:cubicBezTo>
                  <a:pt x="395" y="426"/>
                  <a:pt x="395" y="426"/>
                  <a:pt x="395" y="431"/>
                </a:cubicBezTo>
                <a:cubicBezTo>
                  <a:pt x="395" y="445"/>
                  <a:pt x="375" y="448"/>
                  <a:pt x="364" y="448"/>
                </a:cubicBezTo>
                <a:cubicBezTo>
                  <a:pt x="356" y="448"/>
                  <a:pt x="347" y="448"/>
                  <a:pt x="347" y="465"/>
                </a:cubicBezTo>
                <a:cubicBezTo>
                  <a:pt x="347" y="465"/>
                  <a:pt x="347" y="473"/>
                  <a:pt x="358" y="473"/>
                </a:cubicBezTo>
                <a:cubicBezTo>
                  <a:pt x="378" y="473"/>
                  <a:pt x="426" y="470"/>
                  <a:pt x="445" y="470"/>
                </a:cubicBezTo>
                <a:cubicBezTo>
                  <a:pt x="468" y="470"/>
                  <a:pt x="496" y="473"/>
                  <a:pt x="515" y="473"/>
                </a:cubicBezTo>
                <a:cubicBezTo>
                  <a:pt x="524" y="473"/>
                  <a:pt x="529" y="468"/>
                  <a:pt x="529" y="459"/>
                </a:cubicBezTo>
                <a:cubicBezTo>
                  <a:pt x="529" y="448"/>
                  <a:pt x="518" y="448"/>
                  <a:pt x="512" y="448"/>
                </a:cubicBezTo>
                <a:cubicBezTo>
                  <a:pt x="498" y="448"/>
                  <a:pt x="479" y="448"/>
                  <a:pt x="468" y="426"/>
                </a:cubicBezTo>
                <a:lnTo>
                  <a:pt x="347" y="19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87" name="Freeform 24"/>
          <p:cNvSpPr/>
          <p:nvPr/>
        </p:nvSpPr>
        <p:spPr>
          <a:xfrm>
            <a:off x="5637240" y="53182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88" name="Freeform 25"/>
          <p:cNvSpPr/>
          <p:nvPr/>
        </p:nvSpPr>
        <p:spPr>
          <a:xfrm>
            <a:off x="5708880" y="52369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89" name="Freeform 26"/>
          <p:cNvSpPr/>
          <p:nvPr/>
        </p:nvSpPr>
        <p:spPr>
          <a:xfrm>
            <a:off x="5864040" y="5239800"/>
            <a:ext cx="90000" cy="111240"/>
          </a:xfrm>
          <a:custGeom>
            <a:avLst/>
            <a:gdLst/>
            <a:ahLst/>
            <a:rect l="0" t="0" r="r" b="b"/>
            <a:pathLst>
              <a:path w="250" h="309">
                <a:moveTo>
                  <a:pt x="196" y="143"/>
                </a:moveTo>
                <a:cubicBezTo>
                  <a:pt x="207" y="143"/>
                  <a:pt x="218" y="143"/>
                  <a:pt x="218" y="132"/>
                </a:cubicBezTo>
                <a:cubicBezTo>
                  <a:pt x="218" y="118"/>
                  <a:pt x="210" y="118"/>
                  <a:pt x="196" y="118"/>
                </a:cubicBezTo>
                <a:lnTo>
                  <a:pt x="70" y="118"/>
                </a:lnTo>
                <a:cubicBezTo>
                  <a:pt x="92" y="56"/>
                  <a:pt x="137" y="25"/>
                  <a:pt x="199" y="25"/>
                </a:cubicBezTo>
                <a:lnTo>
                  <a:pt x="224" y="25"/>
                </a:lnTo>
                <a:cubicBezTo>
                  <a:pt x="235" y="25"/>
                  <a:pt x="249" y="25"/>
                  <a:pt x="249" y="11"/>
                </a:cubicBezTo>
                <a:cubicBezTo>
                  <a:pt x="249" y="0"/>
                  <a:pt x="241" y="0"/>
                  <a:pt x="227" y="0"/>
                </a:cubicBezTo>
                <a:lnTo>
                  <a:pt x="196" y="0"/>
                </a:lnTo>
                <a:cubicBezTo>
                  <a:pt x="104" y="0"/>
                  <a:pt x="0" y="64"/>
                  <a:pt x="0" y="171"/>
                </a:cubicBezTo>
                <a:cubicBezTo>
                  <a:pt x="0" y="252"/>
                  <a:pt x="62" y="308"/>
                  <a:pt x="143" y="308"/>
                </a:cubicBezTo>
                <a:cubicBezTo>
                  <a:pt x="162" y="308"/>
                  <a:pt x="193" y="302"/>
                  <a:pt x="230" y="283"/>
                </a:cubicBezTo>
                <a:cubicBezTo>
                  <a:pt x="244" y="274"/>
                  <a:pt x="246" y="272"/>
                  <a:pt x="246" y="269"/>
                </a:cubicBezTo>
                <a:cubicBezTo>
                  <a:pt x="246" y="266"/>
                  <a:pt x="246" y="255"/>
                  <a:pt x="235" y="255"/>
                </a:cubicBezTo>
                <a:cubicBezTo>
                  <a:pt x="232" y="255"/>
                  <a:pt x="230" y="255"/>
                  <a:pt x="227" y="258"/>
                </a:cubicBezTo>
                <a:cubicBezTo>
                  <a:pt x="202" y="274"/>
                  <a:pt x="174" y="288"/>
                  <a:pt x="146" y="288"/>
                </a:cubicBezTo>
                <a:cubicBezTo>
                  <a:pt x="118" y="288"/>
                  <a:pt x="59" y="274"/>
                  <a:pt x="59" y="193"/>
                </a:cubicBezTo>
                <a:cubicBezTo>
                  <a:pt x="59" y="185"/>
                  <a:pt x="59" y="171"/>
                  <a:pt x="64" y="143"/>
                </a:cubicBezTo>
                <a:lnTo>
                  <a:pt x="196" y="1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90" name="Freeform 27"/>
          <p:cNvSpPr/>
          <p:nvPr/>
        </p:nvSpPr>
        <p:spPr>
          <a:xfrm>
            <a:off x="6022440" y="5028120"/>
            <a:ext cx="79920" cy="354960"/>
          </a:xfrm>
          <a:custGeom>
            <a:avLst/>
            <a:gdLst/>
            <a:ahLst/>
            <a:rect l="0" t="0" r="r" b="b"/>
            <a:pathLst>
              <a:path w="222" h="986">
                <a:moveTo>
                  <a:pt x="218" y="36"/>
                </a:moveTo>
                <a:cubicBezTo>
                  <a:pt x="221" y="28"/>
                  <a:pt x="221" y="25"/>
                  <a:pt x="221" y="20"/>
                </a:cubicBezTo>
                <a:cubicBezTo>
                  <a:pt x="221" y="8"/>
                  <a:pt x="213" y="0"/>
                  <a:pt x="202" y="0"/>
                </a:cubicBezTo>
                <a:cubicBezTo>
                  <a:pt x="193" y="0"/>
                  <a:pt x="188" y="6"/>
                  <a:pt x="179" y="22"/>
                </a:cubicBezTo>
                <a:lnTo>
                  <a:pt x="6" y="476"/>
                </a:lnTo>
                <a:cubicBezTo>
                  <a:pt x="3" y="482"/>
                  <a:pt x="0" y="487"/>
                  <a:pt x="0" y="493"/>
                </a:cubicBezTo>
                <a:cubicBezTo>
                  <a:pt x="0" y="496"/>
                  <a:pt x="0" y="498"/>
                  <a:pt x="6" y="510"/>
                </a:cubicBezTo>
                <a:lnTo>
                  <a:pt x="179" y="963"/>
                </a:lnTo>
                <a:cubicBezTo>
                  <a:pt x="182" y="974"/>
                  <a:pt x="188" y="985"/>
                  <a:pt x="202" y="985"/>
                </a:cubicBezTo>
                <a:cubicBezTo>
                  <a:pt x="213" y="985"/>
                  <a:pt x="221" y="977"/>
                  <a:pt x="221" y="966"/>
                </a:cubicBezTo>
                <a:cubicBezTo>
                  <a:pt x="221" y="963"/>
                  <a:pt x="221" y="963"/>
                  <a:pt x="218" y="952"/>
                </a:cubicBezTo>
                <a:lnTo>
                  <a:pt x="42" y="493"/>
                </a:lnTo>
                <a:lnTo>
                  <a:pt x="218" y="3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91" name="Freeform 28"/>
          <p:cNvSpPr/>
          <p:nvPr/>
        </p:nvSpPr>
        <p:spPr>
          <a:xfrm>
            <a:off x="6139440" y="5043240"/>
            <a:ext cx="210960" cy="259200"/>
          </a:xfrm>
          <a:custGeom>
            <a:avLst/>
            <a:gdLst/>
            <a:ahLst/>
            <a:rect l="0" t="0" r="r" b="b"/>
            <a:pathLst>
              <a:path w="586" h="720">
                <a:moveTo>
                  <a:pt x="585" y="11"/>
                </a:moveTo>
                <a:cubicBezTo>
                  <a:pt x="585" y="6"/>
                  <a:pt x="585" y="0"/>
                  <a:pt x="577" y="0"/>
                </a:cubicBezTo>
                <a:cubicBezTo>
                  <a:pt x="571" y="0"/>
                  <a:pt x="568" y="0"/>
                  <a:pt x="557" y="14"/>
                </a:cubicBezTo>
                <a:lnTo>
                  <a:pt x="510" y="70"/>
                </a:lnTo>
                <a:cubicBezTo>
                  <a:pt x="484" y="25"/>
                  <a:pt x="434" y="0"/>
                  <a:pt x="370" y="0"/>
                </a:cubicBezTo>
                <a:cubicBezTo>
                  <a:pt x="244" y="0"/>
                  <a:pt x="123" y="115"/>
                  <a:pt x="123" y="232"/>
                </a:cubicBezTo>
                <a:cubicBezTo>
                  <a:pt x="123" y="314"/>
                  <a:pt x="176" y="358"/>
                  <a:pt x="227" y="372"/>
                </a:cubicBezTo>
                <a:lnTo>
                  <a:pt x="333" y="400"/>
                </a:lnTo>
                <a:cubicBezTo>
                  <a:pt x="370" y="409"/>
                  <a:pt x="426" y="426"/>
                  <a:pt x="426" y="507"/>
                </a:cubicBezTo>
                <a:cubicBezTo>
                  <a:pt x="426" y="594"/>
                  <a:pt x="344" y="689"/>
                  <a:pt x="246" y="689"/>
                </a:cubicBezTo>
                <a:cubicBezTo>
                  <a:pt x="182" y="689"/>
                  <a:pt x="73" y="666"/>
                  <a:pt x="73" y="543"/>
                </a:cubicBezTo>
                <a:cubicBezTo>
                  <a:pt x="73" y="521"/>
                  <a:pt x="78" y="496"/>
                  <a:pt x="78" y="490"/>
                </a:cubicBezTo>
                <a:cubicBezTo>
                  <a:pt x="81" y="487"/>
                  <a:pt x="81" y="484"/>
                  <a:pt x="81" y="484"/>
                </a:cubicBezTo>
                <a:cubicBezTo>
                  <a:pt x="81" y="473"/>
                  <a:pt x="73" y="473"/>
                  <a:pt x="70" y="473"/>
                </a:cubicBezTo>
                <a:cubicBezTo>
                  <a:pt x="64" y="473"/>
                  <a:pt x="62" y="473"/>
                  <a:pt x="59" y="476"/>
                </a:cubicBezTo>
                <a:cubicBezTo>
                  <a:pt x="56" y="479"/>
                  <a:pt x="0" y="705"/>
                  <a:pt x="0" y="708"/>
                </a:cubicBezTo>
                <a:cubicBezTo>
                  <a:pt x="0" y="714"/>
                  <a:pt x="6" y="719"/>
                  <a:pt x="11" y="719"/>
                </a:cubicBezTo>
                <a:cubicBezTo>
                  <a:pt x="17" y="719"/>
                  <a:pt x="17" y="717"/>
                  <a:pt x="28" y="703"/>
                </a:cubicBezTo>
                <a:lnTo>
                  <a:pt x="78" y="647"/>
                </a:lnTo>
                <a:cubicBezTo>
                  <a:pt x="120" y="705"/>
                  <a:pt x="188" y="719"/>
                  <a:pt x="244" y="719"/>
                </a:cubicBezTo>
                <a:cubicBezTo>
                  <a:pt x="378" y="719"/>
                  <a:pt x="496" y="588"/>
                  <a:pt x="496" y="465"/>
                </a:cubicBezTo>
                <a:cubicBezTo>
                  <a:pt x="496" y="395"/>
                  <a:pt x="462" y="361"/>
                  <a:pt x="448" y="350"/>
                </a:cubicBezTo>
                <a:cubicBezTo>
                  <a:pt x="426" y="325"/>
                  <a:pt x="409" y="322"/>
                  <a:pt x="322" y="300"/>
                </a:cubicBezTo>
                <a:cubicBezTo>
                  <a:pt x="300" y="294"/>
                  <a:pt x="263" y="283"/>
                  <a:pt x="255" y="283"/>
                </a:cubicBezTo>
                <a:cubicBezTo>
                  <a:pt x="230" y="272"/>
                  <a:pt x="196" y="244"/>
                  <a:pt x="196" y="190"/>
                </a:cubicBezTo>
                <a:cubicBezTo>
                  <a:pt x="196" y="112"/>
                  <a:pt x="274" y="28"/>
                  <a:pt x="367" y="28"/>
                </a:cubicBezTo>
                <a:cubicBezTo>
                  <a:pt x="451" y="28"/>
                  <a:pt x="510" y="70"/>
                  <a:pt x="510" y="182"/>
                </a:cubicBezTo>
                <a:cubicBezTo>
                  <a:pt x="510" y="213"/>
                  <a:pt x="507" y="230"/>
                  <a:pt x="507" y="235"/>
                </a:cubicBezTo>
                <a:cubicBezTo>
                  <a:pt x="507" y="238"/>
                  <a:pt x="507" y="246"/>
                  <a:pt x="518" y="246"/>
                </a:cubicBezTo>
                <a:cubicBezTo>
                  <a:pt x="529" y="246"/>
                  <a:pt x="529" y="244"/>
                  <a:pt x="532" y="227"/>
                </a:cubicBezTo>
                <a:lnTo>
                  <a:pt x="585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92" name="Freeform 29"/>
          <p:cNvSpPr/>
          <p:nvPr/>
        </p:nvSpPr>
        <p:spPr>
          <a:xfrm>
            <a:off x="6352920" y="52369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93" name="Freeform 30"/>
          <p:cNvSpPr/>
          <p:nvPr/>
        </p:nvSpPr>
        <p:spPr>
          <a:xfrm>
            <a:off x="6528240" y="5043240"/>
            <a:ext cx="210960" cy="259200"/>
          </a:xfrm>
          <a:custGeom>
            <a:avLst/>
            <a:gdLst/>
            <a:ahLst/>
            <a:rect l="0" t="0" r="r" b="b"/>
            <a:pathLst>
              <a:path w="586" h="720">
                <a:moveTo>
                  <a:pt x="585" y="11"/>
                </a:moveTo>
                <a:cubicBezTo>
                  <a:pt x="585" y="6"/>
                  <a:pt x="585" y="0"/>
                  <a:pt x="577" y="0"/>
                </a:cubicBezTo>
                <a:cubicBezTo>
                  <a:pt x="571" y="0"/>
                  <a:pt x="568" y="0"/>
                  <a:pt x="557" y="14"/>
                </a:cubicBezTo>
                <a:lnTo>
                  <a:pt x="510" y="70"/>
                </a:lnTo>
                <a:cubicBezTo>
                  <a:pt x="484" y="25"/>
                  <a:pt x="434" y="0"/>
                  <a:pt x="370" y="0"/>
                </a:cubicBezTo>
                <a:cubicBezTo>
                  <a:pt x="244" y="0"/>
                  <a:pt x="123" y="115"/>
                  <a:pt x="123" y="232"/>
                </a:cubicBezTo>
                <a:cubicBezTo>
                  <a:pt x="123" y="314"/>
                  <a:pt x="176" y="358"/>
                  <a:pt x="227" y="372"/>
                </a:cubicBezTo>
                <a:lnTo>
                  <a:pt x="333" y="400"/>
                </a:lnTo>
                <a:cubicBezTo>
                  <a:pt x="370" y="409"/>
                  <a:pt x="426" y="426"/>
                  <a:pt x="426" y="507"/>
                </a:cubicBezTo>
                <a:cubicBezTo>
                  <a:pt x="426" y="594"/>
                  <a:pt x="344" y="689"/>
                  <a:pt x="246" y="689"/>
                </a:cubicBezTo>
                <a:cubicBezTo>
                  <a:pt x="182" y="689"/>
                  <a:pt x="73" y="666"/>
                  <a:pt x="73" y="543"/>
                </a:cubicBezTo>
                <a:cubicBezTo>
                  <a:pt x="73" y="521"/>
                  <a:pt x="78" y="496"/>
                  <a:pt x="78" y="490"/>
                </a:cubicBezTo>
                <a:cubicBezTo>
                  <a:pt x="81" y="487"/>
                  <a:pt x="81" y="484"/>
                  <a:pt x="81" y="484"/>
                </a:cubicBezTo>
                <a:cubicBezTo>
                  <a:pt x="81" y="473"/>
                  <a:pt x="73" y="473"/>
                  <a:pt x="70" y="473"/>
                </a:cubicBezTo>
                <a:cubicBezTo>
                  <a:pt x="64" y="473"/>
                  <a:pt x="62" y="473"/>
                  <a:pt x="59" y="476"/>
                </a:cubicBezTo>
                <a:cubicBezTo>
                  <a:pt x="56" y="479"/>
                  <a:pt x="0" y="705"/>
                  <a:pt x="0" y="708"/>
                </a:cubicBezTo>
                <a:cubicBezTo>
                  <a:pt x="0" y="714"/>
                  <a:pt x="6" y="719"/>
                  <a:pt x="11" y="719"/>
                </a:cubicBezTo>
                <a:cubicBezTo>
                  <a:pt x="17" y="719"/>
                  <a:pt x="17" y="717"/>
                  <a:pt x="28" y="703"/>
                </a:cubicBezTo>
                <a:lnTo>
                  <a:pt x="78" y="647"/>
                </a:lnTo>
                <a:cubicBezTo>
                  <a:pt x="120" y="705"/>
                  <a:pt x="188" y="719"/>
                  <a:pt x="244" y="719"/>
                </a:cubicBezTo>
                <a:cubicBezTo>
                  <a:pt x="378" y="719"/>
                  <a:pt x="496" y="588"/>
                  <a:pt x="496" y="465"/>
                </a:cubicBezTo>
                <a:cubicBezTo>
                  <a:pt x="496" y="395"/>
                  <a:pt x="462" y="361"/>
                  <a:pt x="448" y="350"/>
                </a:cubicBezTo>
                <a:cubicBezTo>
                  <a:pt x="426" y="325"/>
                  <a:pt x="409" y="322"/>
                  <a:pt x="322" y="300"/>
                </a:cubicBezTo>
                <a:cubicBezTo>
                  <a:pt x="300" y="294"/>
                  <a:pt x="263" y="283"/>
                  <a:pt x="255" y="283"/>
                </a:cubicBezTo>
                <a:cubicBezTo>
                  <a:pt x="230" y="272"/>
                  <a:pt x="196" y="244"/>
                  <a:pt x="196" y="190"/>
                </a:cubicBezTo>
                <a:cubicBezTo>
                  <a:pt x="196" y="112"/>
                  <a:pt x="274" y="28"/>
                  <a:pt x="367" y="28"/>
                </a:cubicBezTo>
                <a:cubicBezTo>
                  <a:pt x="451" y="28"/>
                  <a:pt x="510" y="70"/>
                  <a:pt x="510" y="182"/>
                </a:cubicBezTo>
                <a:cubicBezTo>
                  <a:pt x="510" y="213"/>
                  <a:pt x="507" y="230"/>
                  <a:pt x="507" y="235"/>
                </a:cubicBezTo>
                <a:cubicBezTo>
                  <a:pt x="507" y="238"/>
                  <a:pt x="507" y="246"/>
                  <a:pt x="518" y="246"/>
                </a:cubicBezTo>
                <a:cubicBezTo>
                  <a:pt x="529" y="246"/>
                  <a:pt x="529" y="244"/>
                  <a:pt x="532" y="227"/>
                </a:cubicBezTo>
                <a:lnTo>
                  <a:pt x="585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94" name="Freeform 31"/>
          <p:cNvSpPr/>
          <p:nvPr/>
        </p:nvSpPr>
        <p:spPr>
          <a:xfrm>
            <a:off x="6743160" y="517428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95" name="Freeform 32"/>
          <p:cNvSpPr/>
          <p:nvPr/>
        </p:nvSpPr>
        <p:spPr>
          <a:xfrm>
            <a:off x="6888240" y="5028120"/>
            <a:ext cx="79920" cy="354960"/>
          </a:xfrm>
          <a:custGeom>
            <a:avLst/>
            <a:gdLst/>
            <a:ahLst/>
            <a:rect l="0" t="0" r="r" b="b"/>
            <a:pathLst>
              <a:path w="222" h="986">
                <a:moveTo>
                  <a:pt x="218" y="510"/>
                </a:moveTo>
                <a:cubicBezTo>
                  <a:pt x="221" y="498"/>
                  <a:pt x="221" y="496"/>
                  <a:pt x="221" y="493"/>
                </a:cubicBezTo>
                <a:cubicBezTo>
                  <a:pt x="221" y="490"/>
                  <a:pt x="221" y="487"/>
                  <a:pt x="218" y="476"/>
                </a:cubicBezTo>
                <a:lnTo>
                  <a:pt x="42" y="22"/>
                </a:lnTo>
                <a:cubicBezTo>
                  <a:pt x="36" y="6"/>
                  <a:pt x="31" y="0"/>
                  <a:pt x="20" y="0"/>
                </a:cubicBezTo>
                <a:cubicBezTo>
                  <a:pt x="8" y="0"/>
                  <a:pt x="0" y="8"/>
                  <a:pt x="0" y="20"/>
                </a:cubicBezTo>
                <a:cubicBezTo>
                  <a:pt x="0" y="22"/>
                  <a:pt x="0" y="25"/>
                  <a:pt x="6" y="36"/>
                </a:cubicBezTo>
                <a:lnTo>
                  <a:pt x="182" y="493"/>
                </a:lnTo>
                <a:lnTo>
                  <a:pt x="6" y="949"/>
                </a:lnTo>
                <a:cubicBezTo>
                  <a:pt x="0" y="960"/>
                  <a:pt x="0" y="963"/>
                  <a:pt x="0" y="966"/>
                </a:cubicBezTo>
                <a:cubicBezTo>
                  <a:pt x="0" y="977"/>
                  <a:pt x="8" y="985"/>
                  <a:pt x="20" y="985"/>
                </a:cubicBezTo>
                <a:cubicBezTo>
                  <a:pt x="34" y="985"/>
                  <a:pt x="36" y="977"/>
                  <a:pt x="42" y="966"/>
                </a:cubicBezTo>
                <a:lnTo>
                  <a:pt x="218" y="51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96" name="Freeform 33"/>
          <p:cNvSpPr/>
          <p:nvPr/>
        </p:nvSpPr>
        <p:spPr>
          <a:xfrm>
            <a:off x="7019280" y="5040360"/>
            <a:ext cx="244440" cy="255240"/>
          </a:xfrm>
          <a:custGeom>
            <a:avLst/>
            <a:gdLst/>
            <a:ahLst/>
            <a:rect l="0" t="0" r="r" b="b"/>
            <a:pathLst>
              <a:path w="679" h="709">
                <a:moveTo>
                  <a:pt x="143" y="594"/>
                </a:moveTo>
                <a:cubicBezTo>
                  <a:pt x="104" y="661"/>
                  <a:pt x="64" y="675"/>
                  <a:pt x="20" y="677"/>
                </a:cubicBezTo>
                <a:cubicBezTo>
                  <a:pt x="8" y="677"/>
                  <a:pt x="0" y="677"/>
                  <a:pt x="0" y="697"/>
                </a:cubicBezTo>
                <a:cubicBezTo>
                  <a:pt x="0" y="703"/>
                  <a:pt x="6" y="708"/>
                  <a:pt x="14" y="708"/>
                </a:cubicBezTo>
                <a:cubicBezTo>
                  <a:pt x="39" y="708"/>
                  <a:pt x="70" y="705"/>
                  <a:pt x="98" y="705"/>
                </a:cubicBezTo>
                <a:cubicBezTo>
                  <a:pt x="132" y="705"/>
                  <a:pt x="165" y="708"/>
                  <a:pt x="196" y="708"/>
                </a:cubicBezTo>
                <a:cubicBezTo>
                  <a:pt x="202" y="708"/>
                  <a:pt x="216" y="708"/>
                  <a:pt x="216" y="689"/>
                </a:cubicBezTo>
                <a:cubicBezTo>
                  <a:pt x="216" y="677"/>
                  <a:pt x="207" y="677"/>
                  <a:pt x="199" y="677"/>
                </a:cubicBezTo>
                <a:cubicBezTo>
                  <a:pt x="176" y="675"/>
                  <a:pt x="154" y="666"/>
                  <a:pt x="154" y="641"/>
                </a:cubicBezTo>
                <a:cubicBezTo>
                  <a:pt x="154" y="630"/>
                  <a:pt x="160" y="619"/>
                  <a:pt x="168" y="605"/>
                </a:cubicBezTo>
                <a:lnTo>
                  <a:pt x="241" y="479"/>
                </a:lnTo>
                <a:lnTo>
                  <a:pt x="490" y="479"/>
                </a:lnTo>
                <a:cubicBezTo>
                  <a:pt x="493" y="501"/>
                  <a:pt x="507" y="635"/>
                  <a:pt x="507" y="644"/>
                </a:cubicBezTo>
                <a:cubicBezTo>
                  <a:pt x="507" y="675"/>
                  <a:pt x="454" y="677"/>
                  <a:pt x="434" y="677"/>
                </a:cubicBezTo>
                <a:cubicBezTo>
                  <a:pt x="420" y="677"/>
                  <a:pt x="412" y="677"/>
                  <a:pt x="412" y="697"/>
                </a:cubicBezTo>
                <a:cubicBezTo>
                  <a:pt x="412" y="708"/>
                  <a:pt x="423" y="708"/>
                  <a:pt x="426" y="708"/>
                </a:cubicBezTo>
                <a:cubicBezTo>
                  <a:pt x="465" y="708"/>
                  <a:pt x="507" y="705"/>
                  <a:pt x="549" y="705"/>
                </a:cubicBezTo>
                <a:cubicBezTo>
                  <a:pt x="574" y="705"/>
                  <a:pt x="636" y="708"/>
                  <a:pt x="661" y="708"/>
                </a:cubicBezTo>
                <a:cubicBezTo>
                  <a:pt x="666" y="708"/>
                  <a:pt x="678" y="708"/>
                  <a:pt x="678" y="689"/>
                </a:cubicBezTo>
                <a:cubicBezTo>
                  <a:pt x="678" y="677"/>
                  <a:pt x="669" y="677"/>
                  <a:pt x="655" y="677"/>
                </a:cubicBezTo>
                <a:cubicBezTo>
                  <a:pt x="594" y="677"/>
                  <a:pt x="594" y="669"/>
                  <a:pt x="591" y="641"/>
                </a:cubicBezTo>
                <a:lnTo>
                  <a:pt x="532" y="22"/>
                </a:lnTo>
                <a:cubicBezTo>
                  <a:pt x="529" y="3"/>
                  <a:pt x="529" y="0"/>
                  <a:pt x="512" y="0"/>
                </a:cubicBezTo>
                <a:cubicBezTo>
                  <a:pt x="496" y="0"/>
                  <a:pt x="493" y="6"/>
                  <a:pt x="487" y="17"/>
                </a:cubicBezTo>
                <a:lnTo>
                  <a:pt x="143" y="594"/>
                </a:lnTo>
                <a:moveTo>
                  <a:pt x="260" y="448"/>
                </a:moveTo>
                <a:lnTo>
                  <a:pt x="456" y="123"/>
                </a:lnTo>
                <a:lnTo>
                  <a:pt x="487" y="448"/>
                </a:lnTo>
                <a:lnTo>
                  <a:pt x="260" y="4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97" name="Freeform 34"/>
          <p:cNvSpPr/>
          <p:nvPr/>
        </p:nvSpPr>
        <p:spPr>
          <a:xfrm>
            <a:off x="7289280" y="5177160"/>
            <a:ext cx="162720" cy="170640"/>
          </a:xfrm>
          <a:custGeom>
            <a:avLst/>
            <a:gdLst/>
            <a:ahLst/>
            <a:rect l="0" t="0" r="r" b="b"/>
            <a:pathLst>
              <a:path w="452" h="474">
                <a:moveTo>
                  <a:pt x="238" y="56"/>
                </a:moveTo>
                <a:cubicBezTo>
                  <a:pt x="244" y="31"/>
                  <a:pt x="246" y="25"/>
                  <a:pt x="311" y="25"/>
                </a:cubicBezTo>
                <a:cubicBezTo>
                  <a:pt x="330" y="25"/>
                  <a:pt x="339" y="25"/>
                  <a:pt x="339" y="8"/>
                </a:cubicBezTo>
                <a:cubicBezTo>
                  <a:pt x="339" y="8"/>
                  <a:pt x="339" y="0"/>
                  <a:pt x="328" y="0"/>
                </a:cubicBezTo>
                <a:cubicBezTo>
                  <a:pt x="311" y="0"/>
                  <a:pt x="291" y="0"/>
                  <a:pt x="274" y="3"/>
                </a:cubicBezTo>
                <a:cubicBezTo>
                  <a:pt x="258" y="3"/>
                  <a:pt x="238" y="3"/>
                  <a:pt x="218" y="3"/>
                </a:cubicBezTo>
                <a:cubicBezTo>
                  <a:pt x="204" y="3"/>
                  <a:pt x="188" y="3"/>
                  <a:pt x="171" y="3"/>
                </a:cubicBezTo>
                <a:cubicBezTo>
                  <a:pt x="157" y="3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34" y="25"/>
                  <a:pt x="148" y="25"/>
                  <a:pt x="160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3" y="448"/>
                  <a:pt x="20" y="448"/>
                </a:cubicBezTo>
                <a:cubicBezTo>
                  <a:pt x="8" y="448"/>
                  <a:pt x="0" y="448"/>
                  <a:pt x="0" y="462"/>
                </a:cubicBezTo>
                <a:cubicBezTo>
                  <a:pt x="0" y="473"/>
                  <a:pt x="8" y="473"/>
                  <a:pt x="20" y="473"/>
                </a:cubicBezTo>
                <a:lnTo>
                  <a:pt x="370" y="473"/>
                </a:lnTo>
                <a:cubicBezTo>
                  <a:pt x="386" y="473"/>
                  <a:pt x="386" y="473"/>
                  <a:pt x="392" y="459"/>
                </a:cubicBezTo>
                <a:cubicBezTo>
                  <a:pt x="400" y="440"/>
                  <a:pt x="451" y="305"/>
                  <a:pt x="451" y="300"/>
                </a:cubicBezTo>
                <a:cubicBezTo>
                  <a:pt x="451" y="300"/>
                  <a:pt x="451" y="291"/>
                  <a:pt x="440" y="291"/>
                </a:cubicBezTo>
                <a:cubicBezTo>
                  <a:pt x="431" y="291"/>
                  <a:pt x="431" y="294"/>
                  <a:pt x="426" y="305"/>
                </a:cubicBezTo>
                <a:cubicBezTo>
                  <a:pt x="400" y="372"/>
                  <a:pt x="370" y="448"/>
                  <a:pt x="244" y="448"/>
                </a:cubicBezTo>
                <a:lnTo>
                  <a:pt x="165" y="448"/>
                </a:lnTo>
                <a:cubicBezTo>
                  <a:pt x="143" y="448"/>
                  <a:pt x="143" y="448"/>
                  <a:pt x="143" y="442"/>
                </a:cubicBezTo>
                <a:cubicBezTo>
                  <a:pt x="143" y="440"/>
                  <a:pt x="143" y="437"/>
                  <a:pt x="146" y="426"/>
                </a:cubicBezTo>
                <a:lnTo>
                  <a:pt x="238" y="5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98" name="Freeform 35"/>
          <p:cNvSpPr/>
          <p:nvPr/>
        </p:nvSpPr>
        <p:spPr>
          <a:xfrm>
            <a:off x="7495200" y="53182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899" name="Freeform 36"/>
          <p:cNvSpPr/>
          <p:nvPr/>
        </p:nvSpPr>
        <p:spPr>
          <a:xfrm>
            <a:off x="7567560" y="517428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00" name="Freeform 37"/>
          <p:cNvSpPr/>
          <p:nvPr/>
        </p:nvSpPr>
        <p:spPr>
          <a:xfrm>
            <a:off x="7686720" y="5239800"/>
            <a:ext cx="134280" cy="111240"/>
          </a:xfrm>
          <a:custGeom>
            <a:avLst/>
            <a:gdLst/>
            <a:ahLst/>
            <a:rect l="0" t="0" r="r" b="b"/>
            <a:pathLst>
              <a:path w="373" h="309">
                <a:moveTo>
                  <a:pt x="207" y="48"/>
                </a:moveTo>
                <a:lnTo>
                  <a:pt x="336" y="48"/>
                </a:lnTo>
                <a:cubicBezTo>
                  <a:pt x="344" y="48"/>
                  <a:pt x="372" y="48"/>
                  <a:pt x="372" y="20"/>
                </a:cubicBezTo>
                <a:cubicBezTo>
                  <a:pt x="372" y="0"/>
                  <a:pt x="356" y="0"/>
                  <a:pt x="342" y="0"/>
                </a:cubicBezTo>
                <a:lnTo>
                  <a:pt x="123" y="0"/>
                </a:lnTo>
                <a:cubicBezTo>
                  <a:pt x="104" y="0"/>
                  <a:pt x="81" y="0"/>
                  <a:pt x="45" y="34"/>
                </a:cubicBezTo>
                <a:cubicBezTo>
                  <a:pt x="25" y="53"/>
                  <a:pt x="0" y="90"/>
                  <a:pt x="0" y="95"/>
                </a:cubicBezTo>
                <a:cubicBezTo>
                  <a:pt x="0" y="104"/>
                  <a:pt x="8" y="104"/>
                  <a:pt x="11" y="104"/>
                </a:cubicBezTo>
                <a:cubicBezTo>
                  <a:pt x="20" y="104"/>
                  <a:pt x="20" y="101"/>
                  <a:pt x="25" y="95"/>
                </a:cubicBezTo>
                <a:cubicBezTo>
                  <a:pt x="59" y="48"/>
                  <a:pt x="101" y="48"/>
                  <a:pt x="118" y="48"/>
                </a:cubicBezTo>
                <a:lnTo>
                  <a:pt x="179" y="48"/>
                </a:lnTo>
                <a:lnTo>
                  <a:pt x="112" y="269"/>
                </a:lnTo>
                <a:cubicBezTo>
                  <a:pt x="106" y="280"/>
                  <a:pt x="106" y="283"/>
                  <a:pt x="106" y="286"/>
                </a:cubicBezTo>
                <a:cubicBezTo>
                  <a:pt x="106" y="305"/>
                  <a:pt x="126" y="308"/>
                  <a:pt x="132" y="308"/>
                </a:cubicBezTo>
                <a:cubicBezTo>
                  <a:pt x="157" y="308"/>
                  <a:pt x="162" y="283"/>
                  <a:pt x="165" y="274"/>
                </a:cubicBezTo>
                <a:lnTo>
                  <a:pt x="207" y="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01" name="CustomShape 38"/>
          <p:cNvSpPr/>
          <p:nvPr/>
        </p:nvSpPr>
        <p:spPr>
          <a:xfrm>
            <a:off x="5997600" y="4956480"/>
            <a:ext cx="1021680" cy="538920"/>
          </a:xfrm>
          <a:prstGeom prst="rect">
            <a:avLst/>
          </a:prstGeom>
          <a:solidFill>
            <a:srgbClr val="6666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Paramagnetic J-coupling enhancement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903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Presence of electron spin density will effect this coupling.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solidFill>
                  <a:srgbClr val="ff3333"/>
                </a:solidFill>
                <a:latin typeface="Ubuntu"/>
              </a:rPr>
              <a:t>Hyperfine interaction couple nuclear spins to the electron spin density.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solidFill>
                  <a:srgbClr val="6666ff"/>
                </a:solidFill>
                <a:latin typeface="Ubuntu"/>
              </a:rPr>
              <a:t>Nuclear spin-spin interaction will </a:t>
            </a:r>
            <a:r>
              <a:rPr b="0" i="1" lang="it-IT" sz="2400" spc="-1" strike="noStrike">
                <a:solidFill>
                  <a:srgbClr val="6666ff"/>
                </a:solidFill>
                <a:latin typeface="Ubuntu"/>
              </a:rPr>
              <a:t>also </a:t>
            </a:r>
            <a:r>
              <a:rPr b="0" lang="it-IT" sz="2400" spc="-1" strike="noStrike">
                <a:solidFill>
                  <a:srgbClr val="6666ff"/>
                </a:solidFill>
                <a:latin typeface="Ubuntu"/>
              </a:rPr>
              <a:t>be mediated by spin density.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Enhancement is given by: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it-IT" sz="2800" spc="-1" strike="noStrike">
                <a:latin typeface="Ubuntu"/>
              </a:rPr>
              <a:t>No dependence on distance between nuclei!</a:t>
            </a:r>
            <a:endParaRPr b="0" lang="it-IT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800" spc="-1" strike="noStrike">
              <a:latin typeface="Ubuntu"/>
            </a:endParaRPr>
          </a:p>
        </p:txBody>
      </p:sp>
      <p:pic>
        <p:nvPicPr>
          <p:cNvPr id="904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905" name="Freeform 3"/>
          <p:cNvSpPr/>
          <p:nvPr/>
        </p:nvSpPr>
        <p:spPr>
          <a:xfrm>
            <a:off x="1890720" y="4825440"/>
            <a:ext cx="5945400" cy="895320"/>
          </a:xfrm>
          <a:custGeom>
            <a:avLst/>
            <a:gdLst/>
            <a:ahLst/>
            <a:rect l="0" t="0" r="r" b="b"/>
            <a:pathLst>
              <a:path w="16515" h="2487">
                <a:moveTo>
                  <a:pt x="8257" y="2486"/>
                </a:moveTo>
                <a:lnTo>
                  <a:pt x="0" y="2486"/>
                </a:lnTo>
                <a:lnTo>
                  <a:pt x="0" y="0"/>
                </a:lnTo>
                <a:lnTo>
                  <a:pt x="16514" y="0"/>
                </a:lnTo>
                <a:lnTo>
                  <a:pt x="16514" y="2486"/>
                </a:lnTo>
                <a:lnTo>
                  <a:pt x="8257" y="2486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906" name="Freeform 4"/>
          <p:cNvSpPr/>
          <p:nvPr/>
        </p:nvSpPr>
        <p:spPr>
          <a:xfrm>
            <a:off x="1915920" y="5051160"/>
            <a:ext cx="200880" cy="251280"/>
          </a:xfrm>
          <a:custGeom>
            <a:avLst/>
            <a:gdLst/>
            <a:ahLst/>
            <a:rect l="0" t="0" r="r" b="b"/>
            <a:pathLst>
              <a:path w="558" h="698">
                <a:moveTo>
                  <a:pt x="465" y="73"/>
                </a:moveTo>
                <a:cubicBezTo>
                  <a:pt x="473" y="39"/>
                  <a:pt x="476" y="31"/>
                  <a:pt x="529" y="31"/>
                </a:cubicBezTo>
                <a:cubicBezTo>
                  <a:pt x="546" y="31"/>
                  <a:pt x="557" y="31"/>
                  <a:pt x="557" y="11"/>
                </a:cubicBezTo>
                <a:cubicBezTo>
                  <a:pt x="557" y="3"/>
                  <a:pt x="549" y="0"/>
                  <a:pt x="543" y="0"/>
                </a:cubicBezTo>
                <a:cubicBezTo>
                  <a:pt x="518" y="0"/>
                  <a:pt x="456" y="3"/>
                  <a:pt x="431" y="3"/>
                </a:cubicBezTo>
                <a:cubicBezTo>
                  <a:pt x="400" y="3"/>
                  <a:pt x="319" y="0"/>
                  <a:pt x="286" y="0"/>
                </a:cubicBezTo>
                <a:cubicBezTo>
                  <a:pt x="277" y="0"/>
                  <a:pt x="266" y="0"/>
                  <a:pt x="266" y="20"/>
                </a:cubicBezTo>
                <a:cubicBezTo>
                  <a:pt x="266" y="31"/>
                  <a:pt x="274" y="31"/>
                  <a:pt x="300" y="31"/>
                </a:cubicBezTo>
                <a:cubicBezTo>
                  <a:pt x="322" y="31"/>
                  <a:pt x="333" y="31"/>
                  <a:pt x="358" y="34"/>
                </a:cubicBezTo>
                <a:cubicBezTo>
                  <a:pt x="381" y="36"/>
                  <a:pt x="386" y="39"/>
                  <a:pt x="386" y="53"/>
                </a:cubicBezTo>
                <a:cubicBezTo>
                  <a:pt x="386" y="59"/>
                  <a:pt x="386" y="64"/>
                  <a:pt x="384" y="73"/>
                </a:cubicBezTo>
                <a:lnTo>
                  <a:pt x="269" y="526"/>
                </a:lnTo>
                <a:cubicBezTo>
                  <a:pt x="246" y="622"/>
                  <a:pt x="179" y="675"/>
                  <a:pt x="129" y="675"/>
                </a:cubicBezTo>
                <a:cubicBezTo>
                  <a:pt x="101" y="675"/>
                  <a:pt x="50" y="663"/>
                  <a:pt x="34" y="613"/>
                </a:cubicBezTo>
                <a:cubicBezTo>
                  <a:pt x="36" y="613"/>
                  <a:pt x="45" y="613"/>
                  <a:pt x="45" y="613"/>
                </a:cubicBezTo>
                <a:cubicBezTo>
                  <a:pt x="84" y="613"/>
                  <a:pt x="109" y="580"/>
                  <a:pt x="109" y="552"/>
                </a:cubicBezTo>
                <a:cubicBezTo>
                  <a:pt x="109" y="521"/>
                  <a:pt x="84" y="510"/>
                  <a:pt x="67" y="510"/>
                </a:cubicBezTo>
                <a:cubicBezTo>
                  <a:pt x="48" y="510"/>
                  <a:pt x="0" y="521"/>
                  <a:pt x="0" y="588"/>
                </a:cubicBezTo>
                <a:cubicBezTo>
                  <a:pt x="0" y="649"/>
                  <a:pt x="53" y="697"/>
                  <a:pt x="132" y="697"/>
                </a:cubicBezTo>
                <a:cubicBezTo>
                  <a:pt x="221" y="697"/>
                  <a:pt x="325" y="630"/>
                  <a:pt x="350" y="535"/>
                </a:cubicBezTo>
                <a:lnTo>
                  <a:pt x="465" y="7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07" name="Freeform 5"/>
          <p:cNvSpPr/>
          <p:nvPr/>
        </p:nvSpPr>
        <p:spPr>
          <a:xfrm>
            <a:off x="2120400" y="5014080"/>
            <a:ext cx="139320" cy="158760"/>
          </a:xfrm>
          <a:custGeom>
            <a:avLst/>
            <a:gdLst/>
            <a:ahLst/>
            <a:rect l="0" t="0" r="r" b="b"/>
            <a:pathLst>
              <a:path w="387" h="441">
                <a:moveTo>
                  <a:pt x="53" y="389"/>
                </a:moveTo>
                <a:cubicBezTo>
                  <a:pt x="48" y="409"/>
                  <a:pt x="48" y="414"/>
                  <a:pt x="20" y="414"/>
                </a:cubicBezTo>
                <a:cubicBezTo>
                  <a:pt x="8" y="414"/>
                  <a:pt x="0" y="414"/>
                  <a:pt x="0" y="431"/>
                </a:cubicBezTo>
                <a:cubicBezTo>
                  <a:pt x="0" y="437"/>
                  <a:pt x="6" y="440"/>
                  <a:pt x="8" y="440"/>
                </a:cubicBezTo>
                <a:cubicBezTo>
                  <a:pt x="28" y="440"/>
                  <a:pt x="50" y="437"/>
                  <a:pt x="70" y="437"/>
                </a:cubicBezTo>
                <a:cubicBezTo>
                  <a:pt x="92" y="437"/>
                  <a:pt x="120" y="440"/>
                  <a:pt x="143" y="440"/>
                </a:cubicBezTo>
                <a:cubicBezTo>
                  <a:pt x="148" y="440"/>
                  <a:pt x="157" y="437"/>
                  <a:pt x="157" y="426"/>
                </a:cubicBezTo>
                <a:cubicBezTo>
                  <a:pt x="157" y="414"/>
                  <a:pt x="146" y="414"/>
                  <a:pt x="137" y="414"/>
                </a:cubicBezTo>
                <a:cubicBezTo>
                  <a:pt x="123" y="414"/>
                  <a:pt x="104" y="414"/>
                  <a:pt x="104" y="406"/>
                </a:cubicBezTo>
                <a:cubicBezTo>
                  <a:pt x="104" y="403"/>
                  <a:pt x="109" y="386"/>
                  <a:pt x="112" y="375"/>
                </a:cubicBezTo>
                <a:cubicBezTo>
                  <a:pt x="120" y="339"/>
                  <a:pt x="129" y="300"/>
                  <a:pt x="137" y="272"/>
                </a:cubicBezTo>
                <a:cubicBezTo>
                  <a:pt x="146" y="286"/>
                  <a:pt x="168" y="314"/>
                  <a:pt x="210" y="314"/>
                </a:cubicBezTo>
                <a:cubicBezTo>
                  <a:pt x="294" y="314"/>
                  <a:pt x="386" y="218"/>
                  <a:pt x="386" y="115"/>
                </a:cubicBezTo>
                <a:cubicBezTo>
                  <a:pt x="386" y="34"/>
                  <a:pt x="330" y="0"/>
                  <a:pt x="283" y="0"/>
                </a:cubicBezTo>
                <a:cubicBezTo>
                  <a:pt x="241" y="0"/>
                  <a:pt x="204" y="28"/>
                  <a:pt x="185" y="48"/>
                </a:cubicBezTo>
                <a:cubicBezTo>
                  <a:pt x="174" y="8"/>
                  <a:pt x="134" y="0"/>
                  <a:pt x="112" y="0"/>
                </a:cubicBezTo>
                <a:cubicBezTo>
                  <a:pt x="87" y="0"/>
                  <a:pt x="70" y="17"/>
                  <a:pt x="59" y="36"/>
                </a:cubicBezTo>
                <a:cubicBezTo>
                  <a:pt x="45" y="62"/>
                  <a:pt x="34" y="101"/>
                  <a:pt x="34" y="106"/>
                </a:cubicBezTo>
                <a:cubicBezTo>
                  <a:pt x="34" y="115"/>
                  <a:pt x="42" y="115"/>
                  <a:pt x="45" y="115"/>
                </a:cubicBezTo>
                <a:cubicBezTo>
                  <a:pt x="56" y="115"/>
                  <a:pt x="56" y="112"/>
                  <a:pt x="62" y="95"/>
                </a:cubicBezTo>
                <a:cubicBezTo>
                  <a:pt x="70" y="53"/>
                  <a:pt x="84" y="20"/>
                  <a:pt x="112" y="20"/>
                </a:cubicBezTo>
                <a:cubicBezTo>
                  <a:pt x="129" y="20"/>
                  <a:pt x="134" y="34"/>
                  <a:pt x="134" y="53"/>
                </a:cubicBezTo>
                <a:cubicBezTo>
                  <a:pt x="134" y="62"/>
                  <a:pt x="132" y="70"/>
                  <a:pt x="132" y="73"/>
                </a:cubicBezTo>
                <a:lnTo>
                  <a:pt x="53" y="389"/>
                </a:lnTo>
                <a:moveTo>
                  <a:pt x="185" y="84"/>
                </a:moveTo>
                <a:cubicBezTo>
                  <a:pt x="224" y="31"/>
                  <a:pt x="258" y="20"/>
                  <a:pt x="280" y="20"/>
                </a:cubicBezTo>
                <a:cubicBezTo>
                  <a:pt x="308" y="20"/>
                  <a:pt x="330" y="39"/>
                  <a:pt x="330" y="87"/>
                </a:cubicBezTo>
                <a:cubicBezTo>
                  <a:pt x="330" y="115"/>
                  <a:pt x="316" y="185"/>
                  <a:pt x="297" y="227"/>
                </a:cubicBezTo>
                <a:cubicBezTo>
                  <a:pt x="277" y="260"/>
                  <a:pt x="244" y="294"/>
                  <a:pt x="210" y="294"/>
                </a:cubicBezTo>
                <a:cubicBezTo>
                  <a:pt x="160" y="294"/>
                  <a:pt x="148" y="241"/>
                  <a:pt x="148" y="232"/>
                </a:cubicBezTo>
                <a:cubicBezTo>
                  <a:pt x="148" y="230"/>
                  <a:pt x="148" y="224"/>
                  <a:pt x="148" y="221"/>
                </a:cubicBezTo>
                <a:lnTo>
                  <a:pt x="185" y="8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08" name="Freeform 6"/>
          <p:cNvSpPr/>
          <p:nvPr/>
        </p:nvSpPr>
        <p:spPr>
          <a:xfrm>
            <a:off x="2104560" y="5228640"/>
            <a:ext cx="227160" cy="170640"/>
          </a:xfrm>
          <a:custGeom>
            <a:avLst/>
            <a:gdLst/>
            <a:ahLst/>
            <a:rect l="0" t="0" r="r" b="b"/>
            <a:pathLst>
              <a:path w="631" h="474">
                <a:moveTo>
                  <a:pt x="347" y="196"/>
                </a:moveTo>
                <a:cubicBezTo>
                  <a:pt x="344" y="190"/>
                  <a:pt x="344" y="188"/>
                  <a:pt x="344" y="188"/>
                </a:cubicBezTo>
                <a:cubicBezTo>
                  <a:pt x="344" y="185"/>
                  <a:pt x="344" y="185"/>
                  <a:pt x="361" y="174"/>
                </a:cubicBezTo>
                <a:lnTo>
                  <a:pt x="431" y="123"/>
                </a:lnTo>
                <a:cubicBezTo>
                  <a:pt x="521" y="59"/>
                  <a:pt x="566" y="28"/>
                  <a:pt x="613" y="25"/>
                </a:cubicBezTo>
                <a:cubicBezTo>
                  <a:pt x="622" y="25"/>
                  <a:pt x="630" y="22"/>
                  <a:pt x="630" y="8"/>
                </a:cubicBezTo>
                <a:cubicBezTo>
                  <a:pt x="630" y="3"/>
                  <a:pt x="624" y="0"/>
                  <a:pt x="622" y="0"/>
                </a:cubicBezTo>
                <a:cubicBezTo>
                  <a:pt x="605" y="0"/>
                  <a:pt x="588" y="3"/>
                  <a:pt x="574" y="3"/>
                </a:cubicBezTo>
                <a:cubicBezTo>
                  <a:pt x="554" y="3"/>
                  <a:pt x="507" y="0"/>
                  <a:pt x="490" y="0"/>
                </a:cubicBezTo>
                <a:cubicBezTo>
                  <a:pt x="484" y="0"/>
                  <a:pt x="476" y="0"/>
                  <a:pt x="476" y="14"/>
                </a:cubicBezTo>
                <a:cubicBezTo>
                  <a:pt x="476" y="17"/>
                  <a:pt x="476" y="25"/>
                  <a:pt x="484" y="25"/>
                </a:cubicBezTo>
                <a:cubicBezTo>
                  <a:pt x="493" y="25"/>
                  <a:pt x="501" y="28"/>
                  <a:pt x="501" y="34"/>
                </a:cubicBezTo>
                <a:cubicBezTo>
                  <a:pt x="501" y="48"/>
                  <a:pt x="482" y="62"/>
                  <a:pt x="473" y="70"/>
                </a:cubicBezTo>
                <a:lnTo>
                  <a:pt x="182" y="272"/>
                </a:lnTo>
                <a:lnTo>
                  <a:pt x="238" y="53"/>
                </a:lnTo>
                <a:cubicBezTo>
                  <a:pt x="244" y="31"/>
                  <a:pt x="244" y="25"/>
                  <a:pt x="300" y="25"/>
                </a:cubicBezTo>
                <a:cubicBezTo>
                  <a:pt x="311" y="25"/>
                  <a:pt x="319" y="25"/>
                  <a:pt x="319" y="11"/>
                </a:cubicBezTo>
                <a:cubicBezTo>
                  <a:pt x="319" y="3"/>
                  <a:pt x="316" y="0"/>
                  <a:pt x="308" y="0"/>
                </a:cubicBezTo>
                <a:cubicBezTo>
                  <a:pt x="288" y="0"/>
                  <a:pt x="238" y="3"/>
                  <a:pt x="218" y="3"/>
                </a:cubicBezTo>
                <a:cubicBezTo>
                  <a:pt x="207" y="3"/>
                  <a:pt x="182" y="3"/>
                  <a:pt x="171" y="3"/>
                </a:cubicBezTo>
                <a:cubicBezTo>
                  <a:pt x="157" y="0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46" y="25"/>
                  <a:pt x="148" y="25"/>
                  <a:pt x="162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6" y="448"/>
                  <a:pt x="20" y="448"/>
                </a:cubicBezTo>
                <a:cubicBezTo>
                  <a:pt x="8" y="448"/>
                  <a:pt x="0" y="448"/>
                  <a:pt x="0" y="465"/>
                </a:cubicBezTo>
                <a:cubicBezTo>
                  <a:pt x="0" y="465"/>
                  <a:pt x="0" y="473"/>
                  <a:pt x="11" y="473"/>
                </a:cubicBezTo>
                <a:cubicBezTo>
                  <a:pt x="31" y="473"/>
                  <a:pt x="81" y="470"/>
                  <a:pt x="101" y="470"/>
                </a:cubicBezTo>
                <a:cubicBezTo>
                  <a:pt x="112" y="470"/>
                  <a:pt x="137" y="470"/>
                  <a:pt x="148" y="470"/>
                </a:cubicBezTo>
                <a:cubicBezTo>
                  <a:pt x="162" y="473"/>
                  <a:pt x="179" y="473"/>
                  <a:pt x="193" y="473"/>
                </a:cubicBezTo>
                <a:cubicBezTo>
                  <a:pt x="196" y="473"/>
                  <a:pt x="207" y="473"/>
                  <a:pt x="207" y="459"/>
                </a:cubicBezTo>
                <a:cubicBezTo>
                  <a:pt x="207" y="448"/>
                  <a:pt x="199" y="448"/>
                  <a:pt x="185" y="448"/>
                </a:cubicBezTo>
                <a:cubicBezTo>
                  <a:pt x="185" y="448"/>
                  <a:pt x="171" y="448"/>
                  <a:pt x="160" y="448"/>
                </a:cubicBezTo>
                <a:cubicBezTo>
                  <a:pt x="143" y="445"/>
                  <a:pt x="143" y="442"/>
                  <a:pt x="143" y="437"/>
                </a:cubicBezTo>
                <a:cubicBezTo>
                  <a:pt x="143" y="431"/>
                  <a:pt x="151" y="406"/>
                  <a:pt x="176" y="302"/>
                </a:cubicBezTo>
                <a:lnTo>
                  <a:pt x="291" y="221"/>
                </a:lnTo>
                <a:lnTo>
                  <a:pt x="392" y="417"/>
                </a:lnTo>
                <a:cubicBezTo>
                  <a:pt x="395" y="426"/>
                  <a:pt x="395" y="426"/>
                  <a:pt x="395" y="431"/>
                </a:cubicBezTo>
                <a:cubicBezTo>
                  <a:pt x="395" y="445"/>
                  <a:pt x="375" y="448"/>
                  <a:pt x="364" y="448"/>
                </a:cubicBezTo>
                <a:cubicBezTo>
                  <a:pt x="356" y="448"/>
                  <a:pt x="347" y="448"/>
                  <a:pt x="347" y="465"/>
                </a:cubicBezTo>
                <a:cubicBezTo>
                  <a:pt x="347" y="465"/>
                  <a:pt x="347" y="473"/>
                  <a:pt x="358" y="473"/>
                </a:cubicBezTo>
                <a:cubicBezTo>
                  <a:pt x="378" y="473"/>
                  <a:pt x="426" y="470"/>
                  <a:pt x="445" y="470"/>
                </a:cubicBezTo>
                <a:cubicBezTo>
                  <a:pt x="468" y="470"/>
                  <a:pt x="496" y="473"/>
                  <a:pt x="515" y="473"/>
                </a:cubicBezTo>
                <a:cubicBezTo>
                  <a:pt x="524" y="473"/>
                  <a:pt x="529" y="468"/>
                  <a:pt x="529" y="459"/>
                </a:cubicBezTo>
                <a:cubicBezTo>
                  <a:pt x="529" y="448"/>
                  <a:pt x="518" y="448"/>
                  <a:pt x="512" y="448"/>
                </a:cubicBezTo>
                <a:cubicBezTo>
                  <a:pt x="498" y="448"/>
                  <a:pt x="479" y="448"/>
                  <a:pt x="468" y="426"/>
                </a:cubicBezTo>
                <a:lnTo>
                  <a:pt x="347" y="19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09" name="Freeform 7"/>
          <p:cNvSpPr/>
          <p:nvPr/>
        </p:nvSpPr>
        <p:spPr>
          <a:xfrm>
            <a:off x="2355480" y="53686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10" name="Freeform 8"/>
          <p:cNvSpPr/>
          <p:nvPr/>
        </p:nvSpPr>
        <p:spPr>
          <a:xfrm>
            <a:off x="2428920" y="5228640"/>
            <a:ext cx="162720" cy="170640"/>
          </a:xfrm>
          <a:custGeom>
            <a:avLst/>
            <a:gdLst/>
            <a:ahLst/>
            <a:rect l="0" t="0" r="r" b="b"/>
            <a:pathLst>
              <a:path w="452" h="474">
                <a:moveTo>
                  <a:pt x="238" y="56"/>
                </a:moveTo>
                <a:cubicBezTo>
                  <a:pt x="244" y="31"/>
                  <a:pt x="246" y="25"/>
                  <a:pt x="311" y="25"/>
                </a:cubicBezTo>
                <a:cubicBezTo>
                  <a:pt x="330" y="25"/>
                  <a:pt x="339" y="25"/>
                  <a:pt x="339" y="8"/>
                </a:cubicBezTo>
                <a:cubicBezTo>
                  <a:pt x="339" y="8"/>
                  <a:pt x="339" y="0"/>
                  <a:pt x="328" y="0"/>
                </a:cubicBezTo>
                <a:cubicBezTo>
                  <a:pt x="311" y="0"/>
                  <a:pt x="291" y="0"/>
                  <a:pt x="274" y="3"/>
                </a:cubicBezTo>
                <a:cubicBezTo>
                  <a:pt x="258" y="3"/>
                  <a:pt x="238" y="3"/>
                  <a:pt x="218" y="3"/>
                </a:cubicBezTo>
                <a:cubicBezTo>
                  <a:pt x="204" y="3"/>
                  <a:pt x="188" y="3"/>
                  <a:pt x="171" y="3"/>
                </a:cubicBezTo>
                <a:cubicBezTo>
                  <a:pt x="157" y="3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34" y="25"/>
                  <a:pt x="148" y="25"/>
                  <a:pt x="160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3" y="448"/>
                  <a:pt x="20" y="448"/>
                </a:cubicBezTo>
                <a:cubicBezTo>
                  <a:pt x="8" y="448"/>
                  <a:pt x="0" y="448"/>
                  <a:pt x="0" y="462"/>
                </a:cubicBezTo>
                <a:cubicBezTo>
                  <a:pt x="0" y="473"/>
                  <a:pt x="8" y="473"/>
                  <a:pt x="20" y="473"/>
                </a:cubicBezTo>
                <a:lnTo>
                  <a:pt x="370" y="473"/>
                </a:lnTo>
                <a:cubicBezTo>
                  <a:pt x="386" y="473"/>
                  <a:pt x="386" y="473"/>
                  <a:pt x="392" y="459"/>
                </a:cubicBezTo>
                <a:cubicBezTo>
                  <a:pt x="400" y="440"/>
                  <a:pt x="451" y="305"/>
                  <a:pt x="451" y="300"/>
                </a:cubicBezTo>
                <a:cubicBezTo>
                  <a:pt x="451" y="300"/>
                  <a:pt x="451" y="291"/>
                  <a:pt x="440" y="291"/>
                </a:cubicBezTo>
                <a:cubicBezTo>
                  <a:pt x="431" y="291"/>
                  <a:pt x="431" y="294"/>
                  <a:pt x="426" y="305"/>
                </a:cubicBezTo>
                <a:cubicBezTo>
                  <a:pt x="400" y="372"/>
                  <a:pt x="370" y="448"/>
                  <a:pt x="244" y="448"/>
                </a:cubicBezTo>
                <a:lnTo>
                  <a:pt x="165" y="448"/>
                </a:lnTo>
                <a:cubicBezTo>
                  <a:pt x="143" y="448"/>
                  <a:pt x="143" y="448"/>
                  <a:pt x="143" y="442"/>
                </a:cubicBezTo>
                <a:cubicBezTo>
                  <a:pt x="143" y="440"/>
                  <a:pt x="143" y="437"/>
                  <a:pt x="146" y="426"/>
                </a:cubicBezTo>
                <a:lnTo>
                  <a:pt x="238" y="5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11" name="Freeform 9"/>
          <p:cNvSpPr/>
          <p:nvPr/>
        </p:nvSpPr>
        <p:spPr>
          <a:xfrm>
            <a:off x="2633760" y="53686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12" name="Freeform 10"/>
          <p:cNvSpPr/>
          <p:nvPr/>
        </p:nvSpPr>
        <p:spPr>
          <a:xfrm>
            <a:off x="2707200" y="5291280"/>
            <a:ext cx="90000" cy="111240"/>
          </a:xfrm>
          <a:custGeom>
            <a:avLst/>
            <a:gdLst/>
            <a:ahLst/>
            <a:rect l="0" t="0" r="r" b="b"/>
            <a:pathLst>
              <a:path w="250" h="309">
                <a:moveTo>
                  <a:pt x="196" y="143"/>
                </a:moveTo>
                <a:cubicBezTo>
                  <a:pt x="207" y="143"/>
                  <a:pt x="218" y="143"/>
                  <a:pt x="218" y="132"/>
                </a:cubicBezTo>
                <a:cubicBezTo>
                  <a:pt x="218" y="118"/>
                  <a:pt x="210" y="118"/>
                  <a:pt x="196" y="118"/>
                </a:cubicBezTo>
                <a:lnTo>
                  <a:pt x="70" y="118"/>
                </a:lnTo>
                <a:cubicBezTo>
                  <a:pt x="92" y="56"/>
                  <a:pt x="137" y="25"/>
                  <a:pt x="199" y="25"/>
                </a:cubicBezTo>
                <a:lnTo>
                  <a:pt x="224" y="25"/>
                </a:lnTo>
                <a:cubicBezTo>
                  <a:pt x="235" y="25"/>
                  <a:pt x="249" y="25"/>
                  <a:pt x="249" y="11"/>
                </a:cubicBezTo>
                <a:cubicBezTo>
                  <a:pt x="249" y="0"/>
                  <a:pt x="241" y="0"/>
                  <a:pt x="227" y="0"/>
                </a:cubicBezTo>
                <a:lnTo>
                  <a:pt x="196" y="0"/>
                </a:lnTo>
                <a:cubicBezTo>
                  <a:pt x="104" y="0"/>
                  <a:pt x="0" y="64"/>
                  <a:pt x="0" y="171"/>
                </a:cubicBezTo>
                <a:cubicBezTo>
                  <a:pt x="0" y="252"/>
                  <a:pt x="62" y="308"/>
                  <a:pt x="143" y="308"/>
                </a:cubicBezTo>
                <a:cubicBezTo>
                  <a:pt x="162" y="308"/>
                  <a:pt x="193" y="302"/>
                  <a:pt x="230" y="283"/>
                </a:cubicBezTo>
                <a:cubicBezTo>
                  <a:pt x="244" y="274"/>
                  <a:pt x="246" y="272"/>
                  <a:pt x="246" y="269"/>
                </a:cubicBezTo>
                <a:cubicBezTo>
                  <a:pt x="246" y="266"/>
                  <a:pt x="246" y="255"/>
                  <a:pt x="235" y="255"/>
                </a:cubicBezTo>
                <a:cubicBezTo>
                  <a:pt x="232" y="255"/>
                  <a:pt x="230" y="255"/>
                  <a:pt x="227" y="258"/>
                </a:cubicBezTo>
                <a:cubicBezTo>
                  <a:pt x="202" y="274"/>
                  <a:pt x="174" y="288"/>
                  <a:pt x="146" y="288"/>
                </a:cubicBezTo>
                <a:cubicBezTo>
                  <a:pt x="118" y="288"/>
                  <a:pt x="59" y="274"/>
                  <a:pt x="59" y="193"/>
                </a:cubicBezTo>
                <a:cubicBezTo>
                  <a:pt x="59" y="185"/>
                  <a:pt x="59" y="171"/>
                  <a:pt x="64" y="143"/>
                </a:cubicBezTo>
                <a:lnTo>
                  <a:pt x="196" y="1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13" name="Freeform 11"/>
          <p:cNvSpPr/>
          <p:nvPr/>
        </p:nvSpPr>
        <p:spPr>
          <a:xfrm>
            <a:off x="2819160" y="5291280"/>
            <a:ext cx="134280" cy="111240"/>
          </a:xfrm>
          <a:custGeom>
            <a:avLst/>
            <a:gdLst/>
            <a:ahLst/>
            <a:rect l="0" t="0" r="r" b="b"/>
            <a:pathLst>
              <a:path w="373" h="309">
                <a:moveTo>
                  <a:pt x="207" y="48"/>
                </a:moveTo>
                <a:lnTo>
                  <a:pt x="336" y="48"/>
                </a:lnTo>
                <a:cubicBezTo>
                  <a:pt x="344" y="48"/>
                  <a:pt x="372" y="48"/>
                  <a:pt x="372" y="20"/>
                </a:cubicBezTo>
                <a:cubicBezTo>
                  <a:pt x="372" y="0"/>
                  <a:pt x="356" y="0"/>
                  <a:pt x="342" y="0"/>
                </a:cubicBezTo>
                <a:lnTo>
                  <a:pt x="123" y="0"/>
                </a:lnTo>
                <a:cubicBezTo>
                  <a:pt x="104" y="0"/>
                  <a:pt x="81" y="0"/>
                  <a:pt x="45" y="34"/>
                </a:cubicBezTo>
                <a:cubicBezTo>
                  <a:pt x="25" y="53"/>
                  <a:pt x="0" y="90"/>
                  <a:pt x="0" y="95"/>
                </a:cubicBezTo>
                <a:cubicBezTo>
                  <a:pt x="0" y="104"/>
                  <a:pt x="8" y="104"/>
                  <a:pt x="11" y="104"/>
                </a:cubicBezTo>
                <a:cubicBezTo>
                  <a:pt x="20" y="104"/>
                  <a:pt x="20" y="101"/>
                  <a:pt x="25" y="95"/>
                </a:cubicBezTo>
                <a:cubicBezTo>
                  <a:pt x="59" y="48"/>
                  <a:pt x="101" y="48"/>
                  <a:pt x="118" y="48"/>
                </a:cubicBezTo>
                <a:lnTo>
                  <a:pt x="179" y="48"/>
                </a:lnTo>
                <a:lnTo>
                  <a:pt x="112" y="269"/>
                </a:lnTo>
                <a:cubicBezTo>
                  <a:pt x="106" y="280"/>
                  <a:pt x="106" y="283"/>
                  <a:pt x="106" y="286"/>
                </a:cubicBezTo>
                <a:cubicBezTo>
                  <a:pt x="106" y="305"/>
                  <a:pt x="126" y="308"/>
                  <a:pt x="132" y="308"/>
                </a:cubicBezTo>
                <a:cubicBezTo>
                  <a:pt x="157" y="308"/>
                  <a:pt x="162" y="283"/>
                  <a:pt x="165" y="274"/>
                </a:cubicBezTo>
                <a:lnTo>
                  <a:pt x="207" y="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14" name="Freeform 12"/>
          <p:cNvSpPr/>
          <p:nvPr/>
        </p:nvSpPr>
        <p:spPr>
          <a:xfrm>
            <a:off x="3103200" y="5163120"/>
            <a:ext cx="237240" cy="83880"/>
          </a:xfrm>
          <a:custGeom>
            <a:avLst/>
            <a:gdLst/>
            <a:ahLst/>
            <a:rect l="0" t="0" r="r" b="b"/>
            <a:pathLst>
              <a:path w="659" h="233">
                <a:moveTo>
                  <a:pt x="624" y="39"/>
                </a:moveTo>
                <a:cubicBezTo>
                  <a:pt x="638" y="39"/>
                  <a:pt x="658" y="39"/>
                  <a:pt x="658" y="20"/>
                </a:cubicBezTo>
                <a:cubicBezTo>
                  <a:pt x="658" y="0"/>
                  <a:pt x="638" y="0"/>
                  <a:pt x="624" y="0"/>
                </a:cubicBezTo>
                <a:lnTo>
                  <a:pt x="34" y="0"/>
                </a:lnTo>
                <a:cubicBezTo>
                  <a:pt x="20" y="0"/>
                  <a:pt x="0" y="0"/>
                  <a:pt x="0" y="20"/>
                </a:cubicBezTo>
                <a:cubicBezTo>
                  <a:pt x="0" y="39"/>
                  <a:pt x="20" y="39"/>
                  <a:pt x="34" y="39"/>
                </a:cubicBezTo>
                <a:lnTo>
                  <a:pt x="624" y="39"/>
                </a:lnTo>
                <a:moveTo>
                  <a:pt x="624" y="232"/>
                </a:moveTo>
                <a:cubicBezTo>
                  <a:pt x="638" y="232"/>
                  <a:pt x="658" y="232"/>
                  <a:pt x="658" y="213"/>
                </a:cubicBezTo>
                <a:cubicBezTo>
                  <a:pt x="658" y="193"/>
                  <a:pt x="638" y="193"/>
                  <a:pt x="624" y="193"/>
                </a:cubicBezTo>
                <a:lnTo>
                  <a:pt x="34" y="193"/>
                </a:lnTo>
                <a:cubicBezTo>
                  <a:pt x="20" y="193"/>
                  <a:pt x="0" y="193"/>
                  <a:pt x="0" y="213"/>
                </a:cubicBezTo>
                <a:cubicBezTo>
                  <a:pt x="0" y="232"/>
                  <a:pt x="20" y="232"/>
                  <a:pt x="34" y="232"/>
                </a:cubicBezTo>
                <a:lnTo>
                  <a:pt x="624" y="23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15" name="Freeform 13"/>
          <p:cNvSpPr/>
          <p:nvPr/>
        </p:nvSpPr>
        <p:spPr>
          <a:xfrm>
            <a:off x="3486240" y="5197320"/>
            <a:ext cx="218160" cy="15480"/>
          </a:xfrm>
          <a:custGeom>
            <a:avLst/>
            <a:gdLst/>
            <a:ahLst/>
            <a:rect l="0" t="0" r="r" b="b"/>
            <a:pathLst>
              <a:path w="606" h="43">
                <a:moveTo>
                  <a:pt x="568" y="42"/>
                </a:moveTo>
                <a:cubicBezTo>
                  <a:pt x="585" y="42"/>
                  <a:pt x="605" y="42"/>
                  <a:pt x="605" y="22"/>
                </a:cubicBezTo>
                <a:cubicBezTo>
                  <a:pt x="605" y="0"/>
                  <a:pt x="585" y="0"/>
                  <a:pt x="568" y="0"/>
                </a:cubicBezTo>
                <a:lnTo>
                  <a:pt x="34" y="0"/>
                </a:lnTo>
                <a:cubicBezTo>
                  <a:pt x="17" y="0"/>
                  <a:pt x="0" y="0"/>
                  <a:pt x="0" y="22"/>
                </a:cubicBezTo>
                <a:cubicBezTo>
                  <a:pt x="0" y="42"/>
                  <a:pt x="17" y="42"/>
                  <a:pt x="34" y="42"/>
                </a:cubicBezTo>
                <a:lnTo>
                  <a:pt x="568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16" name="Freeform 14"/>
          <p:cNvSpPr/>
          <p:nvPr/>
        </p:nvSpPr>
        <p:spPr>
          <a:xfrm>
            <a:off x="4046760" y="4817520"/>
            <a:ext cx="118440" cy="237240"/>
          </a:xfrm>
          <a:custGeom>
            <a:avLst/>
            <a:gdLst/>
            <a:ahLst/>
            <a:rect l="0" t="0" r="r" b="b"/>
            <a:pathLst>
              <a:path w="329" h="659">
                <a:moveTo>
                  <a:pt x="204" y="25"/>
                </a:moveTo>
                <a:cubicBezTo>
                  <a:pt x="204" y="3"/>
                  <a:pt x="204" y="0"/>
                  <a:pt x="182" y="0"/>
                </a:cubicBezTo>
                <a:cubicBezTo>
                  <a:pt x="120" y="64"/>
                  <a:pt x="31" y="64"/>
                  <a:pt x="0" y="64"/>
                </a:cubicBezTo>
                <a:lnTo>
                  <a:pt x="0" y="95"/>
                </a:lnTo>
                <a:cubicBezTo>
                  <a:pt x="20" y="95"/>
                  <a:pt x="78" y="95"/>
                  <a:pt x="129" y="67"/>
                </a:cubicBezTo>
                <a:lnTo>
                  <a:pt x="129" y="580"/>
                </a:lnTo>
                <a:cubicBezTo>
                  <a:pt x="129" y="616"/>
                  <a:pt x="126" y="627"/>
                  <a:pt x="36" y="627"/>
                </a:cubicBezTo>
                <a:lnTo>
                  <a:pt x="6" y="627"/>
                </a:lnTo>
                <a:lnTo>
                  <a:pt x="6" y="658"/>
                </a:lnTo>
                <a:cubicBezTo>
                  <a:pt x="42" y="655"/>
                  <a:pt x="126" y="655"/>
                  <a:pt x="168" y="655"/>
                </a:cubicBezTo>
                <a:cubicBezTo>
                  <a:pt x="207" y="655"/>
                  <a:pt x="294" y="655"/>
                  <a:pt x="328" y="658"/>
                </a:cubicBezTo>
                <a:lnTo>
                  <a:pt x="328" y="627"/>
                </a:lnTo>
                <a:lnTo>
                  <a:pt x="297" y="627"/>
                </a:lnTo>
                <a:cubicBezTo>
                  <a:pt x="207" y="627"/>
                  <a:pt x="204" y="616"/>
                  <a:pt x="204" y="580"/>
                </a:cubicBezTo>
                <a:lnTo>
                  <a:pt x="204" y="2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17" name="Freeform 15"/>
          <p:cNvSpPr/>
          <p:nvPr/>
        </p:nvSpPr>
        <p:spPr>
          <a:xfrm>
            <a:off x="3775680" y="5197320"/>
            <a:ext cx="657720" cy="15480"/>
          </a:xfrm>
          <a:custGeom>
            <a:avLst/>
            <a:gdLst/>
            <a:ahLst/>
            <a:rect l="0" t="0" r="r" b="b"/>
            <a:pathLst>
              <a:path w="1827" h="43">
                <a:moveTo>
                  <a:pt x="913" y="42"/>
                </a:moveTo>
                <a:lnTo>
                  <a:pt x="0" y="42"/>
                </a:lnTo>
                <a:lnTo>
                  <a:pt x="0" y="0"/>
                </a:lnTo>
                <a:lnTo>
                  <a:pt x="1826" y="0"/>
                </a:lnTo>
                <a:lnTo>
                  <a:pt x="1826" y="42"/>
                </a:lnTo>
                <a:lnTo>
                  <a:pt x="913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18" name="Freeform 16"/>
          <p:cNvSpPr/>
          <p:nvPr/>
        </p:nvSpPr>
        <p:spPr>
          <a:xfrm>
            <a:off x="3794760" y="5290200"/>
            <a:ext cx="175680" cy="251280"/>
          </a:xfrm>
          <a:custGeom>
            <a:avLst/>
            <a:gdLst/>
            <a:ahLst/>
            <a:rect l="0" t="0" r="r" b="b"/>
            <a:pathLst>
              <a:path w="488" h="698">
                <a:moveTo>
                  <a:pt x="230" y="11"/>
                </a:moveTo>
                <a:cubicBezTo>
                  <a:pt x="230" y="11"/>
                  <a:pt x="230" y="0"/>
                  <a:pt x="216" y="0"/>
                </a:cubicBezTo>
                <a:cubicBezTo>
                  <a:pt x="193" y="0"/>
                  <a:pt x="120" y="8"/>
                  <a:pt x="95" y="11"/>
                </a:cubicBezTo>
                <a:cubicBezTo>
                  <a:pt x="87" y="11"/>
                  <a:pt x="78" y="11"/>
                  <a:pt x="78" y="31"/>
                </a:cubicBezTo>
                <a:cubicBezTo>
                  <a:pt x="78" y="42"/>
                  <a:pt x="87" y="42"/>
                  <a:pt x="101" y="42"/>
                </a:cubicBezTo>
                <a:cubicBezTo>
                  <a:pt x="148" y="42"/>
                  <a:pt x="151" y="48"/>
                  <a:pt x="151" y="59"/>
                </a:cubicBezTo>
                <a:lnTo>
                  <a:pt x="148" y="78"/>
                </a:lnTo>
                <a:lnTo>
                  <a:pt x="3" y="647"/>
                </a:lnTo>
                <a:cubicBezTo>
                  <a:pt x="0" y="661"/>
                  <a:pt x="0" y="663"/>
                  <a:pt x="0" y="669"/>
                </a:cubicBezTo>
                <a:cubicBezTo>
                  <a:pt x="0" y="691"/>
                  <a:pt x="20" y="697"/>
                  <a:pt x="28" y="697"/>
                </a:cubicBezTo>
                <a:cubicBezTo>
                  <a:pt x="45" y="697"/>
                  <a:pt x="62" y="686"/>
                  <a:pt x="64" y="672"/>
                </a:cubicBezTo>
                <a:lnTo>
                  <a:pt x="84" y="596"/>
                </a:lnTo>
                <a:lnTo>
                  <a:pt x="106" y="507"/>
                </a:lnTo>
                <a:cubicBezTo>
                  <a:pt x="112" y="484"/>
                  <a:pt x="118" y="462"/>
                  <a:pt x="123" y="440"/>
                </a:cubicBezTo>
                <a:cubicBezTo>
                  <a:pt x="126" y="434"/>
                  <a:pt x="132" y="403"/>
                  <a:pt x="134" y="398"/>
                </a:cubicBezTo>
                <a:cubicBezTo>
                  <a:pt x="137" y="386"/>
                  <a:pt x="168" y="333"/>
                  <a:pt x="202" y="305"/>
                </a:cubicBezTo>
                <a:cubicBezTo>
                  <a:pt x="224" y="288"/>
                  <a:pt x="252" y="272"/>
                  <a:pt x="297" y="272"/>
                </a:cubicBezTo>
                <a:cubicBezTo>
                  <a:pt x="339" y="272"/>
                  <a:pt x="350" y="305"/>
                  <a:pt x="350" y="339"/>
                </a:cubicBezTo>
                <a:cubicBezTo>
                  <a:pt x="350" y="392"/>
                  <a:pt x="311" y="501"/>
                  <a:pt x="288" y="560"/>
                </a:cubicBezTo>
                <a:cubicBezTo>
                  <a:pt x="280" y="585"/>
                  <a:pt x="274" y="596"/>
                  <a:pt x="274" y="616"/>
                </a:cubicBezTo>
                <a:cubicBezTo>
                  <a:pt x="274" y="661"/>
                  <a:pt x="311" y="697"/>
                  <a:pt x="356" y="697"/>
                </a:cubicBezTo>
                <a:cubicBezTo>
                  <a:pt x="448" y="697"/>
                  <a:pt x="487" y="552"/>
                  <a:pt x="487" y="543"/>
                </a:cubicBezTo>
                <a:cubicBezTo>
                  <a:pt x="487" y="535"/>
                  <a:pt x="476" y="535"/>
                  <a:pt x="473" y="535"/>
                </a:cubicBezTo>
                <a:cubicBezTo>
                  <a:pt x="465" y="535"/>
                  <a:pt x="465" y="538"/>
                  <a:pt x="459" y="552"/>
                </a:cubicBezTo>
                <a:cubicBezTo>
                  <a:pt x="445" y="605"/>
                  <a:pt x="412" y="675"/>
                  <a:pt x="358" y="675"/>
                </a:cubicBezTo>
                <a:cubicBezTo>
                  <a:pt x="342" y="675"/>
                  <a:pt x="333" y="663"/>
                  <a:pt x="333" y="641"/>
                </a:cubicBezTo>
                <a:cubicBezTo>
                  <a:pt x="333" y="619"/>
                  <a:pt x="344" y="594"/>
                  <a:pt x="353" y="571"/>
                </a:cubicBezTo>
                <a:cubicBezTo>
                  <a:pt x="367" y="529"/>
                  <a:pt x="412" y="412"/>
                  <a:pt x="412" y="356"/>
                </a:cubicBezTo>
                <a:cubicBezTo>
                  <a:pt x="412" y="291"/>
                  <a:pt x="372" y="249"/>
                  <a:pt x="300" y="249"/>
                </a:cubicBezTo>
                <a:cubicBezTo>
                  <a:pt x="235" y="249"/>
                  <a:pt x="190" y="280"/>
                  <a:pt x="151" y="325"/>
                </a:cubicBezTo>
                <a:lnTo>
                  <a:pt x="230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19" name="Freeform 17"/>
          <p:cNvSpPr/>
          <p:nvPr/>
        </p:nvSpPr>
        <p:spPr>
          <a:xfrm>
            <a:off x="3999240" y="5290200"/>
            <a:ext cx="161640" cy="251280"/>
          </a:xfrm>
          <a:custGeom>
            <a:avLst/>
            <a:gdLst/>
            <a:ahLst/>
            <a:rect l="0" t="0" r="r" b="b"/>
            <a:pathLst>
              <a:path w="449" h="698">
                <a:moveTo>
                  <a:pt x="230" y="11"/>
                </a:moveTo>
                <a:cubicBezTo>
                  <a:pt x="230" y="11"/>
                  <a:pt x="230" y="0"/>
                  <a:pt x="216" y="0"/>
                </a:cubicBezTo>
                <a:cubicBezTo>
                  <a:pt x="193" y="0"/>
                  <a:pt x="123" y="8"/>
                  <a:pt x="95" y="11"/>
                </a:cubicBezTo>
                <a:cubicBezTo>
                  <a:pt x="87" y="11"/>
                  <a:pt x="78" y="11"/>
                  <a:pt x="78" y="31"/>
                </a:cubicBezTo>
                <a:cubicBezTo>
                  <a:pt x="78" y="42"/>
                  <a:pt x="87" y="42"/>
                  <a:pt x="101" y="42"/>
                </a:cubicBezTo>
                <a:cubicBezTo>
                  <a:pt x="148" y="42"/>
                  <a:pt x="151" y="48"/>
                  <a:pt x="151" y="59"/>
                </a:cubicBezTo>
                <a:lnTo>
                  <a:pt x="148" y="78"/>
                </a:lnTo>
                <a:lnTo>
                  <a:pt x="3" y="647"/>
                </a:lnTo>
                <a:cubicBezTo>
                  <a:pt x="0" y="661"/>
                  <a:pt x="0" y="663"/>
                  <a:pt x="0" y="669"/>
                </a:cubicBezTo>
                <a:cubicBezTo>
                  <a:pt x="0" y="691"/>
                  <a:pt x="20" y="697"/>
                  <a:pt x="28" y="697"/>
                </a:cubicBezTo>
                <a:cubicBezTo>
                  <a:pt x="42" y="697"/>
                  <a:pt x="56" y="689"/>
                  <a:pt x="62" y="675"/>
                </a:cubicBezTo>
                <a:cubicBezTo>
                  <a:pt x="67" y="666"/>
                  <a:pt x="112" y="484"/>
                  <a:pt x="118" y="459"/>
                </a:cubicBezTo>
                <a:cubicBezTo>
                  <a:pt x="151" y="462"/>
                  <a:pt x="232" y="479"/>
                  <a:pt x="232" y="543"/>
                </a:cubicBezTo>
                <a:cubicBezTo>
                  <a:pt x="232" y="552"/>
                  <a:pt x="232" y="554"/>
                  <a:pt x="230" y="563"/>
                </a:cubicBezTo>
                <a:cubicBezTo>
                  <a:pt x="227" y="577"/>
                  <a:pt x="227" y="588"/>
                  <a:pt x="227" y="599"/>
                </a:cubicBezTo>
                <a:cubicBezTo>
                  <a:pt x="227" y="658"/>
                  <a:pt x="266" y="697"/>
                  <a:pt x="316" y="697"/>
                </a:cubicBezTo>
                <a:cubicBezTo>
                  <a:pt x="347" y="697"/>
                  <a:pt x="372" y="680"/>
                  <a:pt x="395" y="644"/>
                </a:cubicBezTo>
                <a:cubicBezTo>
                  <a:pt x="420" y="602"/>
                  <a:pt x="431" y="546"/>
                  <a:pt x="431" y="543"/>
                </a:cubicBezTo>
                <a:cubicBezTo>
                  <a:pt x="431" y="535"/>
                  <a:pt x="423" y="535"/>
                  <a:pt x="420" y="535"/>
                </a:cubicBezTo>
                <a:cubicBezTo>
                  <a:pt x="409" y="535"/>
                  <a:pt x="409" y="538"/>
                  <a:pt x="406" y="552"/>
                </a:cubicBezTo>
                <a:cubicBezTo>
                  <a:pt x="386" y="624"/>
                  <a:pt x="361" y="675"/>
                  <a:pt x="319" y="675"/>
                </a:cubicBezTo>
                <a:cubicBezTo>
                  <a:pt x="300" y="675"/>
                  <a:pt x="288" y="663"/>
                  <a:pt x="288" y="627"/>
                </a:cubicBezTo>
                <a:cubicBezTo>
                  <a:pt x="288" y="610"/>
                  <a:pt x="291" y="588"/>
                  <a:pt x="294" y="574"/>
                </a:cubicBezTo>
                <a:cubicBezTo>
                  <a:pt x="300" y="557"/>
                  <a:pt x="300" y="552"/>
                  <a:pt x="300" y="543"/>
                </a:cubicBezTo>
                <a:cubicBezTo>
                  <a:pt x="300" y="479"/>
                  <a:pt x="238" y="451"/>
                  <a:pt x="151" y="440"/>
                </a:cubicBezTo>
                <a:cubicBezTo>
                  <a:pt x="182" y="420"/>
                  <a:pt x="216" y="389"/>
                  <a:pt x="238" y="367"/>
                </a:cubicBezTo>
                <a:cubicBezTo>
                  <a:pt x="286" y="314"/>
                  <a:pt x="330" y="272"/>
                  <a:pt x="378" y="272"/>
                </a:cubicBezTo>
                <a:cubicBezTo>
                  <a:pt x="386" y="272"/>
                  <a:pt x="386" y="272"/>
                  <a:pt x="389" y="272"/>
                </a:cubicBezTo>
                <a:cubicBezTo>
                  <a:pt x="400" y="274"/>
                  <a:pt x="400" y="274"/>
                  <a:pt x="409" y="280"/>
                </a:cubicBezTo>
                <a:cubicBezTo>
                  <a:pt x="412" y="280"/>
                  <a:pt x="412" y="283"/>
                  <a:pt x="412" y="283"/>
                </a:cubicBezTo>
                <a:cubicBezTo>
                  <a:pt x="367" y="286"/>
                  <a:pt x="356" y="325"/>
                  <a:pt x="356" y="336"/>
                </a:cubicBezTo>
                <a:cubicBezTo>
                  <a:pt x="356" y="353"/>
                  <a:pt x="367" y="372"/>
                  <a:pt x="395" y="372"/>
                </a:cubicBezTo>
                <a:cubicBezTo>
                  <a:pt x="420" y="372"/>
                  <a:pt x="448" y="350"/>
                  <a:pt x="448" y="311"/>
                </a:cubicBezTo>
                <a:cubicBezTo>
                  <a:pt x="448" y="283"/>
                  <a:pt x="426" y="249"/>
                  <a:pt x="381" y="249"/>
                </a:cubicBezTo>
                <a:cubicBezTo>
                  <a:pt x="353" y="249"/>
                  <a:pt x="308" y="258"/>
                  <a:pt x="238" y="336"/>
                </a:cubicBezTo>
                <a:cubicBezTo>
                  <a:pt x="204" y="372"/>
                  <a:pt x="165" y="414"/>
                  <a:pt x="126" y="428"/>
                </a:cubicBezTo>
                <a:lnTo>
                  <a:pt x="230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20" name="Freeform 18"/>
          <p:cNvSpPr/>
          <p:nvPr/>
        </p:nvSpPr>
        <p:spPr>
          <a:xfrm>
            <a:off x="4183920" y="5296320"/>
            <a:ext cx="242280" cy="241200"/>
          </a:xfrm>
          <a:custGeom>
            <a:avLst/>
            <a:gdLst/>
            <a:ahLst/>
            <a:rect l="0" t="0" r="r" b="b"/>
            <a:pathLst>
              <a:path w="673" h="670">
                <a:moveTo>
                  <a:pt x="398" y="70"/>
                </a:moveTo>
                <a:cubicBezTo>
                  <a:pt x="406" y="42"/>
                  <a:pt x="409" y="36"/>
                  <a:pt x="420" y="34"/>
                </a:cubicBezTo>
                <a:cubicBezTo>
                  <a:pt x="431" y="31"/>
                  <a:pt x="462" y="31"/>
                  <a:pt x="484" y="31"/>
                </a:cubicBezTo>
                <a:cubicBezTo>
                  <a:pt x="582" y="31"/>
                  <a:pt x="627" y="34"/>
                  <a:pt x="627" y="112"/>
                </a:cubicBezTo>
                <a:cubicBezTo>
                  <a:pt x="627" y="126"/>
                  <a:pt x="624" y="165"/>
                  <a:pt x="619" y="190"/>
                </a:cubicBezTo>
                <a:cubicBezTo>
                  <a:pt x="619" y="196"/>
                  <a:pt x="616" y="207"/>
                  <a:pt x="616" y="210"/>
                </a:cubicBezTo>
                <a:cubicBezTo>
                  <a:pt x="616" y="216"/>
                  <a:pt x="619" y="221"/>
                  <a:pt x="627" y="221"/>
                </a:cubicBezTo>
                <a:cubicBezTo>
                  <a:pt x="638" y="221"/>
                  <a:pt x="641" y="216"/>
                  <a:pt x="644" y="199"/>
                </a:cubicBezTo>
                <a:lnTo>
                  <a:pt x="669" y="28"/>
                </a:lnTo>
                <a:cubicBezTo>
                  <a:pt x="672" y="22"/>
                  <a:pt x="672" y="14"/>
                  <a:pt x="672" y="11"/>
                </a:cubicBezTo>
                <a:cubicBezTo>
                  <a:pt x="672" y="0"/>
                  <a:pt x="661" y="0"/>
                  <a:pt x="644" y="0"/>
                </a:cubicBezTo>
                <a:lnTo>
                  <a:pt x="98" y="0"/>
                </a:lnTo>
                <a:cubicBezTo>
                  <a:pt x="73" y="0"/>
                  <a:pt x="73" y="0"/>
                  <a:pt x="64" y="20"/>
                </a:cubicBezTo>
                <a:lnTo>
                  <a:pt x="6" y="193"/>
                </a:lnTo>
                <a:cubicBezTo>
                  <a:pt x="6" y="196"/>
                  <a:pt x="0" y="210"/>
                  <a:pt x="0" y="213"/>
                </a:cubicBezTo>
                <a:cubicBezTo>
                  <a:pt x="0" y="218"/>
                  <a:pt x="6" y="221"/>
                  <a:pt x="11" y="221"/>
                </a:cubicBezTo>
                <a:cubicBezTo>
                  <a:pt x="22" y="221"/>
                  <a:pt x="22" y="218"/>
                  <a:pt x="28" y="202"/>
                </a:cubicBezTo>
                <a:cubicBezTo>
                  <a:pt x="81" y="48"/>
                  <a:pt x="106" y="31"/>
                  <a:pt x="255" y="31"/>
                </a:cubicBezTo>
                <a:lnTo>
                  <a:pt x="291" y="31"/>
                </a:lnTo>
                <a:cubicBezTo>
                  <a:pt x="319" y="31"/>
                  <a:pt x="319" y="34"/>
                  <a:pt x="319" y="42"/>
                </a:cubicBezTo>
                <a:cubicBezTo>
                  <a:pt x="319" y="48"/>
                  <a:pt x="316" y="62"/>
                  <a:pt x="316" y="64"/>
                </a:cubicBezTo>
                <a:lnTo>
                  <a:pt x="185" y="591"/>
                </a:lnTo>
                <a:cubicBezTo>
                  <a:pt x="174" y="627"/>
                  <a:pt x="171" y="638"/>
                  <a:pt x="67" y="638"/>
                </a:cubicBezTo>
                <a:cubicBezTo>
                  <a:pt x="31" y="638"/>
                  <a:pt x="25" y="638"/>
                  <a:pt x="25" y="658"/>
                </a:cubicBezTo>
                <a:cubicBezTo>
                  <a:pt x="25" y="669"/>
                  <a:pt x="36" y="669"/>
                  <a:pt x="42" y="669"/>
                </a:cubicBezTo>
                <a:cubicBezTo>
                  <a:pt x="67" y="669"/>
                  <a:pt x="95" y="666"/>
                  <a:pt x="123" y="666"/>
                </a:cubicBezTo>
                <a:cubicBezTo>
                  <a:pt x="151" y="666"/>
                  <a:pt x="179" y="666"/>
                  <a:pt x="207" y="666"/>
                </a:cubicBezTo>
                <a:cubicBezTo>
                  <a:pt x="235" y="666"/>
                  <a:pt x="263" y="666"/>
                  <a:pt x="288" y="666"/>
                </a:cubicBezTo>
                <a:cubicBezTo>
                  <a:pt x="316" y="666"/>
                  <a:pt x="347" y="669"/>
                  <a:pt x="375" y="669"/>
                </a:cubicBezTo>
                <a:cubicBezTo>
                  <a:pt x="384" y="669"/>
                  <a:pt x="398" y="669"/>
                  <a:pt x="398" y="649"/>
                </a:cubicBezTo>
                <a:cubicBezTo>
                  <a:pt x="398" y="638"/>
                  <a:pt x="389" y="638"/>
                  <a:pt x="364" y="638"/>
                </a:cubicBezTo>
                <a:cubicBezTo>
                  <a:pt x="339" y="638"/>
                  <a:pt x="325" y="638"/>
                  <a:pt x="300" y="635"/>
                </a:cubicBezTo>
                <a:cubicBezTo>
                  <a:pt x="272" y="633"/>
                  <a:pt x="263" y="630"/>
                  <a:pt x="263" y="616"/>
                </a:cubicBezTo>
                <a:cubicBezTo>
                  <a:pt x="263" y="613"/>
                  <a:pt x="263" y="608"/>
                  <a:pt x="266" y="594"/>
                </a:cubicBezTo>
                <a:lnTo>
                  <a:pt x="398" y="7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21" name="Freeform 19"/>
          <p:cNvSpPr/>
          <p:nvPr/>
        </p:nvSpPr>
        <p:spPr>
          <a:xfrm>
            <a:off x="4552920" y="4956480"/>
            <a:ext cx="473040" cy="497160"/>
          </a:xfrm>
          <a:custGeom>
            <a:avLst/>
            <a:gdLst/>
            <a:ahLst/>
            <a:rect l="0" t="0" r="r" b="b"/>
            <a:pathLst>
              <a:path w="1314" h="1381">
                <a:moveTo>
                  <a:pt x="1193" y="1380"/>
                </a:moveTo>
                <a:lnTo>
                  <a:pt x="1313" y="1064"/>
                </a:lnTo>
                <a:lnTo>
                  <a:pt x="1288" y="1064"/>
                </a:lnTo>
                <a:cubicBezTo>
                  <a:pt x="1249" y="1167"/>
                  <a:pt x="1145" y="1235"/>
                  <a:pt x="1030" y="1263"/>
                </a:cubicBezTo>
                <a:cubicBezTo>
                  <a:pt x="1011" y="1268"/>
                  <a:pt x="913" y="1293"/>
                  <a:pt x="725" y="1293"/>
                </a:cubicBezTo>
                <a:lnTo>
                  <a:pt x="129" y="1293"/>
                </a:lnTo>
                <a:lnTo>
                  <a:pt x="633" y="705"/>
                </a:lnTo>
                <a:cubicBezTo>
                  <a:pt x="638" y="697"/>
                  <a:pt x="641" y="694"/>
                  <a:pt x="641" y="691"/>
                </a:cubicBezTo>
                <a:cubicBezTo>
                  <a:pt x="641" y="689"/>
                  <a:pt x="641" y="686"/>
                  <a:pt x="633" y="675"/>
                </a:cubicBezTo>
                <a:lnTo>
                  <a:pt x="174" y="48"/>
                </a:lnTo>
                <a:lnTo>
                  <a:pt x="714" y="48"/>
                </a:lnTo>
                <a:cubicBezTo>
                  <a:pt x="848" y="48"/>
                  <a:pt x="938" y="62"/>
                  <a:pt x="946" y="64"/>
                </a:cubicBezTo>
                <a:cubicBezTo>
                  <a:pt x="1000" y="70"/>
                  <a:pt x="1084" y="87"/>
                  <a:pt x="1162" y="137"/>
                </a:cubicBezTo>
                <a:cubicBezTo>
                  <a:pt x="1187" y="154"/>
                  <a:pt x="1254" y="196"/>
                  <a:pt x="1288" y="277"/>
                </a:cubicBezTo>
                <a:lnTo>
                  <a:pt x="1313" y="277"/>
                </a:lnTo>
                <a:lnTo>
                  <a:pt x="1193" y="0"/>
                </a:lnTo>
                <a:lnTo>
                  <a:pt x="28" y="0"/>
                </a:lnTo>
                <a:cubicBezTo>
                  <a:pt x="6" y="0"/>
                  <a:pt x="3" y="0"/>
                  <a:pt x="0" y="6"/>
                </a:cubicBezTo>
                <a:cubicBezTo>
                  <a:pt x="0" y="11"/>
                  <a:pt x="0" y="28"/>
                  <a:pt x="0" y="39"/>
                </a:cubicBezTo>
                <a:lnTo>
                  <a:pt x="521" y="753"/>
                </a:lnTo>
                <a:lnTo>
                  <a:pt x="11" y="1352"/>
                </a:lnTo>
                <a:cubicBezTo>
                  <a:pt x="0" y="1363"/>
                  <a:pt x="0" y="1369"/>
                  <a:pt x="0" y="1369"/>
                </a:cubicBezTo>
                <a:cubicBezTo>
                  <a:pt x="0" y="1380"/>
                  <a:pt x="11" y="1380"/>
                  <a:pt x="28" y="1380"/>
                </a:cubicBezTo>
                <a:lnTo>
                  <a:pt x="1193" y="138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22" name="Freeform 20"/>
          <p:cNvSpPr/>
          <p:nvPr/>
        </p:nvSpPr>
        <p:spPr>
          <a:xfrm>
            <a:off x="4664520" y="56095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23" name="Freeform 21"/>
          <p:cNvSpPr/>
          <p:nvPr/>
        </p:nvSpPr>
        <p:spPr>
          <a:xfrm>
            <a:off x="4820040" y="554724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24" name="Freeform 22"/>
          <p:cNvSpPr/>
          <p:nvPr/>
        </p:nvSpPr>
        <p:spPr>
          <a:xfrm>
            <a:off x="5116320" y="5040360"/>
            <a:ext cx="244440" cy="255240"/>
          </a:xfrm>
          <a:custGeom>
            <a:avLst/>
            <a:gdLst/>
            <a:ahLst/>
            <a:rect l="0" t="0" r="r" b="b"/>
            <a:pathLst>
              <a:path w="679" h="709">
                <a:moveTo>
                  <a:pt x="143" y="594"/>
                </a:moveTo>
                <a:cubicBezTo>
                  <a:pt x="104" y="661"/>
                  <a:pt x="64" y="675"/>
                  <a:pt x="20" y="677"/>
                </a:cubicBezTo>
                <a:cubicBezTo>
                  <a:pt x="8" y="677"/>
                  <a:pt x="0" y="677"/>
                  <a:pt x="0" y="697"/>
                </a:cubicBezTo>
                <a:cubicBezTo>
                  <a:pt x="0" y="703"/>
                  <a:pt x="6" y="708"/>
                  <a:pt x="14" y="708"/>
                </a:cubicBezTo>
                <a:cubicBezTo>
                  <a:pt x="39" y="708"/>
                  <a:pt x="70" y="705"/>
                  <a:pt x="98" y="705"/>
                </a:cubicBezTo>
                <a:cubicBezTo>
                  <a:pt x="132" y="705"/>
                  <a:pt x="165" y="708"/>
                  <a:pt x="196" y="708"/>
                </a:cubicBezTo>
                <a:cubicBezTo>
                  <a:pt x="202" y="708"/>
                  <a:pt x="216" y="708"/>
                  <a:pt x="216" y="689"/>
                </a:cubicBezTo>
                <a:cubicBezTo>
                  <a:pt x="216" y="677"/>
                  <a:pt x="207" y="677"/>
                  <a:pt x="199" y="677"/>
                </a:cubicBezTo>
                <a:cubicBezTo>
                  <a:pt x="176" y="675"/>
                  <a:pt x="154" y="666"/>
                  <a:pt x="154" y="641"/>
                </a:cubicBezTo>
                <a:cubicBezTo>
                  <a:pt x="154" y="630"/>
                  <a:pt x="160" y="619"/>
                  <a:pt x="168" y="605"/>
                </a:cubicBezTo>
                <a:lnTo>
                  <a:pt x="241" y="479"/>
                </a:lnTo>
                <a:lnTo>
                  <a:pt x="490" y="479"/>
                </a:lnTo>
                <a:cubicBezTo>
                  <a:pt x="493" y="501"/>
                  <a:pt x="507" y="635"/>
                  <a:pt x="507" y="644"/>
                </a:cubicBezTo>
                <a:cubicBezTo>
                  <a:pt x="507" y="675"/>
                  <a:pt x="454" y="677"/>
                  <a:pt x="434" y="677"/>
                </a:cubicBezTo>
                <a:cubicBezTo>
                  <a:pt x="420" y="677"/>
                  <a:pt x="412" y="677"/>
                  <a:pt x="412" y="697"/>
                </a:cubicBezTo>
                <a:cubicBezTo>
                  <a:pt x="412" y="708"/>
                  <a:pt x="423" y="708"/>
                  <a:pt x="426" y="708"/>
                </a:cubicBezTo>
                <a:cubicBezTo>
                  <a:pt x="465" y="708"/>
                  <a:pt x="507" y="705"/>
                  <a:pt x="549" y="705"/>
                </a:cubicBezTo>
                <a:cubicBezTo>
                  <a:pt x="574" y="705"/>
                  <a:pt x="636" y="708"/>
                  <a:pt x="661" y="708"/>
                </a:cubicBezTo>
                <a:cubicBezTo>
                  <a:pt x="666" y="708"/>
                  <a:pt x="678" y="708"/>
                  <a:pt x="678" y="689"/>
                </a:cubicBezTo>
                <a:cubicBezTo>
                  <a:pt x="678" y="677"/>
                  <a:pt x="669" y="677"/>
                  <a:pt x="655" y="677"/>
                </a:cubicBezTo>
                <a:cubicBezTo>
                  <a:pt x="594" y="677"/>
                  <a:pt x="594" y="669"/>
                  <a:pt x="591" y="641"/>
                </a:cubicBezTo>
                <a:lnTo>
                  <a:pt x="532" y="22"/>
                </a:lnTo>
                <a:cubicBezTo>
                  <a:pt x="529" y="3"/>
                  <a:pt x="529" y="0"/>
                  <a:pt x="512" y="0"/>
                </a:cubicBezTo>
                <a:cubicBezTo>
                  <a:pt x="496" y="0"/>
                  <a:pt x="493" y="6"/>
                  <a:pt x="487" y="17"/>
                </a:cubicBezTo>
                <a:lnTo>
                  <a:pt x="143" y="594"/>
                </a:lnTo>
                <a:moveTo>
                  <a:pt x="260" y="448"/>
                </a:moveTo>
                <a:lnTo>
                  <a:pt x="456" y="123"/>
                </a:lnTo>
                <a:lnTo>
                  <a:pt x="487" y="448"/>
                </a:lnTo>
                <a:lnTo>
                  <a:pt x="260" y="4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25" name="Freeform 23"/>
          <p:cNvSpPr/>
          <p:nvPr/>
        </p:nvSpPr>
        <p:spPr>
          <a:xfrm>
            <a:off x="5386320" y="5177160"/>
            <a:ext cx="227160" cy="170640"/>
          </a:xfrm>
          <a:custGeom>
            <a:avLst/>
            <a:gdLst/>
            <a:ahLst/>
            <a:rect l="0" t="0" r="r" b="b"/>
            <a:pathLst>
              <a:path w="631" h="474">
                <a:moveTo>
                  <a:pt x="347" y="196"/>
                </a:moveTo>
                <a:cubicBezTo>
                  <a:pt x="344" y="190"/>
                  <a:pt x="344" y="188"/>
                  <a:pt x="344" y="188"/>
                </a:cubicBezTo>
                <a:cubicBezTo>
                  <a:pt x="344" y="185"/>
                  <a:pt x="344" y="185"/>
                  <a:pt x="361" y="174"/>
                </a:cubicBezTo>
                <a:lnTo>
                  <a:pt x="431" y="123"/>
                </a:lnTo>
                <a:cubicBezTo>
                  <a:pt x="521" y="59"/>
                  <a:pt x="566" y="28"/>
                  <a:pt x="613" y="25"/>
                </a:cubicBezTo>
                <a:cubicBezTo>
                  <a:pt x="622" y="25"/>
                  <a:pt x="630" y="22"/>
                  <a:pt x="630" y="8"/>
                </a:cubicBezTo>
                <a:cubicBezTo>
                  <a:pt x="630" y="3"/>
                  <a:pt x="624" y="0"/>
                  <a:pt x="622" y="0"/>
                </a:cubicBezTo>
                <a:cubicBezTo>
                  <a:pt x="605" y="0"/>
                  <a:pt x="588" y="3"/>
                  <a:pt x="574" y="3"/>
                </a:cubicBezTo>
                <a:cubicBezTo>
                  <a:pt x="554" y="3"/>
                  <a:pt x="507" y="0"/>
                  <a:pt x="490" y="0"/>
                </a:cubicBezTo>
                <a:cubicBezTo>
                  <a:pt x="484" y="0"/>
                  <a:pt x="476" y="0"/>
                  <a:pt x="476" y="14"/>
                </a:cubicBezTo>
                <a:cubicBezTo>
                  <a:pt x="476" y="17"/>
                  <a:pt x="476" y="25"/>
                  <a:pt x="484" y="25"/>
                </a:cubicBezTo>
                <a:cubicBezTo>
                  <a:pt x="493" y="25"/>
                  <a:pt x="501" y="28"/>
                  <a:pt x="501" y="34"/>
                </a:cubicBezTo>
                <a:cubicBezTo>
                  <a:pt x="501" y="48"/>
                  <a:pt x="482" y="62"/>
                  <a:pt x="473" y="70"/>
                </a:cubicBezTo>
                <a:lnTo>
                  <a:pt x="182" y="272"/>
                </a:lnTo>
                <a:lnTo>
                  <a:pt x="238" y="53"/>
                </a:lnTo>
                <a:cubicBezTo>
                  <a:pt x="244" y="31"/>
                  <a:pt x="244" y="25"/>
                  <a:pt x="300" y="25"/>
                </a:cubicBezTo>
                <a:cubicBezTo>
                  <a:pt x="311" y="25"/>
                  <a:pt x="319" y="25"/>
                  <a:pt x="319" y="11"/>
                </a:cubicBezTo>
                <a:cubicBezTo>
                  <a:pt x="319" y="3"/>
                  <a:pt x="316" y="0"/>
                  <a:pt x="308" y="0"/>
                </a:cubicBezTo>
                <a:cubicBezTo>
                  <a:pt x="288" y="0"/>
                  <a:pt x="238" y="3"/>
                  <a:pt x="218" y="3"/>
                </a:cubicBezTo>
                <a:cubicBezTo>
                  <a:pt x="207" y="3"/>
                  <a:pt x="182" y="3"/>
                  <a:pt x="171" y="3"/>
                </a:cubicBezTo>
                <a:cubicBezTo>
                  <a:pt x="157" y="0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46" y="25"/>
                  <a:pt x="148" y="25"/>
                  <a:pt x="162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6" y="448"/>
                  <a:pt x="20" y="448"/>
                </a:cubicBezTo>
                <a:cubicBezTo>
                  <a:pt x="8" y="448"/>
                  <a:pt x="0" y="448"/>
                  <a:pt x="0" y="465"/>
                </a:cubicBezTo>
                <a:cubicBezTo>
                  <a:pt x="0" y="465"/>
                  <a:pt x="0" y="473"/>
                  <a:pt x="11" y="473"/>
                </a:cubicBezTo>
                <a:cubicBezTo>
                  <a:pt x="31" y="473"/>
                  <a:pt x="81" y="470"/>
                  <a:pt x="101" y="470"/>
                </a:cubicBezTo>
                <a:cubicBezTo>
                  <a:pt x="112" y="470"/>
                  <a:pt x="137" y="470"/>
                  <a:pt x="148" y="470"/>
                </a:cubicBezTo>
                <a:cubicBezTo>
                  <a:pt x="162" y="473"/>
                  <a:pt x="179" y="473"/>
                  <a:pt x="193" y="473"/>
                </a:cubicBezTo>
                <a:cubicBezTo>
                  <a:pt x="196" y="473"/>
                  <a:pt x="207" y="473"/>
                  <a:pt x="207" y="459"/>
                </a:cubicBezTo>
                <a:cubicBezTo>
                  <a:pt x="207" y="448"/>
                  <a:pt x="199" y="448"/>
                  <a:pt x="185" y="448"/>
                </a:cubicBezTo>
                <a:cubicBezTo>
                  <a:pt x="185" y="448"/>
                  <a:pt x="171" y="448"/>
                  <a:pt x="160" y="448"/>
                </a:cubicBezTo>
                <a:cubicBezTo>
                  <a:pt x="143" y="445"/>
                  <a:pt x="143" y="442"/>
                  <a:pt x="143" y="437"/>
                </a:cubicBezTo>
                <a:cubicBezTo>
                  <a:pt x="143" y="431"/>
                  <a:pt x="151" y="406"/>
                  <a:pt x="176" y="302"/>
                </a:cubicBezTo>
                <a:lnTo>
                  <a:pt x="291" y="221"/>
                </a:lnTo>
                <a:lnTo>
                  <a:pt x="392" y="417"/>
                </a:lnTo>
                <a:cubicBezTo>
                  <a:pt x="395" y="426"/>
                  <a:pt x="395" y="426"/>
                  <a:pt x="395" y="431"/>
                </a:cubicBezTo>
                <a:cubicBezTo>
                  <a:pt x="395" y="445"/>
                  <a:pt x="375" y="448"/>
                  <a:pt x="364" y="448"/>
                </a:cubicBezTo>
                <a:cubicBezTo>
                  <a:pt x="356" y="448"/>
                  <a:pt x="347" y="448"/>
                  <a:pt x="347" y="465"/>
                </a:cubicBezTo>
                <a:cubicBezTo>
                  <a:pt x="347" y="465"/>
                  <a:pt x="347" y="473"/>
                  <a:pt x="358" y="473"/>
                </a:cubicBezTo>
                <a:cubicBezTo>
                  <a:pt x="378" y="473"/>
                  <a:pt x="426" y="470"/>
                  <a:pt x="445" y="470"/>
                </a:cubicBezTo>
                <a:cubicBezTo>
                  <a:pt x="468" y="470"/>
                  <a:pt x="496" y="473"/>
                  <a:pt x="515" y="473"/>
                </a:cubicBezTo>
                <a:cubicBezTo>
                  <a:pt x="524" y="473"/>
                  <a:pt x="529" y="468"/>
                  <a:pt x="529" y="459"/>
                </a:cubicBezTo>
                <a:cubicBezTo>
                  <a:pt x="529" y="448"/>
                  <a:pt x="518" y="448"/>
                  <a:pt x="512" y="448"/>
                </a:cubicBezTo>
                <a:cubicBezTo>
                  <a:pt x="498" y="448"/>
                  <a:pt x="479" y="448"/>
                  <a:pt x="468" y="426"/>
                </a:cubicBezTo>
                <a:lnTo>
                  <a:pt x="347" y="19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26" name="Freeform 24"/>
          <p:cNvSpPr/>
          <p:nvPr/>
        </p:nvSpPr>
        <p:spPr>
          <a:xfrm>
            <a:off x="5637240" y="53182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27" name="Freeform 25"/>
          <p:cNvSpPr/>
          <p:nvPr/>
        </p:nvSpPr>
        <p:spPr>
          <a:xfrm>
            <a:off x="5708880" y="52369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28" name="Freeform 26"/>
          <p:cNvSpPr/>
          <p:nvPr/>
        </p:nvSpPr>
        <p:spPr>
          <a:xfrm>
            <a:off x="5864040" y="5239800"/>
            <a:ext cx="90000" cy="111240"/>
          </a:xfrm>
          <a:custGeom>
            <a:avLst/>
            <a:gdLst/>
            <a:ahLst/>
            <a:rect l="0" t="0" r="r" b="b"/>
            <a:pathLst>
              <a:path w="250" h="309">
                <a:moveTo>
                  <a:pt x="196" y="143"/>
                </a:moveTo>
                <a:cubicBezTo>
                  <a:pt x="207" y="143"/>
                  <a:pt x="218" y="143"/>
                  <a:pt x="218" y="132"/>
                </a:cubicBezTo>
                <a:cubicBezTo>
                  <a:pt x="218" y="118"/>
                  <a:pt x="210" y="118"/>
                  <a:pt x="196" y="118"/>
                </a:cubicBezTo>
                <a:lnTo>
                  <a:pt x="70" y="118"/>
                </a:lnTo>
                <a:cubicBezTo>
                  <a:pt x="92" y="56"/>
                  <a:pt x="137" y="25"/>
                  <a:pt x="199" y="25"/>
                </a:cubicBezTo>
                <a:lnTo>
                  <a:pt x="224" y="25"/>
                </a:lnTo>
                <a:cubicBezTo>
                  <a:pt x="235" y="25"/>
                  <a:pt x="249" y="25"/>
                  <a:pt x="249" y="11"/>
                </a:cubicBezTo>
                <a:cubicBezTo>
                  <a:pt x="249" y="0"/>
                  <a:pt x="241" y="0"/>
                  <a:pt x="227" y="0"/>
                </a:cubicBezTo>
                <a:lnTo>
                  <a:pt x="196" y="0"/>
                </a:lnTo>
                <a:cubicBezTo>
                  <a:pt x="104" y="0"/>
                  <a:pt x="0" y="64"/>
                  <a:pt x="0" y="171"/>
                </a:cubicBezTo>
                <a:cubicBezTo>
                  <a:pt x="0" y="252"/>
                  <a:pt x="62" y="308"/>
                  <a:pt x="143" y="308"/>
                </a:cubicBezTo>
                <a:cubicBezTo>
                  <a:pt x="162" y="308"/>
                  <a:pt x="193" y="302"/>
                  <a:pt x="230" y="283"/>
                </a:cubicBezTo>
                <a:cubicBezTo>
                  <a:pt x="244" y="274"/>
                  <a:pt x="246" y="272"/>
                  <a:pt x="246" y="269"/>
                </a:cubicBezTo>
                <a:cubicBezTo>
                  <a:pt x="246" y="266"/>
                  <a:pt x="246" y="255"/>
                  <a:pt x="235" y="255"/>
                </a:cubicBezTo>
                <a:cubicBezTo>
                  <a:pt x="232" y="255"/>
                  <a:pt x="230" y="255"/>
                  <a:pt x="227" y="258"/>
                </a:cubicBezTo>
                <a:cubicBezTo>
                  <a:pt x="202" y="274"/>
                  <a:pt x="174" y="288"/>
                  <a:pt x="146" y="288"/>
                </a:cubicBezTo>
                <a:cubicBezTo>
                  <a:pt x="118" y="288"/>
                  <a:pt x="59" y="274"/>
                  <a:pt x="59" y="193"/>
                </a:cubicBezTo>
                <a:cubicBezTo>
                  <a:pt x="59" y="185"/>
                  <a:pt x="59" y="171"/>
                  <a:pt x="64" y="143"/>
                </a:cubicBezTo>
                <a:lnTo>
                  <a:pt x="196" y="1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29" name="Freeform 27"/>
          <p:cNvSpPr/>
          <p:nvPr/>
        </p:nvSpPr>
        <p:spPr>
          <a:xfrm>
            <a:off x="6022440" y="5028120"/>
            <a:ext cx="79920" cy="354960"/>
          </a:xfrm>
          <a:custGeom>
            <a:avLst/>
            <a:gdLst/>
            <a:ahLst/>
            <a:rect l="0" t="0" r="r" b="b"/>
            <a:pathLst>
              <a:path w="222" h="986">
                <a:moveTo>
                  <a:pt x="218" y="36"/>
                </a:moveTo>
                <a:cubicBezTo>
                  <a:pt x="221" y="28"/>
                  <a:pt x="221" y="25"/>
                  <a:pt x="221" y="20"/>
                </a:cubicBezTo>
                <a:cubicBezTo>
                  <a:pt x="221" y="8"/>
                  <a:pt x="213" y="0"/>
                  <a:pt x="202" y="0"/>
                </a:cubicBezTo>
                <a:cubicBezTo>
                  <a:pt x="193" y="0"/>
                  <a:pt x="188" y="6"/>
                  <a:pt x="179" y="22"/>
                </a:cubicBezTo>
                <a:lnTo>
                  <a:pt x="6" y="476"/>
                </a:lnTo>
                <a:cubicBezTo>
                  <a:pt x="3" y="482"/>
                  <a:pt x="0" y="487"/>
                  <a:pt x="0" y="493"/>
                </a:cubicBezTo>
                <a:cubicBezTo>
                  <a:pt x="0" y="496"/>
                  <a:pt x="0" y="498"/>
                  <a:pt x="6" y="510"/>
                </a:cubicBezTo>
                <a:lnTo>
                  <a:pt x="179" y="963"/>
                </a:lnTo>
                <a:cubicBezTo>
                  <a:pt x="182" y="974"/>
                  <a:pt x="188" y="985"/>
                  <a:pt x="202" y="985"/>
                </a:cubicBezTo>
                <a:cubicBezTo>
                  <a:pt x="213" y="985"/>
                  <a:pt x="221" y="977"/>
                  <a:pt x="221" y="966"/>
                </a:cubicBezTo>
                <a:cubicBezTo>
                  <a:pt x="221" y="963"/>
                  <a:pt x="221" y="963"/>
                  <a:pt x="218" y="952"/>
                </a:cubicBezTo>
                <a:lnTo>
                  <a:pt x="42" y="493"/>
                </a:lnTo>
                <a:lnTo>
                  <a:pt x="218" y="3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30" name="Freeform 28"/>
          <p:cNvSpPr/>
          <p:nvPr/>
        </p:nvSpPr>
        <p:spPr>
          <a:xfrm>
            <a:off x="6139440" y="5043240"/>
            <a:ext cx="210960" cy="259200"/>
          </a:xfrm>
          <a:custGeom>
            <a:avLst/>
            <a:gdLst/>
            <a:ahLst/>
            <a:rect l="0" t="0" r="r" b="b"/>
            <a:pathLst>
              <a:path w="586" h="720">
                <a:moveTo>
                  <a:pt x="585" y="11"/>
                </a:moveTo>
                <a:cubicBezTo>
                  <a:pt x="585" y="6"/>
                  <a:pt x="585" y="0"/>
                  <a:pt x="577" y="0"/>
                </a:cubicBezTo>
                <a:cubicBezTo>
                  <a:pt x="571" y="0"/>
                  <a:pt x="568" y="0"/>
                  <a:pt x="557" y="14"/>
                </a:cubicBezTo>
                <a:lnTo>
                  <a:pt x="510" y="70"/>
                </a:lnTo>
                <a:cubicBezTo>
                  <a:pt x="484" y="25"/>
                  <a:pt x="434" y="0"/>
                  <a:pt x="370" y="0"/>
                </a:cubicBezTo>
                <a:cubicBezTo>
                  <a:pt x="244" y="0"/>
                  <a:pt x="123" y="115"/>
                  <a:pt x="123" y="232"/>
                </a:cubicBezTo>
                <a:cubicBezTo>
                  <a:pt x="123" y="314"/>
                  <a:pt x="176" y="358"/>
                  <a:pt x="227" y="372"/>
                </a:cubicBezTo>
                <a:lnTo>
                  <a:pt x="333" y="400"/>
                </a:lnTo>
                <a:cubicBezTo>
                  <a:pt x="370" y="409"/>
                  <a:pt x="426" y="426"/>
                  <a:pt x="426" y="507"/>
                </a:cubicBezTo>
                <a:cubicBezTo>
                  <a:pt x="426" y="594"/>
                  <a:pt x="344" y="689"/>
                  <a:pt x="246" y="689"/>
                </a:cubicBezTo>
                <a:cubicBezTo>
                  <a:pt x="182" y="689"/>
                  <a:pt x="73" y="666"/>
                  <a:pt x="73" y="543"/>
                </a:cubicBezTo>
                <a:cubicBezTo>
                  <a:pt x="73" y="521"/>
                  <a:pt x="78" y="496"/>
                  <a:pt x="78" y="490"/>
                </a:cubicBezTo>
                <a:cubicBezTo>
                  <a:pt x="81" y="487"/>
                  <a:pt x="81" y="484"/>
                  <a:pt x="81" y="484"/>
                </a:cubicBezTo>
                <a:cubicBezTo>
                  <a:pt x="81" y="473"/>
                  <a:pt x="73" y="473"/>
                  <a:pt x="70" y="473"/>
                </a:cubicBezTo>
                <a:cubicBezTo>
                  <a:pt x="64" y="473"/>
                  <a:pt x="62" y="473"/>
                  <a:pt x="59" y="476"/>
                </a:cubicBezTo>
                <a:cubicBezTo>
                  <a:pt x="56" y="479"/>
                  <a:pt x="0" y="705"/>
                  <a:pt x="0" y="708"/>
                </a:cubicBezTo>
                <a:cubicBezTo>
                  <a:pt x="0" y="714"/>
                  <a:pt x="6" y="719"/>
                  <a:pt x="11" y="719"/>
                </a:cubicBezTo>
                <a:cubicBezTo>
                  <a:pt x="17" y="719"/>
                  <a:pt x="17" y="717"/>
                  <a:pt x="28" y="703"/>
                </a:cubicBezTo>
                <a:lnTo>
                  <a:pt x="78" y="647"/>
                </a:lnTo>
                <a:cubicBezTo>
                  <a:pt x="120" y="705"/>
                  <a:pt x="188" y="719"/>
                  <a:pt x="244" y="719"/>
                </a:cubicBezTo>
                <a:cubicBezTo>
                  <a:pt x="378" y="719"/>
                  <a:pt x="496" y="588"/>
                  <a:pt x="496" y="465"/>
                </a:cubicBezTo>
                <a:cubicBezTo>
                  <a:pt x="496" y="395"/>
                  <a:pt x="462" y="361"/>
                  <a:pt x="448" y="350"/>
                </a:cubicBezTo>
                <a:cubicBezTo>
                  <a:pt x="426" y="325"/>
                  <a:pt x="409" y="322"/>
                  <a:pt x="322" y="300"/>
                </a:cubicBezTo>
                <a:cubicBezTo>
                  <a:pt x="300" y="294"/>
                  <a:pt x="263" y="283"/>
                  <a:pt x="255" y="283"/>
                </a:cubicBezTo>
                <a:cubicBezTo>
                  <a:pt x="230" y="272"/>
                  <a:pt x="196" y="244"/>
                  <a:pt x="196" y="190"/>
                </a:cubicBezTo>
                <a:cubicBezTo>
                  <a:pt x="196" y="112"/>
                  <a:pt x="274" y="28"/>
                  <a:pt x="367" y="28"/>
                </a:cubicBezTo>
                <a:cubicBezTo>
                  <a:pt x="451" y="28"/>
                  <a:pt x="510" y="70"/>
                  <a:pt x="510" y="182"/>
                </a:cubicBezTo>
                <a:cubicBezTo>
                  <a:pt x="510" y="213"/>
                  <a:pt x="507" y="230"/>
                  <a:pt x="507" y="235"/>
                </a:cubicBezTo>
                <a:cubicBezTo>
                  <a:pt x="507" y="238"/>
                  <a:pt x="507" y="246"/>
                  <a:pt x="518" y="246"/>
                </a:cubicBezTo>
                <a:cubicBezTo>
                  <a:pt x="529" y="246"/>
                  <a:pt x="529" y="244"/>
                  <a:pt x="532" y="227"/>
                </a:cubicBezTo>
                <a:lnTo>
                  <a:pt x="585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31" name="Freeform 29"/>
          <p:cNvSpPr/>
          <p:nvPr/>
        </p:nvSpPr>
        <p:spPr>
          <a:xfrm>
            <a:off x="6352920" y="5236920"/>
            <a:ext cx="127440" cy="113400"/>
          </a:xfrm>
          <a:custGeom>
            <a:avLst/>
            <a:gdLst/>
            <a:ahLst/>
            <a:rect l="0" t="0" r="r" b="b"/>
            <a:pathLst>
              <a:path w="354" h="315">
                <a:moveTo>
                  <a:pt x="252" y="42"/>
                </a:moveTo>
                <a:cubicBezTo>
                  <a:pt x="235" y="17"/>
                  <a:pt x="213" y="0"/>
                  <a:pt x="179" y="0"/>
                </a:cubicBezTo>
                <a:cubicBezTo>
                  <a:pt x="90" y="0"/>
                  <a:pt x="0" y="98"/>
                  <a:pt x="0" y="199"/>
                </a:cubicBezTo>
                <a:cubicBezTo>
                  <a:pt x="0" y="266"/>
                  <a:pt x="45" y="314"/>
                  <a:pt x="104" y="314"/>
                </a:cubicBezTo>
                <a:cubicBezTo>
                  <a:pt x="143" y="314"/>
                  <a:pt x="176" y="291"/>
                  <a:pt x="204" y="266"/>
                </a:cubicBezTo>
                <a:cubicBezTo>
                  <a:pt x="216" y="305"/>
                  <a:pt x="258" y="314"/>
                  <a:pt x="274" y="314"/>
                </a:cubicBezTo>
                <a:cubicBezTo>
                  <a:pt x="300" y="314"/>
                  <a:pt x="316" y="297"/>
                  <a:pt x="330" y="277"/>
                </a:cubicBezTo>
                <a:cubicBezTo>
                  <a:pt x="344" y="249"/>
                  <a:pt x="353" y="210"/>
                  <a:pt x="353" y="207"/>
                </a:cubicBezTo>
                <a:cubicBezTo>
                  <a:pt x="353" y="199"/>
                  <a:pt x="344" y="199"/>
                  <a:pt x="344" y="199"/>
                </a:cubicBezTo>
                <a:cubicBezTo>
                  <a:pt x="333" y="199"/>
                  <a:pt x="333" y="202"/>
                  <a:pt x="328" y="218"/>
                </a:cubicBezTo>
                <a:cubicBezTo>
                  <a:pt x="319" y="252"/>
                  <a:pt x="305" y="294"/>
                  <a:pt x="277" y="294"/>
                </a:cubicBezTo>
                <a:cubicBezTo>
                  <a:pt x="260" y="294"/>
                  <a:pt x="255" y="280"/>
                  <a:pt x="255" y="260"/>
                </a:cubicBezTo>
                <a:cubicBezTo>
                  <a:pt x="255" y="249"/>
                  <a:pt x="260" y="224"/>
                  <a:pt x="263" y="204"/>
                </a:cubicBezTo>
                <a:cubicBezTo>
                  <a:pt x="269" y="188"/>
                  <a:pt x="277" y="157"/>
                  <a:pt x="280" y="143"/>
                </a:cubicBezTo>
                <a:lnTo>
                  <a:pt x="294" y="90"/>
                </a:lnTo>
                <a:cubicBezTo>
                  <a:pt x="297" y="73"/>
                  <a:pt x="305" y="39"/>
                  <a:pt x="305" y="36"/>
                </a:cubicBezTo>
                <a:cubicBezTo>
                  <a:pt x="305" y="20"/>
                  <a:pt x="294" y="14"/>
                  <a:pt x="283" y="14"/>
                </a:cubicBezTo>
                <a:cubicBezTo>
                  <a:pt x="272" y="14"/>
                  <a:pt x="255" y="22"/>
                  <a:pt x="252" y="42"/>
                </a:cubicBezTo>
                <a:moveTo>
                  <a:pt x="207" y="218"/>
                </a:moveTo>
                <a:cubicBezTo>
                  <a:pt x="202" y="238"/>
                  <a:pt x="185" y="252"/>
                  <a:pt x="171" y="266"/>
                </a:cubicBezTo>
                <a:cubicBezTo>
                  <a:pt x="165" y="272"/>
                  <a:pt x="137" y="294"/>
                  <a:pt x="106" y="294"/>
                </a:cubicBezTo>
                <a:cubicBezTo>
                  <a:pt x="81" y="294"/>
                  <a:pt x="56" y="277"/>
                  <a:pt x="56" y="227"/>
                </a:cubicBezTo>
                <a:cubicBezTo>
                  <a:pt x="56" y="190"/>
                  <a:pt x="76" y="112"/>
                  <a:pt x="92" y="87"/>
                </a:cubicBezTo>
                <a:cubicBezTo>
                  <a:pt x="123" y="31"/>
                  <a:pt x="160" y="20"/>
                  <a:pt x="179" y="20"/>
                </a:cubicBezTo>
                <a:cubicBezTo>
                  <a:pt x="227" y="20"/>
                  <a:pt x="241" y="73"/>
                  <a:pt x="241" y="81"/>
                </a:cubicBezTo>
                <a:cubicBezTo>
                  <a:pt x="241" y="84"/>
                  <a:pt x="241" y="87"/>
                  <a:pt x="238" y="90"/>
                </a:cubicBezTo>
                <a:lnTo>
                  <a:pt x="207" y="2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32" name="Freeform 30"/>
          <p:cNvSpPr/>
          <p:nvPr/>
        </p:nvSpPr>
        <p:spPr>
          <a:xfrm>
            <a:off x="6528240" y="5043240"/>
            <a:ext cx="210960" cy="259200"/>
          </a:xfrm>
          <a:custGeom>
            <a:avLst/>
            <a:gdLst/>
            <a:ahLst/>
            <a:rect l="0" t="0" r="r" b="b"/>
            <a:pathLst>
              <a:path w="586" h="720">
                <a:moveTo>
                  <a:pt x="585" y="11"/>
                </a:moveTo>
                <a:cubicBezTo>
                  <a:pt x="585" y="6"/>
                  <a:pt x="585" y="0"/>
                  <a:pt x="577" y="0"/>
                </a:cubicBezTo>
                <a:cubicBezTo>
                  <a:pt x="571" y="0"/>
                  <a:pt x="568" y="0"/>
                  <a:pt x="557" y="14"/>
                </a:cubicBezTo>
                <a:lnTo>
                  <a:pt x="510" y="70"/>
                </a:lnTo>
                <a:cubicBezTo>
                  <a:pt x="484" y="25"/>
                  <a:pt x="434" y="0"/>
                  <a:pt x="370" y="0"/>
                </a:cubicBezTo>
                <a:cubicBezTo>
                  <a:pt x="244" y="0"/>
                  <a:pt x="123" y="115"/>
                  <a:pt x="123" y="232"/>
                </a:cubicBezTo>
                <a:cubicBezTo>
                  <a:pt x="123" y="314"/>
                  <a:pt x="176" y="358"/>
                  <a:pt x="227" y="372"/>
                </a:cubicBezTo>
                <a:lnTo>
                  <a:pt x="333" y="400"/>
                </a:lnTo>
                <a:cubicBezTo>
                  <a:pt x="370" y="409"/>
                  <a:pt x="426" y="426"/>
                  <a:pt x="426" y="507"/>
                </a:cubicBezTo>
                <a:cubicBezTo>
                  <a:pt x="426" y="594"/>
                  <a:pt x="344" y="689"/>
                  <a:pt x="246" y="689"/>
                </a:cubicBezTo>
                <a:cubicBezTo>
                  <a:pt x="182" y="689"/>
                  <a:pt x="73" y="666"/>
                  <a:pt x="73" y="543"/>
                </a:cubicBezTo>
                <a:cubicBezTo>
                  <a:pt x="73" y="521"/>
                  <a:pt x="78" y="496"/>
                  <a:pt x="78" y="490"/>
                </a:cubicBezTo>
                <a:cubicBezTo>
                  <a:pt x="81" y="487"/>
                  <a:pt x="81" y="484"/>
                  <a:pt x="81" y="484"/>
                </a:cubicBezTo>
                <a:cubicBezTo>
                  <a:pt x="81" y="473"/>
                  <a:pt x="73" y="473"/>
                  <a:pt x="70" y="473"/>
                </a:cubicBezTo>
                <a:cubicBezTo>
                  <a:pt x="64" y="473"/>
                  <a:pt x="62" y="473"/>
                  <a:pt x="59" y="476"/>
                </a:cubicBezTo>
                <a:cubicBezTo>
                  <a:pt x="56" y="479"/>
                  <a:pt x="0" y="705"/>
                  <a:pt x="0" y="708"/>
                </a:cubicBezTo>
                <a:cubicBezTo>
                  <a:pt x="0" y="714"/>
                  <a:pt x="6" y="719"/>
                  <a:pt x="11" y="719"/>
                </a:cubicBezTo>
                <a:cubicBezTo>
                  <a:pt x="17" y="719"/>
                  <a:pt x="17" y="717"/>
                  <a:pt x="28" y="703"/>
                </a:cubicBezTo>
                <a:lnTo>
                  <a:pt x="78" y="647"/>
                </a:lnTo>
                <a:cubicBezTo>
                  <a:pt x="120" y="705"/>
                  <a:pt x="188" y="719"/>
                  <a:pt x="244" y="719"/>
                </a:cubicBezTo>
                <a:cubicBezTo>
                  <a:pt x="378" y="719"/>
                  <a:pt x="496" y="588"/>
                  <a:pt x="496" y="465"/>
                </a:cubicBezTo>
                <a:cubicBezTo>
                  <a:pt x="496" y="395"/>
                  <a:pt x="462" y="361"/>
                  <a:pt x="448" y="350"/>
                </a:cubicBezTo>
                <a:cubicBezTo>
                  <a:pt x="426" y="325"/>
                  <a:pt x="409" y="322"/>
                  <a:pt x="322" y="300"/>
                </a:cubicBezTo>
                <a:cubicBezTo>
                  <a:pt x="300" y="294"/>
                  <a:pt x="263" y="283"/>
                  <a:pt x="255" y="283"/>
                </a:cubicBezTo>
                <a:cubicBezTo>
                  <a:pt x="230" y="272"/>
                  <a:pt x="196" y="244"/>
                  <a:pt x="196" y="190"/>
                </a:cubicBezTo>
                <a:cubicBezTo>
                  <a:pt x="196" y="112"/>
                  <a:pt x="274" y="28"/>
                  <a:pt x="367" y="28"/>
                </a:cubicBezTo>
                <a:cubicBezTo>
                  <a:pt x="451" y="28"/>
                  <a:pt x="510" y="70"/>
                  <a:pt x="510" y="182"/>
                </a:cubicBezTo>
                <a:cubicBezTo>
                  <a:pt x="510" y="213"/>
                  <a:pt x="507" y="230"/>
                  <a:pt x="507" y="235"/>
                </a:cubicBezTo>
                <a:cubicBezTo>
                  <a:pt x="507" y="238"/>
                  <a:pt x="507" y="246"/>
                  <a:pt x="518" y="246"/>
                </a:cubicBezTo>
                <a:cubicBezTo>
                  <a:pt x="529" y="246"/>
                  <a:pt x="529" y="244"/>
                  <a:pt x="532" y="227"/>
                </a:cubicBezTo>
                <a:lnTo>
                  <a:pt x="585" y="1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33" name="Freeform 31"/>
          <p:cNvSpPr/>
          <p:nvPr/>
        </p:nvSpPr>
        <p:spPr>
          <a:xfrm>
            <a:off x="6743160" y="517428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34" name="Freeform 32"/>
          <p:cNvSpPr/>
          <p:nvPr/>
        </p:nvSpPr>
        <p:spPr>
          <a:xfrm>
            <a:off x="6888240" y="5028120"/>
            <a:ext cx="79920" cy="354960"/>
          </a:xfrm>
          <a:custGeom>
            <a:avLst/>
            <a:gdLst/>
            <a:ahLst/>
            <a:rect l="0" t="0" r="r" b="b"/>
            <a:pathLst>
              <a:path w="222" h="986">
                <a:moveTo>
                  <a:pt x="218" y="510"/>
                </a:moveTo>
                <a:cubicBezTo>
                  <a:pt x="221" y="498"/>
                  <a:pt x="221" y="496"/>
                  <a:pt x="221" y="493"/>
                </a:cubicBezTo>
                <a:cubicBezTo>
                  <a:pt x="221" y="490"/>
                  <a:pt x="221" y="487"/>
                  <a:pt x="218" y="476"/>
                </a:cubicBezTo>
                <a:lnTo>
                  <a:pt x="42" y="22"/>
                </a:lnTo>
                <a:cubicBezTo>
                  <a:pt x="36" y="6"/>
                  <a:pt x="31" y="0"/>
                  <a:pt x="20" y="0"/>
                </a:cubicBezTo>
                <a:cubicBezTo>
                  <a:pt x="8" y="0"/>
                  <a:pt x="0" y="8"/>
                  <a:pt x="0" y="20"/>
                </a:cubicBezTo>
                <a:cubicBezTo>
                  <a:pt x="0" y="22"/>
                  <a:pt x="0" y="25"/>
                  <a:pt x="6" y="36"/>
                </a:cubicBezTo>
                <a:lnTo>
                  <a:pt x="182" y="493"/>
                </a:lnTo>
                <a:lnTo>
                  <a:pt x="6" y="949"/>
                </a:lnTo>
                <a:cubicBezTo>
                  <a:pt x="0" y="960"/>
                  <a:pt x="0" y="963"/>
                  <a:pt x="0" y="966"/>
                </a:cubicBezTo>
                <a:cubicBezTo>
                  <a:pt x="0" y="977"/>
                  <a:pt x="8" y="985"/>
                  <a:pt x="20" y="985"/>
                </a:cubicBezTo>
                <a:cubicBezTo>
                  <a:pt x="34" y="985"/>
                  <a:pt x="36" y="977"/>
                  <a:pt x="42" y="966"/>
                </a:cubicBezTo>
                <a:lnTo>
                  <a:pt x="218" y="51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35" name="Freeform 33"/>
          <p:cNvSpPr/>
          <p:nvPr/>
        </p:nvSpPr>
        <p:spPr>
          <a:xfrm>
            <a:off x="7019280" y="5040360"/>
            <a:ext cx="244440" cy="255240"/>
          </a:xfrm>
          <a:custGeom>
            <a:avLst/>
            <a:gdLst/>
            <a:ahLst/>
            <a:rect l="0" t="0" r="r" b="b"/>
            <a:pathLst>
              <a:path w="679" h="709">
                <a:moveTo>
                  <a:pt x="143" y="594"/>
                </a:moveTo>
                <a:cubicBezTo>
                  <a:pt x="104" y="661"/>
                  <a:pt x="64" y="675"/>
                  <a:pt x="20" y="677"/>
                </a:cubicBezTo>
                <a:cubicBezTo>
                  <a:pt x="8" y="677"/>
                  <a:pt x="0" y="677"/>
                  <a:pt x="0" y="697"/>
                </a:cubicBezTo>
                <a:cubicBezTo>
                  <a:pt x="0" y="703"/>
                  <a:pt x="6" y="708"/>
                  <a:pt x="14" y="708"/>
                </a:cubicBezTo>
                <a:cubicBezTo>
                  <a:pt x="39" y="708"/>
                  <a:pt x="70" y="705"/>
                  <a:pt x="98" y="705"/>
                </a:cubicBezTo>
                <a:cubicBezTo>
                  <a:pt x="132" y="705"/>
                  <a:pt x="165" y="708"/>
                  <a:pt x="196" y="708"/>
                </a:cubicBezTo>
                <a:cubicBezTo>
                  <a:pt x="202" y="708"/>
                  <a:pt x="216" y="708"/>
                  <a:pt x="216" y="689"/>
                </a:cubicBezTo>
                <a:cubicBezTo>
                  <a:pt x="216" y="677"/>
                  <a:pt x="207" y="677"/>
                  <a:pt x="199" y="677"/>
                </a:cubicBezTo>
                <a:cubicBezTo>
                  <a:pt x="176" y="675"/>
                  <a:pt x="154" y="666"/>
                  <a:pt x="154" y="641"/>
                </a:cubicBezTo>
                <a:cubicBezTo>
                  <a:pt x="154" y="630"/>
                  <a:pt x="160" y="619"/>
                  <a:pt x="168" y="605"/>
                </a:cubicBezTo>
                <a:lnTo>
                  <a:pt x="241" y="479"/>
                </a:lnTo>
                <a:lnTo>
                  <a:pt x="490" y="479"/>
                </a:lnTo>
                <a:cubicBezTo>
                  <a:pt x="493" y="501"/>
                  <a:pt x="507" y="635"/>
                  <a:pt x="507" y="644"/>
                </a:cubicBezTo>
                <a:cubicBezTo>
                  <a:pt x="507" y="675"/>
                  <a:pt x="454" y="677"/>
                  <a:pt x="434" y="677"/>
                </a:cubicBezTo>
                <a:cubicBezTo>
                  <a:pt x="420" y="677"/>
                  <a:pt x="412" y="677"/>
                  <a:pt x="412" y="697"/>
                </a:cubicBezTo>
                <a:cubicBezTo>
                  <a:pt x="412" y="708"/>
                  <a:pt x="423" y="708"/>
                  <a:pt x="426" y="708"/>
                </a:cubicBezTo>
                <a:cubicBezTo>
                  <a:pt x="465" y="708"/>
                  <a:pt x="507" y="705"/>
                  <a:pt x="549" y="705"/>
                </a:cubicBezTo>
                <a:cubicBezTo>
                  <a:pt x="574" y="705"/>
                  <a:pt x="636" y="708"/>
                  <a:pt x="661" y="708"/>
                </a:cubicBezTo>
                <a:cubicBezTo>
                  <a:pt x="666" y="708"/>
                  <a:pt x="678" y="708"/>
                  <a:pt x="678" y="689"/>
                </a:cubicBezTo>
                <a:cubicBezTo>
                  <a:pt x="678" y="677"/>
                  <a:pt x="669" y="677"/>
                  <a:pt x="655" y="677"/>
                </a:cubicBezTo>
                <a:cubicBezTo>
                  <a:pt x="594" y="677"/>
                  <a:pt x="594" y="669"/>
                  <a:pt x="591" y="641"/>
                </a:cubicBezTo>
                <a:lnTo>
                  <a:pt x="532" y="22"/>
                </a:lnTo>
                <a:cubicBezTo>
                  <a:pt x="529" y="3"/>
                  <a:pt x="529" y="0"/>
                  <a:pt x="512" y="0"/>
                </a:cubicBezTo>
                <a:cubicBezTo>
                  <a:pt x="496" y="0"/>
                  <a:pt x="493" y="6"/>
                  <a:pt x="487" y="17"/>
                </a:cubicBezTo>
                <a:lnTo>
                  <a:pt x="143" y="594"/>
                </a:lnTo>
                <a:moveTo>
                  <a:pt x="260" y="448"/>
                </a:moveTo>
                <a:lnTo>
                  <a:pt x="456" y="123"/>
                </a:lnTo>
                <a:lnTo>
                  <a:pt x="487" y="448"/>
                </a:lnTo>
                <a:lnTo>
                  <a:pt x="260" y="4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36" name="Freeform 34"/>
          <p:cNvSpPr/>
          <p:nvPr/>
        </p:nvSpPr>
        <p:spPr>
          <a:xfrm>
            <a:off x="7289280" y="5177160"/>
            <a:ext cx="162720" cy="170640"/>
          </a:xfrm>
          <a:custGeom>
            <a:avLst/>
            <a:gdLst/>
            <a:ahLst/>
            <a:rect l="0" t="0" r="r" b="b"/>
            <a:pathLst>
              <a:path w="452" h="474">
                <a:moveTo>
                  <a:pt x="238" y="56"/>
                </a:moveTo>
                <a:cubicBezTo>
                  <a:pt x="244" y="31"/>
                  <a:pt x="246" y="25"/>
                  <a:pt x="311" y="25"/>
                </a:cubicBezTo>
                <a:cubicBezTo>
                  <a:pt x="330" y="25"/>
                  <a:pt x="339" y="25"/>
                  <a:pt x="339" y="8"/>
                </a:cubicBezTo>
                <a:cubicBezTo>
                  <a:pt x="339" y="8"/>
                  <a:pt x="339" y="0"/>
                  <a:pt x="328" y="0"/>
                </a:cubicBezTo>
                <a:cubicBezTo>
                  <a:pt x="311" y="0"/>
                  <a:pt x="291" y="0"/>
                  <a:pt x="274" y="3"/>
                </a:cubicBezTo>
                <a:cubicBezTo>
                  <a:pt x="258" y="3"/>
                  <a:pt x="238" y="3"/>
                  <a:pt x="218" y="3"/>
                </a:cubicBezTo>
                <a:cubicBezTo>
                  <a:pt x="204" y="3"/>
                  <a:pt x="188" y="3"/>
                  <a:pt x="171" y="3"/>
                </a:cubicBezTo>
                <a:cubicBezTo>
                  <a:pt x="157" y="3"/>
                  <a:pt x="140" y="0"/>
                  <a:pt x="126" y="0"/>
                </a:cubicBezTo>
                <a:cubicBezTo>
                  <a:pt x="123" y="0"/>
                  <a:pt x="112" y="0"/>
                  <a:pt x="112" y="14"/>
                </a:cubicBezTo>
                <a:cubicBezTo>
                  <a:pt x="112" y="25"/>
                  <a:pt x="120" y="25"/>
                  <a:pt x="134" y="25"/>
                </a:cubicBezTo>
                <a:cubicBezTo>
                  <a:pt x="134" y="25"/>
                  <a:pt x="148" y="25"/>
                  <a:pt x="160" y="25"/>
                </a:cubicBezTo>
                <a:cubicBezTo>
                  <a:pt x="176" y="28"/>
                  <a:pt x="176" y="28"/>
                  <a:pt x="176" y="36"/>
                </a:cubicBezTo>
                <a:cubicBezTo>
                  <a:pt x="176" y="36"/>
                  <a:pt x="176" y="42"/>
                  <a:pt x="174" y="50"/>
                </a:cubicBezTo>
                <a:lnTo>
                  <a:pt x="81" y="420"/>
                </a:lnTo>
                <a:cubicBezTo>
                  <a:pt x="76" y="442"/>
                  <a:pt x="73" y="448"/>
                  <a:pt x="20" y="448"/>
                </a:cubicBezTo>
                <a:cubicBezTo>
                  <a:pt x="8" y="448"/>
                  <a:pt x="0" y="448"/>
                  <a:pt x="0" y="462"/>
                </a:cubicBezTo>
                <a:cubicBezTo>
                  <a:pt x="0" y="473"/>
                  <a:pt x="8" y="473"/>
                  <a:pt x="20" y="473"/>
                </a:cubicBezTo>
                <a:lnTo>
                  <a:pt x="370" y="473"/>
                </a:lnTo>
                <a:cubicBezTo>
                  <a:pt x="386" y="473"/>
                  <a:pt x="386" y="473"/>
                  <a:pt x="392" y="459"/>
                </a:cubicBezTo>
                <a:cubicBezTo>
                  <a:pt x="400" y="440"/>
                  <a:pt x="451" y="305"/>
                  <a:pt x="451" y="300"/>
                </a:cubicBezTo>
                <a:cubicBezTo>
                  <a:pt x="451" y="300"/>
                  <a:pt x="451" y="291"/>
                  <a:pt x="440" y="291"/>
                </a:cubicBezTo>
                <a:cubicBezTo>
                  <a:pt x="431" y="291"/>
                  <a:pt x="431" y="294"/>
                  <a:pt x="426" y="305"/>
                </a:cubicBezTo>
                <a:cubicBezTo>
                  <a:pt x="400" y="372"/>
                  <a:pt x="370" y="448"/>
                  <a:pt x="244" y="448"/>
                </a:cubicBezTo>
                <a:lnTo>
                  <a:pt x="165" y="448"/>
                </a:lnTo>
                <a:cubicBezTo>
                  <a:pt x="143" y="448"/>
                  <a:pt x="143" y="448"/>
                  <a:pt x="143" y="442"/>
                </a:cubicBezTo>
                <a:cubicBezTo>
                  <a:pt x="143" y="440"/>
                  <a:pt x="143" y="437"/>
                  <a:pt x="146" y="426"/>
                </a:cubicBezTo>
                <a:lnTo>
                  <a:pt x="238" y="5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37" name="Freeform 35"/>
          <p:cNvSpPr/>
          <p:nvPr/>
        </p:nvSpPr>
        <p:spPr>
          <a:xfrm>
            <a:off x="7495200" y="5318280"/>
            <a:ext cx="32760" cy="78120"/>
          </a:xfrm>
          <a:custGeom>
            <a:avLst/>
            <a:gdLst/>
            <a:ahLst/>
            <a:rect l="0" t="0" r="r" b="b"/>
            <a:pathLst>
              <a:path w="91" h="217">
                <a:moveTo>
                  <a:pt x="70" y="70"/>
                </a:moveTo>
                <a:cubicBezTo>
                  <a:pt x="70" y="106"/>
                  <a:pt x="64" y="151"/>
                  <a:pt x="14" y="196"/>
                </a:cubicBezTo>
                <a:cubicBezTo>
                  <a:pt x="11" y="199"/>
                  <a:pt x="11" y="202"/>
                  <a:pt x="11" y="204"/>
                </a:cubicBezTo>
                <a:cubicBezTo>
                  <a:pt x="11" y="210"/>
                  <a:pt x="17" y="216"/>
                  <a:pt x="20" y="216"/>
                </a:cubicBezTo>
                <a:cubicBezTo>
                  <a:pt x="31" y="216"/>
                  <a:pt x="90" y="160"/>
                  <a:pt x="90" y="76"/>
                </a:cubicBezTo>
                <a:cubicBezTo>
                  <a:pt x="90" y="34"/>
                  <a:pt x="73" y="0"/>
                  <a:pt x="39" y="0"/>
                </a:cubicBezTo>
                <a:cubicBezTo>
                  <a:pt x="17" y="0"/>
                  <a:pt x="0" y="17"/>
                  <a:pt x="0" y="39"/>
                </a:cubicBezTo>
                <a:cubicBezTo>
                  <a:pt x="0" y="62"/>
                  <a:pt x="17" y="81"/>
                  <a:pt x="42" y="81"/>
                </a:cubicBezTo>
                <a:cubicBezTo>
                  <a:pt x="59" y="81"/>
                  <a:pt x="70" y="70"/>
                  <a:pt x="70" y="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38" name="Freeform 36"/>
          <p:cNvSpPr/>
          <p:nvPr/>
        </p:nvSpPr>
        <p:spPr>
          <a:xfrm>
            <a:off x="7567560" y="5174280"/>
            <a:ext cx="102240" cy="175680"/>
          </a:xfrm>
          <a:custGeom>
            <a:avLst/>
            <a:gdLst/>
            <a:ahLst/>
            <a:rect l="0" t="0" r="r" b="b"/>
            <a:pathLst>
              <a:path w="284" h="488">
                <a:moveTo>
                  <a:pt x="137" y="20"/>
                </a:moveTo>
                <a:cubicBezTo>
                  <a:pt x="137" y="20"/>
                  <a:pt x="140" y="11"/>
                  <a:pt x="140" y="8"/>
                </a:cubicBezTo>
                <a:cubicBezTo>
                  <a:pt x="140" y="6"/>
                  <a:pt x="137" y="0"/>
                  <a:pt x="129" y="0"/>
                </a:cubicBezTo>
                <a:cubicBezTo>
                  <a:pt x="115" y="0"/>
                  <a:pt x="59" y="6"/>
                  <a:pt x="39" y="6"/>
                </a:cubicBezTo>
                <a:cubicBezTo>
                  <a:pt x="34" y="8"/>
                  <a:pt x="25" y="8"/>
                  <a:pt x="25" y="22"/>
                </a:cubicBezTo>
                <a:cubicBezTo>
                  <a:pt x="25" y="34"/>
                  <a:pt x="34" y="34"/>
                  <a:pt x="42" y="34"/>
                </a:cubicBezTo>
                <a:cubicBezTo>
                  <a:pt x="76" y="34"/>
                  <a:pt x="76" y="36"/>
                  <a:pt x="76" y="42"/>
                </a:cubicBezTo>
                <a:cubicBezTo>
                  <a:pt x="76" y="48"/>
                  <a:pt x="70" y="76"/>
                  <a:pt x="64" y="92"/>
                </a:cubicBezTo>
                <a:lnTo>
                  <a:pt x="50" y="154"/>
                </a:lnTo>
                <a:cubicBezTo>
                  <a:pt x="42" y="179"/>
                  <a:pt x="6" y="330"/>
                  <a:pt x="3" y="339"/>
                </a:cubicBezTo>
                <a:cubicBezTo>
                  <a:pt x="0" y="356"/>
                  <a:pt x="0" y="364"/>
                  <a:pt x="0" y="372"/>
                </a:cubicBezTo>
                <a:cubicBezTo>
                  <a:pt x="0" y="442"/>
                  <a:pt x="45" y="487"/>
                  <a:pt x="104" y="487"/>
                </a:cubicBezTo>
                <a:cubicBezTo>
                  <a:pt x="190" y="487"/>
                  <a:pt x="283" y="395"/>
                  <a:pt x="283" y="291"/>
                </a:cubicBezTo>
                <a:cubicBezTo>
                  <a:pt x="283" y="210"/>
                  <a:pt x="227" y="176"/>
                  <a:pt x="176" y="176"/>
                </a:cubicBezTo>
                <a:cubicBezTo>
                  <a:pt x="140" y="176"/>
                  <a:pt x="112" y="196"/>
                  <a:pt x="90" y="213"/>
                </a:cubicBezTo>
                <a:lnTo>
                  <a:pt x="137" y="20"/>
                </a:lnTo>
                <a:moveTo>
                  <a:pt x="104" y="468"/>
                </a:moveTo>
                <a:cubicBezTo>
                  <a:pt x="70" y="468"/>
                  <a:pt x="50" y="440"/>
                  <a:pt x="50" y="398"/>
                </a:cubicBezTo>
                <a:cubicBezTo>
                  <a:pt x="50" y="372"/>
                  <a:pt x="56" y="347"/>
                  <a:pt x="76" y="272"/>
                </a:cubicBezTo>
                <a:cubicBezTo>
                  <a:pt x="78" y="258"/>
                  <a:pt x="78" y="255"/>
                  <a:pt x="92" y="241"/>
                </a:cubicBezTo>
                <a:cubicBezTo>
                  <a:pt x="118" y="210"/>
                  <a:pt x="151" y="196"/>
                  <a:pt x="176" y="196"/>
                </a:cubicBezTo>
                <a:cubicBezTo>
                  <a:pt x="202" y="196"/>
                  <a:pt x="227" y="216"/>
                  <a:pt x="227" y="263"/>
                </a:cubicBezTo>
                <a:cubicBezTo>
                  <a:pt x="227" y="291"/>
                  <a:pt x="210" y="361"/>
                  <a:pt x="190" y="400"/>
                </a:cubicBezTo>
                <a:cubicBezTo>
                  <a:pt x="174" y="434"/>
                  <a:pt x="137" y="468"/>
                  <a:pt x="104" y="46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39" name="Freeform 37"/>
          <p:cNvSpPr/>
          <p:nvPr/>
        </p:nvSpPr>
        <p:spPr>
          <a:xfrm>
            <a:off x="7686720" y="5239800"/>
            <a:ext cx="134280" cy="111240"/>
          </a:xfrm>
          <a:custGeom>
            <a:avLst/>
            <a:gdLst/>
            <a:ahLst/>
            <a:rect l="0" t="0" r="r" b="b"/>
            <a:pathLst>
              <a:path w="373" h="309">
                <a:moveTo>
                  <a:pt x="207" y="48"/>
                </a:moveTo>
                <a:lnTo>
                  <a:pt x="336" y="48"/>
                </a:lnTo>
                <a:cubicBezTo>
                  <a:pt x="344" y="48"/>
                  <a:pt x="372" y="48"/>
                  <a:pt x="372" y="20"/>
                </a:cubicBezTo>
                <a:cubicBezTo>
                  <a:pt x="372" y="0"/>
                  <a:pt x="356" y="0"/>
                  <a:pt x="342" y="0"/>
                </a:cubicBezTo>
                <a:lnTo>
                  <a:pt x="123" y="0"/>
                </a:lnTo>
                <a:cubicBezTo>
                  <a:pt x="104" y="0"/>
                  <a:pt x="81" y="0"/>
                  <a:pt x="45" y="34"/>
                </a:cubicBezTo>
                <a:cubicBezTo>
                  <a:pt x="25" y="53"/>
                  <a:pt x="0" y="90"/>
                  <a:pt x="0" y="95"/>
                </a:cubicBezTo>
                <a:cubicBezTo>
                  <a:pt x="0" y="104"/>
                  <a:pt x="8" y="104"/>
                  <a:pt x="11" y="104"/>
                </a:cubicBezTo>
                <a:cubicBezTo>
                  <a:pt x="20" y="104"/>
                  <a:pt x="20" y="101"/>
                  <a:pt x="25" y="95"/>
                </a:cubicBezTo>
                <a:cubicBezTo>
                  <a:pt x="59" y="48"/>
                  <a:pt x="101" y="48"/>
                  <a:pt x="118" y="48"/>
                </a:cubicBezTo>
                <a:lnTo>
                  <a:pt x="179" y="48"/>
                </a:lnTo>
                <a:lnTo>
                  <a:pt x="112" y="269"/>
                </a:lnTo>
                <a:cubicBezTo>
                  <a:pt x="106" y="280"/>
                  <a:pt x="106" y="283"/>
                  <a:pt x="106" y="286"/>
                </a:cubicBezTo>
                <a:cubicBezTo>
                  <a:pt x="106" y="305"/>
                  <a:pt x="126" y="308"/>
                  <a:pt x="132" y="308"/>
                </a:cubicBezTo>
                <a:cubicBezTo>
                  <a:pt x="157" y="308"/>
                  <a:pt x="162" y="283"/>
                  <a:pt x="165" y="274"/>
                </a:cubicBezTo>
                <a:lnTo>
                  <a:pt x="207" y="4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940" name="CustomShape 38"/>
          <p:cNvSpPr/>
          <p:nvPr/>
        </p:nvSpPr>
        <p:spPr>
          <a:xfrm>
            <a:off x="5997600" y="4956480"/>
            <a:ext cx="1021680" cy="538920"/>
          </a:xfrm>
          <a:prstGeom prst="rect">
            <a:avLst/>
          </a:prstGeom>
          <a:solidFill>
            <a:srgbClr val="6666ff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CustomShape 39"/>
          <p:cNvSpPr/>
          <p:nvPr/>
        </p:nvSpPr>
        <p:spPr>
          <a:xfrm>
            <a:off x="5025600" y="4956480"/>
            <a:ext cx="974880" cy="53892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CustomShape 40"/>
          <p:cNvSpPr/>
          <p:nvPr/>
        </p:nvSpPr>
        <p:spPr>
          <a:xfrm>
            <a:off x="7019280" y="4956480"/>
            <a:ext cx="974880" cy="53892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J-enhancement in metallocenes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944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945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946" name="" descr=""/>
          <p:cNvPicPr/>
          <p:nvPr/>
        </p:nvPicPr>
        <p:blipFill>
          <a:blip r:embed="rId2"/>
          <a:stretch/>
        </p:blipFill>
        <p:spPr>
          <a:xfrm>
            <a:off x="608400" y="1389960"/>
            <a:ext cx="4102560" cy="4559760"/>
          </a:xfrm>
          <a:prstGeom prst="rect">
            <a:avLst/>
          </a:prstGeom>
          <a:ln>
            <a:noFill/>
          </a:ln>
        </p:spPr>
      </p:pic>
      <p:graphicFrame>
        <p:nvGraphicFramePr>
          <p:cNvPr id="947" name="Table 3"/>
          <p:cNvGraphicFramePr/>
          <p:nvPr/>
        </p:nvGraphicFramePr>
        <p:xfrm>
          <a:off x="6206400" y="1513800"/>
          <a:ext cx="3182760" cy="4215240"/>
        </p:xfrm>
        <a:graphic>
          <a:graphicData uri="http://schemas.openxmlformats.org/drawingml/2006/table">
            <a:tbl>
              <a:tblPr/>
              <a:tblGrid>
                <a:gridCol w="657360"/>
                <a:gridCol w="829800"/>
                <a:gridCol w="806040"/>
                <a:gridCol w="889920"/>
              </a:tblGrid>
              <a:tr h="256320">
                <a:tc>
                  <a:tcPr>
                    <a:noFill/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J(Hz)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 </a:t>
                      </a:r>
                      <a:r>
                        <a:rPr b="1" lang="it-IT" sz="1800" spc="-1" strike="noStrike">
                          <a:latin typeface="Arial"/>
                          <a:ea typeface="Arial"/>
                        </a:rPr>
                        <a:t>∆</a:t>
                      </a:r>
                      <a:r>
                        <a:rPr b="1" lang="it-IT" sz="1800" spc="-1" strike="noStrike">
                          <a:latin typeface="Arial"/>
                        </a:rPr>
                        <a:t>J(Hz)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 hMerge="1"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7480">
                <a:tc>
                  <a:tcPr>
                    <a:noFill/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FeCp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NiCp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CrCp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solidFill>
                      <a:srgbClr val="cccccc"/>
                    </a:solidFill>
                  </a:tcPr>
                </a:tc>
              </a:tr>
              <a:tr h="36432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3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8.0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0.65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1.50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4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-0.1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0.82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1.17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1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CC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88.5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5.42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-0.02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2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CC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-4.1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5.63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-0.17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1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172.9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-1.17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-0.04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1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3.8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-1.79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-0.51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2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3.8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-1.90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-0.74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3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0.0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1.24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1.79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621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2m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-0.3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5.66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0.11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34020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3m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CH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14400">
                      <a:solidFill>
                        <a:srgbClr val="000000"/>
                      </a:solidFill>
                    </a:lnL>
                    <a:lnR w="14400">
                      <a:solidFill>
                        <a:srgbClr val="000000"/>
                      </a:solidFill>
                    </a:lnR>
                    <a:lnT w="14400">
                      <a:solidFill>
                        <a:srgbClr val="000000"/>
                      </a:solidFill>
                    </a:lnT>
                    <a:lnB w="1440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0.0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-1.66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>
                          <a:latin typeface="Arial"/>
                        </a:rPr>
                        <a:t>-0.48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sp>
        <p:nvSpPr>
          <p:cNvPr id="948" name="TextShape 4"/>
          <p:cNvSpPr txBox="1"/>
          <p:nvPr/>
        </p:nvSpPr>
        <p:spPr>
          <a:xfrm>
            <a:off x="427320" y="6032520"/>
            <a:ext cx="476244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8:</a:t>
            </a:r>
            <a:r>
              <a:rPr b="0" lang="it-IT" sz="1600" spc="-1" strike="noStrike">
                <a:latin typeface="Arial"/>
              </a:rPr>
              <a:t> Metallocene structure. Hydrogens</a:t>
            </a:r>
            <a:endParaRPr b="0" lang="it-IT" sz="1600" spc="-1" strike="noStrike">
              <a:latin typeface="Arial"/>
            </a:endParaRPr>
          </a:p>
          <a:p>
            <a:r>
              <a:rPr b="0" lang="it-IT" sz="1600" spc="-1" strike="noStrike">
                <a:latin typeface="Arial"/>
              </a:rPr>
              <a:t>→ </a:t>
            </a:r>
            <a:r>
              <a:rPr b="0" lang="it-IT" sz="1600" spc="-1" strike="noStrike">
                <a:latin typeface="Arial"/>
              </a:rPr>
              <a:t>white. Carbons → grey. Metal → green.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949" name="TextShape 5"/>
          <p:cNvSpPr txBox="1"/>
          <p:nvPr/>
        </p:nvSpPr>
        <p:spPr>
          <a:xfrm>
            <a:off x="5821920" y="5814360"/>
            <a:ext cx="4324320" cy="141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Table 1:</a:t>
            </a:r>
            <a:r>
              <a:rPr b="0" lang="it-IT" sz="1600" spc="-1" strike="noStrike">
                <a:latin typeface="Arial"/>
              </a:rPr>
              <a:t> Comparison between unenhanced isotropic J-values for ferrocene, and the corresponding enhancement in nickelocene and chromocene.</a:t>
            </a:r>
            <a:endParaRPr b="0" lang="it-IT" sz="16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Nuclear Magnetic Resonance (NMR)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536" name="TextShape 2"/>
          <p:cNvSpPr txBox="1"/>
          <p:nvPr/>
        </p:nvSpPr>
        <p:spPr>
          <a:xfrm>
            <a:off x="576000" y="1584000"/>
            <a:ext cx="66099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Characterize system based on its response to an external magnetic field.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Nuclear spins will precess about the magnetic field. 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This is the </a:t>
            </a:r>
            <a:r>
              <a:rPr b="0" lang="it-IT" sz="2400" spc="-1" strike="noStrike" u="sng">
                <a:uFillTx/>
                <a:latin typeface="Ubuntu"/>
              </a:rPr>
              <a:t>Larmor precession</a:t>
            </a:r>
            <a:r>
              <a:rPr b="0" lang="it-IT" sz="2400" spc="-1" strike="noStrike">
                <a:latin typeface="Ubuntu"/>
              </a:rPr>
              <a:t>, it is what experiments measure.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The frequency of the Larmor precession influenced by</a:t>
            </a:r>
            <a:endParaRPr b="0" lang="it-IT" sz="24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it-IT" sz="2400" spc="-1" strike="noStrike">
                <a:latin typeface="Ubuntu"/>
              </a:rPr>
              <a:t>1) Nuclear isotope.</a:t>
            </a:r>
            <a:endParaRPr b="0" lang="it-IT" sz="24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it-IT" sz="2400" spc="-1" strike="noStrike">
                <a:latin typeface="Ubuntu"/>
              </a:rPr>
              <a:t>2) Electron-</a:t>
            </a:r>
            <a:r>
              <a:rPr b="0" lang="it-IT" sz="2400" spc="-1" strike="noStrike">
                <a:solidFill>
                  <a:srgbClr val="000000"/>
                </a:solidFill>
                <a:latin typeface="Ubuntu"/>
              </a:rPr>
              <a:t>nuclear</a:t>
            </a:r>
            <a:r>
              <a:rPr b="0" lang="it-IT" sz="2400" spc="-1" strike="noStrike">
                <a:latin typeface="Ubuntu"/>
              </a:rPr>
              <a:t> interactions.</a:t>
            </a:r>
            <a:endParaRPr b="0" lang="it-IT" sz="24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it-IT" sz="2400" spc="-1" strike="noStrike">
                <a:latin typeface="Ubuntu"/>
              </a:rPr>
              <a:t>3) Nuclear-nuclear interactions.</a:t>
            </a:r>
            <a:endParaRPr b="0" lang="it-IT" sz="24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it-IT" sz="2400" spc="-1" strike="noStrike">
                <a:latin typeface="Ubuntu"/>
              </a:rPr>
              <a:t>4) And many others....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537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538" name="" descr=""/>
          <p:cNvPicPr/>
          <p:nvPr/>
        </p:nvPicPr>
        <p:blipFill>
          <a:blip r:embed="rId2"/>
          <a:stretch/>
        </p:blipFill>
        <p:spPr>
          <a:xfrm>
            <a:off x="8044560" y="1466280"/>
            <a:ext cx="1391040" cy="3079440"/>
          </a:xfrm>
          <a:prstGeom prst="rect">
            <a:avLst/>
          </a:prstGeom>
          <a:ln>
            <a:noFill/>
          </a:ln>
        </p:spPr>
      </p:pic>
      <p:sp>
        <p:nvSpPr>
          <p:cNvPr id="539" name="CustomShape 3"/>
          <p:cNvSpPr/>
          <p:nvPr/>
        </p:nvSpPr>
        <p:spPr>
          <a:xfrm>
            <a:off x="8186400" y="527868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Line 4"/>
          <p:cNvSpPr/>
          <p:nvPr/>
        </p:nvSpPr>
        <p:spPr>
          <a:xfrm flipH="1" flipV="1">
            <a:off x="8690760" y="5421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TextShape 5"/>
          <p:cNvSpPr txBox="1"/>
          <p:nvPr/>
        </p:nvSpPr>
        <p:spPr>
          <a:xfrm>
            <a:off x="7864920" y="4564440"/>
            <a:ext cx="182952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it-IT" sz="1600" spc="-1" strike="noStrike">
                <a:latin typeface="Arial"/>
              </a:rPr>
              <a:t>Fig. 1: </a:t>
            </a:r>
            <a:r>
              <a:rPr b="0" lang="it-IT" sz="1600" spc="-1" strike="noStrike">
                <a:latin typeface="Arial"/>
              </a:rPr>
              <a:t>Larmor precession cone.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542" name="TextShape 6"/>
          <p:cNvSpPr txBox="1"/>
          <p:nvPr/>
        </p:nvSpPr>
        <p:spPr>
          <a:xfrm>
            <a:off x="7968600" y="6422400"/>
            <a:ext cx="188640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 2: </a:t>
            </a:r>
            <a:r>
              <a:rPr b="0" lang="it-IT" sz="1600" spc="-1" strike="noStrike">
                <a:latin typeface="Arial"/>
              </a:rPr>
              <a:t> Nucleon.</a:t>
            </a:r>
            <a:endParaRPr b="0" lang="it-IT" sz="1600" spc="-1" strike="noStrike"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J-enhancement in Gd-DOTA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951" name="TextShape 2"/>
          <p:cNvSpPr txBox="1"/>
          <p:nvPr/>
        </p:nvSpPr>
        <p:spPr>
          <a:xfrm>
            <a:off x="321120" y="1704960"/>
            <a:ext cx="93927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952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953" name="TextShape 3"/>
          <p:cNvSpPr txBox="1"/>
          <p:nvPr/>
        </p:nvSpPr>
        <p:spPr>
          <a:xfrm>
            <a:off x="915480" y="6032520"/>
            <a:ext cx="476244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9: </a:t>
            </a:r>
            <a:r>
              <a:rPr b="0" lang="it-IT" sz="1600" spc="-1" strike="noStrike">
                <a:latin typeface="Arial"/>
              </a:rPr>
              <a:t>Gd-DOTA structure. Oxygen → red. Nitrogen → brown. Other elements as before.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954" name="TextShape 4"/>
          <p:cNvSpPr txBox="1"/>
          <p:nvPr/>
        </p:nvSpPr>
        <p:spPr>
          <a:xfrm>
            <a:off x="5895000" y="5069520"/>
            <a:ext cx="3818880" cy="633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Table 2:</a:t>
            </a:r>
            <a:r>
              <a:rPr b="0" lang="it-IT" sz="1600" spc="-1" strike="noStrike">
                <a:latin typeface="Arial"/>
              </a:rPr>
              <a:t> Enhancement to isotropic and anisotropic J-values for Gd-DOTA.</a:t>
            </a:r>
            <a:endParaRPr b="0" lang="it-IT" sz="1600" spc="-1" strike="noStrike">
              <a:latin typeface="Arial"/>
            </a:endParaRPr>
          </a:p>
        </p:txBody>
      </p:sp>
      <p:pic>
        <p:nvPicPr>
          <p:cNvPr id="955" name="" descr=""/>
          <p:cNvPicPr/>
          <p:nvPr/>
        </p:nvPicPr>
        <p:blipFill>
          <a:blip r:embed="rId2"/>
          <a:stretch/>
        </p:blipFill>
        <p:spPr>
          <a:xfrm>
            <a:off x="504360" y="1473480"/>
            <a:ext cx="4818600" cy="4064040"/>
          </a:xfrm>
          <a:prstGeom prst="rect">
            <a:avLst/>
          </a:prstGeom>
          <a:ln>
            <a:noFill/>
          </a:ln>
        </p:spPr>
      </p:pic>
      <p:graphicFrame>
        <p:nvGraphicFramePr>
          <p:cNvPr id="956" name="Table 5"/>
          <p:cNvGraphicFramePr/>
          <p:nvPr/>
        </p:nvGraphicFramePr>
        <p:xfrm>
          <a:off x="5922720" y="2643480"/>
          <a:ext cx="3443400" cy="2129400"/>
        </p:xfrm>
        <a:graphic>
          <a:graphicData uri="http://schemas.openxmlformats.org/drawingml/2006/table">
            <a:tbl>
              <a:tblPr/>
              <a:tblGrid>
                <a:gridCol w="1049040"/>
                <a:gridCol w="1187280"/>
                <a:gridCol w="1207440"/>
              </a:tblGrid>
              <a:tr h="347040">
                <a:tc>
                  <a:tcPr>
                    <a:noFill/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 </a:t>
                      </a:r>
                      <a:r>
                        <a:rPr b="1" lang="it-IT" sz="1800" spc="-1" strike="noStrike">
                          <a:latin typeface="Arial"/>
                          <a:ea typeface="Arial"/>
                        </a:rPr>
                        <a:t>∆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101000">
                          <a:latin typeface="Arial"/>
                        </a:rPr>
                        <a:t>iso</a:t>
                      </a:r>
                      <a:r>
                        <a:rPr b="0" lang="it-IT" sz="1800" spc="-1" strike="noStrike">
                          <a:latin typeface="Arial"/>
                        </a:rPr>
                        <a:t>(Hz)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 </a:t>
                      </a:r>
                      <a:r>
                        <a:rPr b="1" lang="it-IT" sz="1800" spc="-1" strike="noStrike">
                          <a:latin typeface="Arial"/>
                          <a:ea typeface="Arial"/>
                        </a:rPr>
                        <a:t>∆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101000">
                          <a:latin typeface="Arial"/>
                        </a:rPr>
                        <a:t>aniso</a:t>
                      </a:r>
                      <a:r>
                        <a:rPr b="0" lang="it-IT" sz="1800" spc="-1" strike="noStrike">
                          <a:latin typeface="Arial"/>
                        </a:rPr>
                        <a:t>(Hz)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4532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3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0" lang="it-IT" sz="1800" spc="-1" strike="noStrike">
                          <a:latin typeface="Arial"/>
                        </a:rPr>
                        <a:t>2.40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0" lang="it-IT" sz="1800" spc="-1" strike="noStrike">
                          <a:latin typeface="Arial"/>
                        </a:rPr>
                        <a:t>-1.35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44532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4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0" lang="it-IT" sz="1800" spc="-1" strike="noStrike">
                          <a:latin typeface="Arial"/>
                        </a:rPr>
                        <a:t>2.58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0" lang="it-IT" sz="1800" spc="-1" strike="noStrike">
                          <a:latin typeface="Arial"/>
                        </a:rPr>
                        <a:t>-1.99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44532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5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0" lang="it-IT" sz="1800" spc="-1" strike="noStrike">
                          <a:latin typeface="Arial"/>
                        </a:rPr>
                        <a:t>6.59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0" lang="it-IT" sz="1800" spc="-1" strike="noStrike">
                          <a:latin typeface="Arial"/>
                        </a:rPr>
                        <a:t>-5.4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  <a:tr h="446760">
                <a:tc>
                  <a:txBody>
                    <a:bodyPr lIns="0" rIns="0" tIns="0" bIns="0"/>
                    <a:p>
                      <a:pPr algn="r"/>
                      <a:r>
                        <a:rPr b="1" lang="it-IT" sz="1800" spc="-1" strike="noStrike" baseline="101000">
                          <a:latin typeface="Arial"/>
                        </a:rPr>
                        <a:t>7</a:t>
                      </a:r>
                      <a:r>
                        <a:rPr b="1" lang="it-IT" sz="1800" spc="-1" strike="noStrike">
                          <a:latin typeface="Arial"/>
                        </a:rPr>
                        <a:t>J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HH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0" lang="it-IT" sz="1800" spc="-1" strike="noStrike">
                          <a:latin typeface="Arial"/>
                        </a:rPr>
                        <a:t>-3.27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 lIns="0" rIns="0" tIns="0" bIns="0"/>
                    <a:p>
                      <a:pPr algn="r"/>
                      <a:r>
                        <a:rPr b="0" lang="it-IT" sz="1800" spc="-1" strike="noStrike">
                          <a:latin typeface="Arial"/>
                        </a:rPr>
                        <a:t>9.41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000000"/>
                      </a:solidFill>
                    </a:lnL>
                    <a:lnR w="720">
                      <a:solidFill>
                        <a:srgbClr val="000000"/>
                      </a:solidFill>
                    </a:lnR>
                    <a:lnT w="720">
                      <a:solidFill>
                        <a:srgbClr val="000000"/>
                      </a:solidFill>
                    </a:lnT>
                    <a:lnB w="720">
                      <a:solidFill>
                        <a:srgbClr val="000000"/>
                      </a:solidFill>
                    </a:lnB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Paramagnetic spin-spin coupling enhancement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958" name="TextShape 2"/>
          <p:cNvSpPr txBox="1"/>
          <p:nvPr/>
        </p:nvSpPr>
        <p:spPr>
          <a:xfrm>
            <a:off x="347400" y="1584000"/>
            <a:ext cx="953964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it-IT" sz="2200" spc="-1" strike="noStrike">
                <a:latin typeface="Ubuntu"/>
              </a:rPr>
              <a:t>Q) Is J-coupling qualitatively different in systems with unpaired electrons?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200" spc="-1" strike="noStrike">
                <a:latin typeface="Ubuntu"/>
              </a:rPr>
              <a:t>A) Yes, nuclear spins are coupled by the electron spin-density, and there is no direct dependence on the distance between the nuclei.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Ubuntu"/>
              </a:rPr>
              <a:t>If SSCCs are needed for paramagnetic systems they are approximated with SSCCs for a similar diamagnetic system.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it-IT" sz="2200" spc="-1" strike="noStrike">
                <a:latin typeface="Ubuntu"/>
              </a:rPr>
              <a:t>Q) When is this approximation valid?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200" spc="-1" strike="noStrike">
                <a:latin typeface="Ubuntu"/>
              </a:rPr>
              <a:t>A) Most of the time... However, in systems with diffuse spin density and multiple coupled paramagnetic centres this effect could be significant.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</p:txBody>
      </p:sp>
      <p:pic>
        <p:nvPicPr>
          <p:cNvPr id="959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Electron Paramagnetic Resonance (EPR)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961" name="TextShape 2"/>
          <p:cNvSpPr txBox="1"/>
          <p:nvPr/>
        </p:nvSpPr>
        <p:spPr>
          <a:xfrm>
            <a:off x="576000" y="1620000"/>
            <a:ext cx="66099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Characterize system based on its response to an external magnetic field.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The frequency of the Larmor precession influenced by interations with</a:t>
            </a:r>
            <a:endParaRPr b="0" lang="it-IT" sz="24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it-IT" sz="2400" spc="-1" strike="noStrike">
                <a:latin typeface="Ubuntu"/>
              </a:rPr>
              <a:t>1) Nuclear potential</a:t>
            </a:r>
            <a:endParaRPr b="0" lang="it-IT" sz="24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it-IT" sz="2400" spc="-1" strike="noStrike">
                <a:latin typeface="Ubuntu"/>
              </a:rPr>
              <a:t>Hyperfine splitting</a:t>
            </a:r>
            <a:endParaRPr b="0" lang="it-IT" sz="24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it-IT" sz="2400" spc="-1" strike="noStrike">
                <a:latin typeface="Ubuntu"/>
              </a:rPr>
              <a:t>Spin-orbit coupling</a:t>
            </a:r>
            <a:endParaRPr b="0" lang="it-IT" sz="24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it-IT" sz="2400" spc="-1" strike="noStrike">
                <a:latin typeface="Ubuntu"/>
              </a:rPr>
              <a:t> </a:t>
            </a:r>
            <a:endParaRPr b="0" lang="it-IT" sz="2400" spc="-1" strike="noStrike">
              <a:latin typeface="Ubuntu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it-IT" sz="2400" spc="-1" strike="noStrike">
                <a:latin typeface="Ubuntu"/>
              </a:rPr>
              <a:t>2) Other electrons:</a:t>
            </a:r>
            <a:endParaRPr b="0" lang="it-IT" sz="24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it-IT" sz="2400" spc="-1" strike="noStrike">
                <a:latin typeface="Ubuntu"/>
              </a:rPr>
              <a:t>Gaunt interaction</a:t>
            </a:r>
            <a:endParaRPr b="0" lang="it-IT" sz="2400" spc="-1" strike="noStrike">
              <a:latin typeface="Ubuntu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b="0" lang="it-IT" sz="2400" spc="-1" strike="noStrike">
                <a:latin typeface="Ubuntu"/>
              </a:rPr>
              <a:t>Breit interaction</a:t>
            </a:r>
            <a:endParaRPr b="0" lang="it-IT" sz="2400" spc="-1" strike="noStrike">
              <a:latin typeface="Ubuntu"/>
            </a:endParaRPr>
          </a:p>
        </p:txBody>
      </p:sp>
      <p:pic>
        <p:nvPicPr>
          <p:cNvPr id="962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963" name="" descr=""/>
          <p:cNvPicPr/>
          <p:nvPr/>
        </p:nvPicPr>
        <p:blipFill>
          <a:blip r:embed="rId2"/>
          <a:stretch/>
        </p:blipFill>
        <p:spPr>
          <a:xfrm>
            <a:off x="8044560" y="1466280"/>
            <a:ext cx="1391040" cy="3079440"/>
          </a:xfrm>
          <a:prstGeom prst="rect">
            <a:avLst/>
          </a:prstGeom>
          <a:ln>
            <a:noFill/>
          </a:ln>
        </p:spPr>
      </p:pic>
      <p:sp>
        <p:nvSpPr>
          <p:cNvPr id="964" name="CustomShape 3"/>
          <p:cNvSpPr/>
          <p:nvPr/>
        </p:nvSpPr>
        <p:spPr>
          <a:xfrm>
            <a:off x="8186400" y="5278680"/>
            <a:ext cx="990360" cy="1075320"/>
          </a:xfrm>
          <a:prstGeom prst="ellipse">
            <a:avLst/>
          </a:prstGeom>
          <a:solidFill>
            <a:srgbClr val="ffffff"/>
          </a:solidFill>
          <a:ln w="54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Line 4"/>
          <p:cNvSpPr/>
          <p:nvPr/>
        </p:nvSpPr>
        <p:spPr>
          <a:xfrm flipH="1" flipV="1">
            <a:off x="8690760" y="5421960"/>
            <a:ext cx="9360" cy="735480"/>
          </a:xfrm>
          <a:prstGeom prst="line">
            <a:avLst/>
          </a:prstGeom>
          <a:ln w="54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TextShape 5"/>
          <p:cNvSpPr txBox="1"/>
          <p:nvPr/>
        </p:nvSpPr>
        <p:spPr>
          <a:xfrm>
            <a:off x="7864920" y="4564440"/>
            <a:ext cx="182952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it-IT" sz="1600" spc="-1" strike="noStrike">
                <a:latin typeface="Arial"/>
              </a:rPr>
              <a:t>Fig. 1: </a:t>
            </a:r>
            <a:r>
              <a:rPr b="0" lang="it-IT" sz="1600" spc="-1" strike="noStrike">
                <a:latin typeface="Arial"/>
              </a:rPr>
              <a:t>Larmor precession cone.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967" name="TextShape 6"/>
          <p:cNvSpPr txBox="1"/>
          <p:nvPr/>
        </p:nvSpPr>
        <p:spPr>
          <a:xfrm>
            <a:off x="7968600" y="6422400"/>
            <a:ext cx="188640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 2: </a:t>
            </a:r>
            <a:r>
              <a:rPr b="0" lang="it-IT" sz="1600" spc="-1" strike="noStrike">
                <a:latin typeface="Arial"/>
              </a:rPr>
              <a:t> Electron.</a:t>
            </a:r>
            <a:endParaRPr b="0" lang="it-IT" sz="1600" spc="-1" strike="noStrike"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TextShape 1"/>
          <p:cNvSpPr txBox="1"/>
          <p:nvPr/>
        </p:nvSpPr>
        <p:spPr>
          <a:xfrm>
            <a:off x="339120" y="1560600"/>
            <a:ext cx="9071640" cy="50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g-tensor is determined by the environment surrounding the paramagnetic centre.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Can provide information about the orientation of molecules with respect to the docking site.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Several organic compounds of interest exhibit regions of of negative spin density and/or exist in low spin states.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400" spc="-1" strike="noStrike">
                <a:latin typeface="Ubuntu"/>
              </a:rPr>
              <a:t>Q) How well is g-tensor theory adapted to unrestricted and/or broken symmetry DFT?</a:t>
            </a:r>
            <a:endParaRPr b="0" lang="it-IT" sz="24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it-IT" sz="2000" spc="-1" strike="noStrike">
                <a:latin typeface="Ubuntu"/>
              </a:rPr>
              <a:t>[1] M. Kaupp, Biochemistry 41.9,  2895, (2002).</a:t>
            </a:r>
            <a:endParaRPr b="0" lang="it-IT" sz="20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it-IT" sz="2000" spc="-1" strike="noStrike">
                <a:latin typeface="Ubuntu"/>
              </a:rPr>
              <a:t>[2] D. A. Dougherty, Accounts of chemical research 24.3, 88 (1991). </a:t>
            </a:r>
            <a:endParaRPr b="0" lang="it-IT" sz="2000" spc="-1" strike="noStrike">
              <a:latin typeface="Ubuntu"/>
            </a:endParaRPr>
          </a:p>
        </p:txBody>
      </p:sp>
      <p:sp>
        <p:nvSpPr>
          <p:cNvPr id="969" name="TextShape 2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Applying EPR to biological systems</a:t>
            </a:r>
            <a:endParaRPr b="0" lang="it-IT" sz="3000" spc="-1" strike="noStrike">
              <a:latin typeface="Ubuntu"/>
            </a:endParaRPr>
          </a:p>
        </p:txBody>
      </p:sp>
      <p:pic>
        <p:nvPicPr>
          <p:cNvPr id="970" name="" descr=""/>
          <p:cNvPicPr/>
          <p:nvPr/>
        </p:nvPicPr>
        <p:blipFill>
          <a:blip r:embed="rId1"/>
          <a:stretch/>
        </p:blipFill>
        <p:spPr>
          <a:xfrm>
            <a:off x="8712000" y="216000"/>
            <a:ext cx="105516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An interpretation of the g-tensor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972" name="TextShape 2"/>
          <p:cNvSpPr txBox="1"/>
          <p:nvPr/>
        </p:nvSpPr>
        <p:spPr>
          <a:xfrm>
            <a:off x="419040" y="1608120"/>
            <a:ext cx="5400000" cy="525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600" spc="-1" strike="noStrike">
                <a:latin typeface="Ubuntu"/>
              </a:rPr>
              <a:t>Attempt to describe magnetic moment of system using a single “pseudospin”.</a:t>
            </a: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600" spc="-1" strike="noStrike">
                <a:latin typeface="Ubuntu"/>
              </a:rPr>
              <a:t>Each direction of magnetic field defines a point on the surface.</a:t>
            </a: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600" spc="-1" strike="noStrike">
                <a:latin typeface="Ubuntu"/>
              </a:rPr>
              <a:t>Distance from centre to the surface determine g-shift.</a:t>
            </a:r>
            <a:endParaRPr b="0" lang="it-IT" sz="2600" spc="-1" strike="noStrike">
              <a:latin typeface="Ubuntu"/>
            </a:endParaRPr>
          </a:p>
        </p:txBody>
      </p:sp>
      <p:pic>
        <p:nvPicPr>
          <p:cNvPr id="973" name="" descr=""/>
          <p:cNvPicPr/>
          <p:nvPr/>
        </p:nvPicPr>
        <p:blipFill>
          <a:blip r:embed="rId1"/>
          <a:stretch/>
        </p:blipFill>
        <p:spPr>
          <a:xfrm>
            <a:off x="8712000" y="21600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974" name="CustomShape 3"/>
          <p:cNvSpPr/>
          <p:nvPr/>
        </p:nvSpPr>
        <p:spPr>
          <a:xfrm>
            <a:off x="7091640" y="1656000"/>
            <a:ext cx="1944000" cy="4032000"/>
          </a:xfrm>
          <a:prstGeom prst="ellipse">
            <a:avLst/>
          </a:prstGeom>
          <a:solidFill>
            <a:srgbClr val="cfe7e5"/>
          </a:solidFill>
          <a:ln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CustomShape 4"/>
          <p:cNvSpPr/>
          <p:nvPr/>
        </p:nvSpPr>
        <p:spPr>
          <a:xfrm>
            <a:off x="6372000" y="2016000"/>
            <a:ext cx="3312000" cy="3240000"/>
          </a:xfrm>
          <a:prstGeom prst="ellipse">
            <a:avLst/>
          </a:prstGeom>
          <a:noFill/>
          <a:ln w="54720">
            <a:solidFill>
              <a:srgbClr val="808080"/>
            </a:solidFill>
            <a:custDash>
              <a:ds d="1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Line 5"/>
          <p:cNvSpPr/>
          <p:nvPr/>
        </p:nvSpPr>
        <p:spPr>
          <a:xfrm flipV="1">
            <a:off x="9107640" y="2520000"/>
            <a:ext cx="216000" cy="2160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Line 6"/>
          <p:cNvSpPr/>
          <p:nvPr/>
        </p:nvSpPr>
        <p:spPr>
          <a:xfrm flipH="1">
            <a:off x="8963640" y="2664000"/>
            <a:ext cx="216000" cy="2160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TextShape 7"/>
          <p:cNvSpPr txBox="1"/>
          <p:nvPr/>
        </p:nvSpPr>
        <p:spPr>
          <a:xfrm>
            <a:off x="6336000" y="5832000"/>
            <a:ext cx="3167640" cy="383040"/>
          </a:xfrm>
          <a:prstGeom prst="rect">
            <a:avLst/>
          </a:prstGeom>
          <a:noFill/>
          <a:ln w="36720">
            <a:noFill/>
          </a:ln>
        </p:spPr>
        <p:txBody>
          <a:bodyPr lIns="108360" rIns="108360" tIns="63360" bIns="63360"/>
          <a:p>
            <a:r>
              <a:rPr b="1" lang="it-IT" sz="1800" spc="-1" strike="noStrike">
                <a:solidFill>
                  <a:srgbClr val="000000"/>
                </a:solidFill>
                <a:latin typeface="Arial"/>
              </a:rPr>
              <a:t>Equation for point on oval: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979" name="" descr="28§display§g_{n}^{2}=(g_{xx}n_{x})^{2}+(g_{yy}n_{y})^{2}§png§600§FALSE§"/>
          <p:cNvPicPr/>
          <p:nvPr/>
        </p:nvPicPr>
        <p:blipFill>
          <a:blip r:embed="rId2"/>
          <a:stretch/>
        </p:blipFill>
        <p:spPr>
          <a:xfrm>
            <a:off x="5976000" y="6208560"/>
            <a:ext cx="3844440" cy="415440"/>
          </a:xfrm>
          <a:prstGeom prst="rect">
            <a:avLst/>
          </a:prstGeom>
          <a:ln>
            <a:noFill/>
          </a:ln>
        </p:spPr>
      </p:pic>
      <p:pic>
        <p:nvPicPr>
          <p:cNvPr id="980" name="" descr="28§display§\boldsymbol{\Delta} \mathbf{g}§png§600§TRUE§"/>
          <p:cNvPicPr/>
          <p:nvPr/>
        </p:nvPicPr>
        <p:blipFill>
          <a:blip r:embed="rId3"/>
          <a:stretch/>
        </p:blipFill>
        <p:spPr>
          <a:xfrm>
            <a:off x="9066960" y="2808000"/>
            <a:ext cx="400680" cy="244080"/>
          </a:xfrm>
          <a:prstGeom prst="rect">
            <a:avLst/>
          </a:prstGeom>
          <a:ln>
            <a:noFill/>
          </a:ln>
        </p:spPr>
      </p:pic>
      <p:sp>
        <p:nvSpPr>
          <p:cNvPr id="981" name="Line 8"/>
          <p:cNvSpPr/>
          <p:nvPr/>
        </p:nvSpPr>
        <p:spPr>
          <a:xfrm flipV="1">
            <a:off x="8460000" y="2880000"/>
            <a:ext cx="504000" cy="5040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Line 9"/>
          <p:cNvSpPr/>
          <p:nvPr/>
        </p:nvSpPr>
        <p:spPr>
          <a:xfrm flipH="1">
            <a:off x="8172360" y="3240000"/>
            <a:ext cx="431640" cy="43200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83" name="" descr="28§display§\mathbf{g}_{\hat{n}}§png§600§TRUE§"/>
          <p:cNvPicPr/>
          <p:nvPr/>
        </p:nvPicPr>
        <p:blipFill>
          <a:blip r:embed="rId4"/>
          <a:stretch/>
        </p:blipFill>
        <p:spPr>
          <a:xfrm>
            <a:off x="8603640" y="3312000"/>
            <a:ext cx="360000" cy="232920"/>
          </a:xfrm>
          <a:prstGeom prst="rect">
            <a:avLst/>
          </a:prstGeom>
          <a:ln>
            <a:noFill/>
          </a:ln>
        </p:spPr>
      </p:pic>
      <p:sp>
        <p:nvSpPr>
          <p:cNvPr id="984" name="CustomShape 10"/>
          <p:cNvSpPr/>
          <p:nvPr/>
        </p:nvSpPr>
        <p:spPr>
          <a:xfrm>
            <a:off x="8027640" y="3672000"/>
            <a:ext cx="72000" cy="720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CustomShape 11"/>
          <p:cNvSpPr/>
          <p:nvPr/>
        </p:nvSpPr>
        <p:spPr>
          <a:xfrm>
            <a:off x="8027640" y="3672000"/>
            <a:ext cx="72000" cy="720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TextShape 1"/>
          <p:cNvSpPr txBox="1"/>
          <p:nvPr/>
        </p:nvSpPr>
        <p:spPr>
          <a:xfrm>
            <a:off x="504000" y="1548000"/>
            <a:ext cx="9071640" cy="50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600" spc="-1" strike="noStrike">
                <a:latin typeface="Ubuntu"/>
              </a:rPr>
              <a:t>Interaction determined by Zeeman operator:</a:t>
            </a: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600" spc="-1" strike="noStrike">
                <a:latin typeface="Ubuntu"/>
              </a:rPr>
              <a:t>Interaction between magnetic moment of spin.</a:t>
            </a: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600" spc="-1" strike="noStrike">
                <a:latin typeface="Ubuntu"/>
              </a:rPr>
              <a:t>Anisotropic; different splittings associated with different orientations of magnetic field.</a:t>
            </a: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600" spc="-1" strike="noStrike">
                <a:latin typeface="Ubuntu"/>
              </a:rPr>
              <a:t>Use g-tensor to plot spectrum:</a:t>
            </a: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</p:txBody>
      </p:sp>
      <p:sp>
        <p:nvSpPr>
          <p:cNvPr id="987" name="TextShape 2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Zeeman splitting and the g-tensor</a:t>
            </a:r>
            <a:endParaRPr b="0" lang="it-IT" sz="3000" spc="-1" strike="noStrike">
              <a:latin typeface="Ubuntu"/>
            </a:endParaRPr>
          </a:p>
        </p:txBody>
      </p:sp>
      <p:pic>
        <p:nvPicPr>
          <p:cNvPr id="988" name="" descr=""/>
          <p:cNvPicPr/>
          <p:nvPr/>
        </p:nvPicPr>
        <p:blipFill>
          <a:blip r:embed="rId1"/>
          <a:stretch/>
        </p:blipFill>
        <p:spPr>
          <a:xfrm>
            <a:off x="8712000" y="21600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989" name="" descr="28§display§\hat{H}_{Zee} = \mathbf{B} \cdot(2\mathbf{S}+\mathbf{L})§png§600§FALSE§"/>
          <p:cNvPicPr/>
          <p:nvPr/>
        </p:nvPicPr>
        <p:blipFill>
          <a:blip r:embed="rId2"/>
          <a:stretch/>
        </p:blipFill>
        <p:spPr>
          <a:xfrm>
            <a:off x="2842560" y="2063520"/>
            <a:ext cx="3094560" cy="423360"/>
          </a:xfrm>
          <a:prstGeom prst="rect">
            <a:avLst/>
          </a:prstGeom>
          <a:ln>
            <a:noFill/>
          </a:ln>
        </p:spPr>
      </p:pic>
      <p:pic>
        <p:nvPicPr>
          <p:cNvPr id="990" name="" descr="28§display§\mathbf{g}=&#10;\begin{bmatrix}&#10;g_{11} &amp; g_{12} &amp; g_{13} \\&#10;g_{21} &amp; g_{22} &amp; g_{23} \\&#10;g_{31} &amp; g_{32} &amp; g_{33} \\&#10;\end{bmatrix}§png§600§FALSE"/>
          <p:cNvPicPr/>
          <p:nvPr/>
        </p:nvPicPr>
        <p:blipFill>
          <a:blip r:embed="rId3"/>
          <a:stretch/>
        </p:blipFill>
        <p:spPr>
          <a:xfrm>
            <a:off x="3135240" y="4921920"/>
            <a:ext cx="3128760" cy="127008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Restricted basis Hamiltonian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992" name="TextShape 2"/>
          <p:cNvSpPr txBox="1"/>
          <p:nvPr/>
        </p:nvSpPr>
        <p:spPr>
          <a:xfrm>
            <a:off x="504000" y="1692000"/>
            <a:ext cx="907164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600" spc="-1" strike="noStrike">
                <a:latin typeface="Ubuntu"/>
              </a:rPr>
              <a:t>Hamiltonian:</a:t>
            </a: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600" spc="-1" strike="noStrike">
                <a:latin typeface="Ubuntu"/>
              </a:rPr>
              <a:t>Make use of properties of KP to rewrite as</a:t>
            </a: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</p:txBody>
      </p:sp>
      <p:pic>
        <p:nvPicPr>
          <p:cNvPr id="993" name="" descr=""/>
          <p:cNvPicPr/>
          <p:nvPr/>
        </p:nvPicPr>
        <p:blipFill>
          <a:blip r:embed="rId1"/>
          <a:stretch/>
        </p:blipFill>
        <p:spPr>
          <a:xfrm>
            <a:off x="8712000" y="21600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994" name="" descr="28§display§[\hat{H}^{u}]_{\{\Psi, \overline{\Psi}\}}=&#10;\begin{bmatrix}&#10;\langle \Psi | \hat{H}^{u} | \Psi \rangle &amp;\langle \Psi | \hat{H}^{u} | \overline{\Psi} \rangle \\&#10;\langle \overline{\Psi}| \hat{H}^{u} | \Psi \rangle &amp;\langle \overline{\Psi} | \hat{H}^{u} | \overline{\Psi} \rangle &#10;\end{bmatrix}§png§600§FALSE"/>
          <p:cNvPicPr/>
          <p:nvPr/>
        </p:nvPicPr>
        <p:blipFill>
          <a:blip r:embed="rId2"/>
          <a:stretch/>
        </p:blipFill>
        <p:spPr>
          <a:xfrm>
            <a:off x="781200" y="2484000"/>
            <a:ext cx="5626800" cy="880920"/>
          </a:xfrm>
          <a:prstGeom prst="rect">
            <a:avLst/>
          </a:prstGeom>
          <a:ln>
            <a:noFill/>
          </a:ln>
        </p:spPr>
      </p:pic>
      <p:pic>
        <p:nvPicPr>
          <p:cNvPr id="995" name="" descr="28§display§[\hat{H}^{u}]_{\{\Psi, \overline{\Psi}\}}=&#10;\begin{bmatrix}&#10;g_{uz} &amp; g_{ux} -ig_{uy}\\&#10;g_{ux}+ig_{uy} &amp; -g_{uz}&#10;\end{bmatrix}&#10;=\sum_{v}^{x,y,z} g_{uv} \sigma_{v}§png§600§FALSE§"/>
          <p:cNvPicPr/>
          <p:nvPr/>
        </p:nvPicPr>
        <p:blipFill>
          <a:blip r:embed="rId3"/>
          <a:stretch/>
        </p:blipFill>
        <p:spPr>
          <a:xfrm>
            <a:off x="1008000" y="4818240"/>
            <a:ext cx="7789680" cy="977760"/>
          </a:xfrm>
          <a:prstGeom prst="rect">
            <a:avLst/>
          </a:prstGeom>
          <a:ln>
            <a:noFill/>
          </a:ln>
        </p:spPr>
      </p:pic>
      <p:pic>
        <p:nvPicPr>
          <p:cNvPr id="996" name="" descr="28§display§\hat{H}^{u}= \frac{\partial\hat{H}}{\partial B_{u}}§png§600§FALSE"/>
          <p:cNvPicPr/>
          <p:nvPr/>
        </p:nvPicPr>
        <p:blipFill>
          <a:blip r:embed="rId4"/>
          <a:stretch/>
        </p:blipFill>
        <p:spPr>
          <a:xfrm>
            <a:off x="7164000" y="2484000"/>
            <a:ext cx="1664280" cy="86796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Rotations of spin using KP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998" name="TextShape 2"/>
          <p:cNvSpPr txBox="1"/>
          <p:nvPr/>
        </p:nvSpPr>
        <p:spPr>
          <a:xfrm>
            <a:off x="504000" y="1440000"/>
            <a:ext cx="907164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Use a linear combination of Kramers pairs to describe wavefunction with rotated spin:</a:t>
            </a: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999" name="" descr=""/>
          <p:cNvPicPr/>
          <p:nvPr/>
        </p:nvPicPr>
        <p:blipFill>
          <a:blip r:embed="rId1"/>
          <a:stretch/>
        </p:blipFill>
        <p:spPr>
          <a:xfrm>
            <a:off x="8712000" y="21600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1000" name="" descr="28§display§| \Psi^{\mathbf{\hat{n}}} \rangle = &#10;a| \Psi^{\mathbf{\hat{x}}} \rangle +b| \overline{\Psi^{\mathbf{\hat{x}}}} \rangle §png§600§FALSE§"/>
          <p:cNvPicPr/>
          <p:nvPr/>
        </p:nvPicPr>
        <p:blipFill>
          <a:blip r:embed="rId2"/>
          <a:stretch/>
        </p:blipFill>
        <p:spPr>
          <a:xfrm>
            <a:off x="1152000" y="3036600"/>
            <a:ext cx="3251880" cy="419400"/>
          </a:xfrm>
          <a:prstGeom prst="rect">
            <a:avLst/>
          </a:prstGeom>
          <a:ln>
            <a:noFill/>
          </a:ln>
        </p:spPr>
      </p:pic>
      <p:pic>
        <p:nvPicPr>
          <p:cNvPr id="1001" name="" descr="28§display§|a|^{2}+|b|^{2}=1§png§600§FALSE§"/>
          <p:cNvPicPr/>
          <p:nvPr/>
        </p:nvPicPr>
        <p:blipFill>
          <a:blip r:embed="rId3"/>
          <a:stretch/>
        </p:blipFill>
        <p:spPr>
          <a:xfrm>
            <a:off x="6192000" y="3129840"/>
            <a:ext cx="2053440" cy="398160"/>
          </a:xfrm>
          <a:prstGeom prst="rect">
            <a:avLst/>
          </a:prstGeom>
          <a:ln>
            <a:noFill/>
          </a:ln>
        </p:spPr>
      </p:pic>
      <p:pic>
        <p:nvPicPr>
          <p:cNvPr id="1002" name="" descr="28§display§| \Psi^{\mathbf{\hat{x}}} \rangle = &#10;\frac{1}{\sqrt{2}}| \Psi^{\mathbf{\hat{z}}} \rangle +\frac{1}{\sqrt{2}}| \overline{\Psi^{\mathbf{\hat{z}}}} \rangle §png§600§FALSE§"/>
          <p:cNvPicPr/>
          <p:nvPr/>
        </p:nvPicPr>
        <p:blipFill>
          <a:blip r:embed="rId4"/>
          <a:stretch/>
        </p:blipFill>
        <p:spPr>
          <a:xfrm>
            <a:off x="2916360" y="3852000"/>
            <a:ext cx="3962520" cy="796320"/>
          </a:xfrm>
          <a:prstGeom prst="rect">
            <a:avLst/>
          </a:prstGeom>
          <a:ln>
            <a:noFill/>
          </a:ln>
        </p:spPr>
      </p:pic>
      <p:pic>
        <p:nvPicPr>
          <p:cNvPr id="1003" name="" descr="28§display§|\overline{ \Psi^{\mathbf{\hat{x}}}} \rangle = &#10;\frac{1}{\sqrt{2}}| \Psi^{\mathbf{\hat{z}}} \rangle -\frac{1}{\sqrt{2}}| \overline{\Psi^{\mathbf{\hat{z}}}} \rangle §png§600§FALSE§"/>
          <p:cNvPicPr/>
          <p:nvPr/>
        </p:nvPicPr>
        <p:blipFill>
          <a:blip r:embed="rId5"/>
          <a:stretch/>
        </p:blipFill>
        <p:spPr>
          <a:xfrm>
            <a:off x="2916720" y="4963680"/>
            <a:ext cx="3962520" cy="79632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Rotations of spin using KP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1005" name="TextShape 2"/>
          <p:cNvSpPr txBox="1"/>
          <p:nvPr/>
        </p:nvSpPr>
        <p:spPr>
          <a:xfrm>
            <a:off x="504000" y="1440000"/>
            <a:ext cx="907164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1006" name="" descr=""/>
          <p:cNvPicPr/>
          <p:nvPr/>
        </p:nvPicPr>
        <p:blipFill>
          <a:blip r:embed="rId1"/>
          <a:stretch/>
        </p:blipFill>
        <p:spPr>
          <a:xfrm>
            <a:off x="8712000" y="21600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1007" name="" descr="28§display§=&#10;\begin{bmatrix}&#10;g_{uz} &amp; g_{ux} -ig_{uy}\\&#10;g_{ux}+ig_{uy} &amp; g_{uz}&#10;\end{bmatrix}&#10;=\sum_{v}^{x,y,z} g_{uv} \sigma_{v}§png§600§FALSE§"/>
          <p:cNvPicPr/>
          <p:nvPr/>
        </p:nvPicPr>
        <p:blipFill>
          <a:blip r:embed="rId2"/>
          <a:stretch/>
        </p:blipFill>
        <p:spPr>
          <a:xfrm>
            <a:off x="2113920" y="5484960"/>
            <a:ext cx="6194160" cy="977760"/>
          </a:xfrm>
          <a:prstGeom prst="rect">
            <a:avLst/>
          </a:prstGeom>
          <a:ln>
            <a:noFill/>
          </a:ln>
        </p:spPr>
      </p:pic>
      <p:pic>
        <p:nvPicPr>
          <p:cNvPr id="1008" name="" descr="28§display§=&#10;\begin{bmatrix}&#10;\langle \Psi_{z} | \hat{H}^{u} | \Psi_{z} \rangle &amp; \langle \Psi_{x} | \hat{H}^{u} | \Psi_{x} \rangle&#10;-i\langle \Psi_{y} | \hat{H}^{u} | \Psi_{y} \rangle\\&#10;\langle \Psi_{x} | \hat{H}^{u} | \Psi_{x} \rangle +i\langle \Psi_{y} | \hat{H}^{u} | \Psi_{y} \rangle&#10; &amp; -\langle \Psi_{z} | \hat{H}^{u} | \Psi_{z} \rangle&#10;\end{bmatrix}§png§600§FALSE§"/>
          <p:cNvPicPr/>
          <p:nvPr/>
        </p:nvPicPr>
        <p:blipFill>
          <a:blip r:embed="rId3"/>
          <a:stretch/>
        </p:blipFill>
        <p:spPr>
          <a:xfrm>
            <a:off x="658080" y="4275000"/>
            <a:ext cx="8662680" cy="837000"/>
          </a:xfrm>
          <a:prstGeom prst="rect">
            <a:avLst/>
          </a:prstGeom>
          <a:ln>
            <a:noFill/>
          </a:ln>
        </p:spPr>
      </p:pic>
      <p:sp>
        <p:nvSpPr>
          <p:cNvPr id="1009" name="TextShape 3"/>
          <p:cNvSpPr txBox="1"/>
          <p:nvPr/>
        </p:nvSpPr>
        <p:spPr>
          <a:xfrm>
            <a:off x="504360" y="1512000"/>
            <a:ext cx="907164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600" spc="-1" strike="noStrike">
                <a:latin typeface="Ubuntu"/>
              </a:rPr>
              <a:t>Take spin along z:</a:t>
            </a: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600" spc="-1" strike="noStrike">
                <a:latin typeface="Ubuntu"/>
              </a:rPr>
              <a:t>Rewrite all matrix elements in terms of expectation values:</a:t>
            </a: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600" spc="-1" strike="noStrike">
                <a:latin typeface="Ubuntu"/>
              </a:rPr>
              <a:t> </a:t>
            </a:r>
            <a:endParaRPr b="0" lang="it-IT" sz="2600" spc="-1" strike="noStrike">
              <a:latin typeface="Ubuntu"/>
            </a:endParaRPr>
          </a:p>
        </p:txBody>
      </p:sp>
      <p:pic>
        <p:nvPicPr>
          <p:cNvPr id="1010" name="" descr="28§display§[\hat{H}^{u}]_{\{\Psi_{z}, \overline{\Psi}_{z}\}}=&#10;\begin{bmatrix}&#10;\langle \Psi_{z} | \hat{H}^{u} | \Psi_{z} \rangle &amp;\langle \Psi_{z} | \hat{H}^{u} | \overline{\Psi}_{z} \rangle \\&#10;\langle \overline{\Psi}_{z}| \hat{H}^{u} | \Psi_{z} \rangle &amp;\langle \overline{\Psi}_{z} | \hat{H}^{u} | \overline{\Psi}_{z} \rangle &#10;\end{bmatrix}§png§600§FALSE§"/>
          <p:cNvPicPr/>
          <p:nvPr/>
        </p:nvPicPr>
        <p:blipFill>
          <a:blip r:embed="rId4"/>
          <a:stretch/>
        </p:blipFill>
        <p:spPr>
          <a:xfrm>
            <a:off x="1677240" y="2066400"/>
            <a:ext cx="6566040" cy="88092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Unrestricted and noncollinear determinants</a:t>
            </a:r>
            <a:endParaRPr b="0" lang="it-IT" sz="3000" spc="-1" strike="noStrike">
              <a:latin typeface="Ubuntu"/>
            </a:endParaRPr>
          </a:p>
        </p:txBody>
      </p:sp>
      <p:pic>
        <p:nvPicPr>
          <p:cNvPr id="1012" name="" descr=""/>
          <p:cNvPicPr/>
          <p:nvPr/>
        </p:nvPicPr>
        <p:blipFill>
          <a:blip r:embed="rId1"/>
          <a:stretch/>
        </p:blipFill>
        <p:spPr>
          <a:xfrm>
            <a:off x="8712000" y="21600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1013" name="Line 2"/>
          <p:cNvSpPr/>
          <p:nvPr/>
        </p:nvSpPr>
        <p:spPr>
          <a:xfrm>
            <a:off x="1807560" y="3579120"/>
            <a:ext cx="586080" cy="288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Line 3"/>
          <p:cNvSpPr/>
          <p:nvPr/>
        </p:nvSpPr>
        <p:spPr>
          <a:xfrm>
            <a:off x="1799280" y="3183120"/>
            <a:ext cx="5943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Line 4"/>
          <p:cNvSpPr/>
          <p:nvPr/>
        </p:nvSpPr>
        <p:spPr>
          <a:xfrm>
            <a:off x="1815480" y="2463120"/>
            <a:ext cx="58608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Line 5"/>
          <p:cNvSpPr/>
          <p:nvPr/>
        </p:nvSpPr>
        <p:spPr>
          <a:xfrm>
            <a:off x="1807560" y="2067120"/>
            <a:ext cx="569880" cy="7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Line 6"/>
          <p:cNvSpPr/>
          <p:nvPr/>
        </p:nvSpPr>
        <p:spPr>
          <a:xfrm>
            <a:off x="7648200" y="4803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" name="Line 7"/>
          <p:cNvSpPr/>
          <p:nvPr/>
        </p:nvSpPr>
        <p:spPr>
          <a:xfrm>
            <a:off x="7648200" y="4407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Line 8"/>
          <p:cNvSpPr/>
          <p:nvPr/>
        </p:nvSpPr>
        <p:spPr>
          <a:xfrm>
            <a:off x="7648200" y="4047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" name="Line 9"/>
          <p:cNvSpPr/>
          <p:nvPr/>
        </p:nvSpPr>
        <p:spPr>
          <a:xfrm>
            <a:off x="7648200" y="3759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Line 10"/>
          <p:cNvSpPr/>
          <p:nvPr/>
        </p:nvSpPr>
        <p:spPr>
          <a:xfrm>
            <a:off x="7648200" y="3111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Line 11"/>
          <p:cNvSpPr/>
          <p:nvPr/>
        </p:nvSpPr>
        <p:spPr>
          <a:xfrm>
            <a:off x="7648200" y="2679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Line 12"/>
          <p:cNvSpPr/>
          <p:nvPr/>
        </p:nvSpPr>
        <p:spPr>
          <a:xfrm>
            <a:off x="7648200" y="2175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Line 13"/>
          <p:cNvSpPr/>
          <p:nvPr/>
        </p:nvSpPr>
        <p:spPr>
          <a:xfrm>
            <a:off x="8224200" y="4695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Line 14"/>
          <p:cNvSpPr/>
          <p:nvPr/>
        </p:nvSpPr>
        <p:spPr>
          <a:xfrm>
            <a:off x="8224200" y="4299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Line 15"/>
          <p:cNvSpPr/>
          <p:nvPr/>
        </p:nvSpPr>
        <p:spPr>
          <a:xfrm>
            <a:off x="8224200" y="3939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Line 16"/>
          <p:cNvSpPr/>
          <p:nvPr/>
        </p:nvSpPr>
        <p:spPr>
          <a:xfrm>
            <a:off x="8224200" y="3651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Line 17"/>
          <p:cNvSpPr/>
          <p:nvPr/>
        </p:nvSpPr>
        <p:spPr>
          <a:xfrm>
            <a:off x="8224200" y="3003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Line 18"/>
          <p:cNvSpPr/>
          <p:nvPr/>
        </p:nvSpPr>
        <p:spPr>
          <a:xfrm>
            <a:off x="8224200" y="2571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Line 19"/>
          <p:cNvSpPr/>
          <p:nvPr/>
        </p:nvSpPr>
        <p:spPr>
          <a:xfrm>
            <a:off x="8224200" y="2067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Line 20"/>
          <p:cNvSpPr/>
          <p:nvPr/>
        </p:nvSpPr>
        <p:spPr>
          <a:xfrm>
            <a:off x="4660200" y="4803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Line 21"/>
          <p:cNvSpPr/>
          <p:nvPr/>
        </p:nvSpPr>
        <p:spPr>
          <a:xfrm>
            <a:off x="4660200" y="4407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Line 22"/>
          <p:cNvSpPr/>
          <p:nvPr/>
        </p:nvSpPr>
        <p:spPr>
          <a:xfrm>
            <a:off x="4660200" y="4047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Line 23"/>
          <p:cNvSpPr/>
          <p:nvPr/>
        </p:nvSpPr>
        <p:spPr>
          <a:xfrm>
            <a:off x="4660200" y="3759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Line 24"/>
          <p:cNvSpPr/>
          <p:nvPr/>
        </p:nvSpPr>
        <p:spPr>
          <a:xfrm>
            <a:off x="4660200" y="3111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" name="Line 25"/>
          <p:cNvSpPr/>
          <p:nvPr/>
        </p:nvSpPr>
        <p:spPr>
          <a:xfrm>
            <a:off x="4660200" y="2679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Line 26"/>
          <p:cNvSpPr/>
          <p:nvPr/>
        </p:nvSpPr>
        <p:spPr>
          <a:xfrm>
            <a:off x="4660200" y="2175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Line 27"/>
          <p:cNvSpPr/>
          <p:nvPr/>
        </p:nvSpPr>
        <p:spPr>
          <a:xfrm>
            <a:off x="5236200" y="4695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Line 28"/>
          <p:cNvSpPr/>
          <p:nvPr/>
        </p:nvSpPr>
        <p:spPr>
          <a:xfrm>
            <a:off x="5236200" y="4299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" name="Line 29"/>
          <p:cNvSpPr/>
          <p:nvPr/>
        </p:nvSpPr>
        <p:spPr>
          <a:xfrm>
            <a:off x="5236200" y="3939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Line 30"/>
          <p:cNvSpPr/>
          <p:nvPr/>
        </p:nvSpPr>
        <p:spPr>
          <a:xfrm>
            <a:off x="5236200" y="3651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Line 31"/>
          <p:cNvSpPr/>
          <p:nvPr/>
        </p:nvSpPr>
        <p:spPr>
          <a:xfrm>
            <a:off x="5236200" y="3003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Line 32"/>
          <p:cNvSpPr/>
          <p:nvPr/>
        </p:nvSpPr>
        <p:spPr>
          <a:xfrm>
            <a:off x="5236200" y="2571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Line 33"/>
          <p:cNvSpPr/>
          <p:nvPr/>
        </p:nvSpPr>
        <p:spPr>
          <a:xfrm>
            <a:off x="5236200" y="2067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Line 34"/>
          <p:cNvSpPr/>
          <p:nvPr/>
        </p:nvSpPr>
        <p:spPr>
          <a:xfrm>
            <a:off x="2152080" y="4620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Line 35"/>
          <p:cNvSpPr/>
          <p:nvPr/>
        </p:nvSpPr>
        <p:spPr>
          <a:xfrm>
            <a:off x="2152080" y="4620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Line 36"/>
          <p:cNvSpPr/>
          <p:nvPr/>
        </p:nvSpPr>
        <p:spPr>
          <a:xfrm>
            <a:off x="2152440" y="4224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Line 37"/>
          <p:cNvSpPr/>
          <p:nvPr/>
        </p:nvSpPr>
        <p:spPr>
          <a:xfrm>
            <a:off x="2152440" y="4224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Line 38"/>
          <p:cNvSpPr/>
          <p:nvPr/>
        </p:nvSpPr>
        <p:spPr>
          <a:xfrm>
            <a:off x="2152800" y="3792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Line 39"/>
          <p:cNvSpPr/>
          <p:nvPr/>
        </p:nvSpPr>
        <p:spPr>
          <a:xfrm>
            <a:off x="2152800" y="3792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Line 40"/>
          <p:cNvSpPr/>
          <p:nvPr/>
        </p:nvSpPr>
        <p:spPr>
          <a:xfrm>
            <a:off x="2152800" y="3396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" name="Line 41"/>
          <p:cNvSpPr/>
          <p:nvPr/>
        </p:nvSpPr>
        <p:spPr>
          <a:xfrm>
            <a:off x="2152800" y="3396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Line 42"/>
          <p:cNvSpPr/>
          <p:nvPr/>
        </p:nvSpPr>
        <p:spPr>
          <a:xfrm>
            <a:off x="2152800" y="3000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4" name="Line 43"/>
          <p:cNvSpPr/>
          <p:nvPr/>
        </p:nvSpPr>
        <p:spPr>
          <a:xfrm>
            <a:off x="2152800" y="3000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5" name="Line 44"/>
          <p:cNvSpPr/>
          <p:nvPr/>
        </p:nvSpPr>
        <p:spPr>
          <a:xfrm>
            <a:off x="2152800" y="2316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Line 45"/>
          <p:cNvSpPr/>
          <p:nvPr/>
        </p:nvSpPr>
        <p:spPr>
          <a:xfrm>
            <a:off x="2152800" y="2316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7" name="Line 46"/>
          <p:cNvSpPr/>
          <p:nvPr/>
        </p:nvSpPr>
        <p:spPr>
          <a:xfrm>
            <a:off x="2152800" y="1920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" name="Line 47"/>
          <p:cNvSpPr/>
          <p:nvPr/>
        </p:nvSpPr>
        <p:spPr>
          <a:xfrm>
            <a:off x="2152800" y="1920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Line 48"/>
          <p:cNvSpPr/>
          <p:nvPr/>
        </p:nvSpPr>
        <p:spPr>
          <a:xfrm flipV="1">
            <a:off x="2026800" y="2316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0" name="Line 49"/>
          <p:cNvSpPr/>
          <p:nvPr/>
        </p:nvSpPr>
        <p:spPr>
          <a:xfrm flipH="1" flipV="1">
            <a:off x="1937160" y="2462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1" name="Line 50"/>
          <p:cNvSpPr/>
          <p:nvPr/>
        </p:nvSpPr>
        <p:spPr>
          <a:xfrm flipV="1">
            <a:off x="2026800" y="3000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Line 51"/>
          <p:cNvSpPr/>
          <p:nvPr/>
        </p:nvSpPr>
        <p:spPr>
          <a:xfrm flipH="1" flipV="1">
            <a:off x="1937160" y="3146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" name="Line 52"/>
          <p:cNvSpPr/>
          <p:nvPr/>
        </p:nvSpPr>
        <p:spPr>
          <a:xfrm flipV="1">
            <a:off x="2027160" y="3432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4" name="Line 53"/>
          <p:cNvSpPr/>
          <p:nvPr/>
        </p:nvSpPr>
        <p:spPr>
          <a:xfrm flipH="1" flipV="1">
            <a:off x="1937520" y="3578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5" name="Line 54"/>
          <p:cNvSpPr/>
          <p:nvPr/>
        </p:nvSpPr>
        <p:spPr>
          <a:xfrm flipV="1">
            <a:off x="2027520" y="3792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6" name="Line 55"/>
          <p:cNvSpPr/>
          <p:nvPr/>
        </p:nvSpPr>
        <p:spPr>
          <a:xfrm flipH="1" flipV="1">
            <a:off x="1937880" y="3938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7" name="Line 56"/>
          <p:cNvSpPr/>
          <p:nvPr/>
        </p:nvSpPr>
        <p:spPr>
          <a:xfrm flipV="1">
            <a:off x="2027880" y="4224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8" name="Line 57"/>
          <p:cNvSpPr/>
          <p:nvPr/>
        </p:nvSpPr>
        <p:spPr>
          <a:xfrm flipH="1" flipV="1">
            <a:off x="1938240" y="4370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Line 58"/>
          <p:cNvSpPr/>
          <p:nvPr/>
        </p:nvSpPr>
        <p:spPr>
          <a:xfrm flipV="1">
            <a:off x="2028240" y="4620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0" name="Line 59"/>
          <p:cNvSpPr/>
          <p:nvPr/>
        </p:nvSpPr>
        <p:spPr>
          <a:xfrm flipH="1" flipV="1">
            <a:off x="1938600" y="4766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1" name="Line 60"/>
          <p:cNvSpPr/>
          <p:nvPr/>
        </p:nvSpPr>
        <p:spPr>
          <a:xfrm>
            <a:off x="1807560" y="3939120"/>
            <a:ext cx="586080" cy="288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Line 61"/>
          <p:cNvSpPr/>
          <p:nvPr/>
        </p:nvSpPr>
        <p:spPr>
          <a:xfrm>
            <a:off x="1807560" y="4371120"/>
            <a:ext cx="586080" cy="288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3" name="Line 62"/>
          <p:cNvSpPr/>
          <p:nvPr/>
        </p:nvSpPr>
        <p:spPr>
          <a:xfrm>
            <a:off x="1807560" y="4767120"/>
            <a:ext cx="586080" cy="288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Line 63"/>
          <p:cNvSpPr/>
          <p:nvPr/>
        </p:nvSpPr>
        <p:spPr>
          <a:xfrm>
            <a:off x="5392080" y="4512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Line 64"/>
          <p:cNvSpPr/>
          <p:nvPr/>
        </p:nvSpPr>
        <p:spPr>
          <a:xfrm>
            <a:off x="5392080" y="4512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" name="Line 65"/>
          <p:cNvSpPr/>
          <p:nvPr/>
        </p:nvSpPr>
        <p:spPr>
          <a:xfrm>
            <a:off x="5392440" y="4116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Line 66"/>
          <p:cNvSpPr/>
          <p:nvPr/>
        </p:nvSpPr>
        <p:spPr>
          <a:xfrm>
            <a:off x="5392440" y="4116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Line 67"/>
          <p:cNvSpPr/>
          <p:nvPr/>
        </p:nvSpPr>
        <p:spPr>
          <a:xfrm>
            <a:off x="5392800" y="3792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9" name="Line 68"/>
          <p:cNvSpPr/>
          <p:nvPr/>
        </p:nvSpPr>
        <p:spPr>
          <a:xfrm>
            <a:off x="5392800" y="3792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0" name="Line 69"/>
          <p:cNvSpPr/>
          <p:nvPr/>
        </p:nvSpPr>
        <p:spPr>
          <a:xfrm>
            <a:off x="5393160" y="3468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1" name="Line 70"/>
          <p:cNvSpPr/>
          <p:nvPr/>
        </p:nvSpPr>
        <p:spPr>
          <a:xfrm>
            <a:off x="5393160" y="3468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2" name="Line 71"/>
          <p:cNvSpPr/>
          <p:nvPr/>
        </p:nvSpPr>
        <p:spPr>
          <a:xfrm>
            <a:off x="5393520" y="2820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Line 72"/>
          <p:cNvSpPr/>
          <p:nvPr/>
        </p:nvSpPr>
        <p:spPr>
          <a:xfrm>
            <a:off x="5393520" y="2820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4" name="Line 73"/>
          <p:cNvSpPr/>
          <p:nvPr/>
        </p:nvSpPr>
        <p:spPr>
          <a:xfrm>
            <a:off x="5393880" y="2388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Line 74"/>
          <p:cNvSpPr/>
          <p:nvPr/>
        </p:nvSpPr>
        <p:spPr>
          <a:xfrm>
            <a:off x="5393880" y="2388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6" name="Line 75"/>
          <p:cNvSpPr/>
          <p:nvPr/>
        </p:nvSpPr>
        <p:spPr>
          <a:xfrm>
            <a:off x="5393880" y="1884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Line 76"/>
          <p:cNvSpPr/>
          <p:nvPr/>
        </p:nvSpPr>
        <p:spPr>
          <a:xfrm>
            <a:off x="5393880" y="1884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8" name="Line 77"/>
          <p:cNvSpPr/>
          <p:nvPr/>
        </p:nvSpPr>
        <p:spPr>
          <a:xfrm flipV="1">
            <a:off x="4835520" y="2028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Line 78"/>
          <p:cNvSpPr/>
          <p:nvPr/>
        </p:nvSpPr>
        <p:spPr>
          <a:xfrm flipH="1" flipV="1">
            <a:off x="4745880" y="2174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0" name="Line 79"/>
          <p:cNvSpPr/>
          <p:nvPr/>
        </p:nvSpPr>
        <p:spPr>
          <a:xfrm flipV="1">
            <a:off x="4835880" y="2532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Line 80"/>
          <p:cNvSpPr/>
          <p:nvPr/>
        </p:nvSpPr>
        <p:spPr>
          <a:xfrm flipH="1" flipV="1">
            <a:off x="4746240" y="2678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Line 81"/>
          <p:cNvSpPr/>
          <p:nvPr/>
        </p:nvSpPr>
        <p:spPr>
          <a:xfrm flipV="1">
            <a:off x="4836240" y="2964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Line 82"/>
          <p:cNvSpPr/>
          <p:nvPr/>
        </p:nvSpPr>
        <p:spPr>
          <a:xfrm flipH="1" flipV="1">
            <a:off x="4746600" y="3110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4" name="Line 83"/>
          <p:cNvSpPr/>
          <p:nvPr/>
        </p:nvSpPr>
        <p:spPr>
          <a:xfrm flipV="1">
            <a:off x="4836600" y="3612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Line 84"/>
          <p:cNvSpPr/>
          <p:nvPr/>
        </p:nvSpPr>
        <p:spPr>
          <a:xfrm flipH="1" flipV="1">
            <a:off x="4746960" y="3758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" name="Line 85"/>
          <p:cNvSpPr/>
          <p:nvPr/>
        </p:nvSpPr>
        <p:spPr>
          <a:xfrm flipV="1">
            <a:off x="4836960" y="3900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Line 86"/>
          <p:cNvSpPr/>
          <p:nvPr/>
        </p:nvSpPr>
        <p:spPr>
          <a:xfrm flipH="1" flipV="1">
            <a:off x="4747320" y="4046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Line 87"/>
          <p:cNvSpPr/>
          <p:nvPr/>
        </p:nvSpPr>
        <p:spPr>
          <a:xfrm flipV="1">
            <a:off x="4837320" y="4260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Line 88"/>
          <p:cNvSpPr/>
          <p:nvPr/>
        </p:nvSpPr>
        <p:spPr>
          <a:xfrm flipH="1" flipV="1">
            <a:off x="4747680" y="4406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0" name="Line 89"/>
          <p:cNvSpPr/>
          <p:nvPr/>
        </p:nvSpPr>
        <p:spPr>
          <a:xfrm flipV="1">
            <a:off x="4837680" y="4656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1" name="Line 90"/>
          <p:cNvSpPr/>
          <p:nvPr/>
        </p:nvSpPr>
        <p:spPr>
          <a:xfrm flipH="1" flipV="1">
            <a:off x="4748040" y="4802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2" name="Line 91"/>
          <p:cNvSpPr/>
          <p:nvPr/>
        </p:nvSpPr>
        <p:spPr>
          <a:xfrm flipV="1">
            <a:off x="4837680" y="4260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3" name="Line 92"/>
          <p:cNvSpPr/>
          <p:nvPr/>
        </p:nvSpPr>
        <p:spPr>
          <a:xfrm flipH="1" flipV="1">
            <a:off x="4748040" y="4406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Line 93"/>
          <p:cNvSpPr/>
          <p:nvPr/>
        </p:nvSpPr>
        <p:spPr>
          <a:xfrm flipH="1">
            <a:off x="8306280" y="2424600"/>
            <a:ext cx="199440" cy="1940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Line 94"/>
          <p:cNvSpPr/>
          <p:nvPr/>
        </p:nvSpPr>
        <p:spPr>
          <a:xfrm flipH="1">
            <a:off x="8433000" y="2424600"/>
            <a:ext cx="72720" cy="15480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6" name="Line 95"/>
          <p:cNvSpPr/>
          <p:nvPr/>
        </p:nvSpPr>
        <p:spPr>
          <a:xfrm flipH="1">
            <a:off x="8357040" y="1872360"/>
            <a:ext cx="97920" cy="26028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7" name="Line 96"/>
          <p:cNvSpPr/>
          <p:nvPr/>
        </p:nvSpPr>
        <p:spPr>
          <a:xfrm>
            <a:off x="8454960" y="1872360"/>
            <a:ext cx="0" cy="17100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" name="Line 97"/>
          <p:cNvSpPr/>
          <p:nvPr/>
        </p:nvSpPr>
        <p:spPr>
          <a:xfrm flipH="1">
            <a:off x="8290080" y="2872800"/>
            <a:ext cx="199440" cy="1940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" name="Line 98"/>
          <p:cNvSpPr/>
          <p:nvPr/>
        </p:nvSpPr>
        <p:spPr>
          <a:xfrm flipH="1">
            <a:off x="8416800" y="2872800"/>
            <a:ext cx="72720" cy="15480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" name="Line 99"/>
          <p:cNvSpPr/>
          <p:nvPr/>
        </p:nvSpPr>
        <p:spPr>
          <a:xfrm>
            <a:off x="8322120" y="3510360"/>
            <a:ext cx="167760" cy="2217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Line 100"/>
          <p:cNvSpPr/>
          <p:nvPr/>
        </p:nvSpPr>
        <p:spPr>
          <a:xfrm>
            <a:off x="8322120" y="3510360"/>
            <a:ext cx="144720" cy="91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Line 101"/>
          <p:cNvSpPr/>
          <p:nvPr/>
        </p:nvSpPr>
        <p:spPr>
          <a:xfrm flipH="1">
            <a:off x="8384040" y="3802680"/>
            <a:ext cx="107280" cy="25668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Line 102"/>
          <p:cNvSpPr/>
          <p:nvPr/>
        </p:nvSpPr>
        <p:spPr>
          <a:xfrm flipH="1">
            <a:off x="8485200" y="3802680"/>
            <a:ext cx="6120" cy="17100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" name="Line 103"/>
          <p:cNvSpPr/>
          <p:nvPr/>
        </p:nvSpPr>
        <p:spPr>
          <a:xfrm>
            <a:off x="8390520" y="4159440"/>
            <a:ext cx="11160" cy="2779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5" name="Line 104"/>
          <p:cNvSpPr/>
          <p:nvPr/>
        </p:nvSpPr>
        <p:spPr>
          <a:xfrm>
            <a:off x="8390520" y="4159440"/>
            <a:ext cx="66600" cy="15768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6" name="Line 105"/>
          <p:cNvSpPr/>
          <p:nvPr/>
        </p:nvSpPr>
        <p:spPr>
          <a:xfrm>
            <a:off x="8399160" y="4518000"/>
            <a:ext cx="11160" cy="2779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7" name="Line 106"/>
          <p:cNvSpPr/>
          <p:nvPr/>
        </p:nvSpPr>
        <p:spPr>
          <a:xfrm>
            <a:off x="8399160" y="4518000"/>
            <a:ext cx="66600" cy="15768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8" name="Line 107"/>
          <p:cNvSpPr/>
          <p:nvPr/>
        </p:nvSpPr>
        <p:spPr>
          <a:xfrm flipH="1" flipV="1">
            <a:off x="7763040" y="4274640"/>
            <a:ext cx="151200" cy="23328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9" name="Line 108"/>
          <p:cNvSpPr/>
          <p:nvPr/>
        </p:nvSpPr>
        <p:spPr>
          <a:xfrm flipH="1" flipV="1">
            <a:off x="7776720" y="4406400"/>
            <a:ext cx="137520" cy="1015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" name="Line 109"/>
          <p:cNvSpPr/>
          <p:nvPr/>
        </p:nvSpPr>
        <p:spPr>
          <a:xfrm flipV="1">
            <a:off x="7769880" y="4694400"/>
            <a:ext cx="105480" cy="25740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" name="Line 110"/>
          <p:cNvSpPr/>
          <p:nvPr/>
        </p:nvSpPr>
        <p:spPr>
          <a:xfrm flipV="1">
            <a:off x="7769880" y="4780800"/>
            <a:ext cx="5040" cy="17100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2" name="Line 111"/>
          <p:cNvSpPr/>
          <p:nvPr/>
        </p:nvSpPr>
        <p:spPr>
          <a:xfrm flipV="1">
            <a:off x="7782120" y="3916080"/>
            <a:ext cx="17280" cy="2775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3" name="Line 112"/>
          <p:cNvSpPr/>
          <p:nvPr/>
        </p:nvSpPr>
        <p:spPr>
          <a:xfrm flipH="1" flipV="1">
            <a:off x="7731720" y="4030200"/>
            <a:ext cx="50040" cy="163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4" name="Line 113"/>
          <p:cNvSpPr/>
          <p:nvPr/>
        </p:nvSpPr>
        <p:spPr>
          <a:xfrm flipH="1" flipV="1">
            <a:off x="7673040" y="3714840"/>
            <a:ext cx="235080" cy="1483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Line 114"/>
          <p:cNvSpPr/>
          <p:nvPr/>
        </p:nvSpPr>
        <p:spPr>
          <a:xfrm flipH="1" flipV="1">
            <a:off x="7740720" y="3828960"/>
            <a:ext cx="167400" cy="345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Line 115"/>
          <p:cNvSpPr/>
          <p:nvPr/>
        </p:nvSpPr>
        <p:spPr>
          <a:xfrm flipV="1">
            <a:off x="7774200" y="2990880"/>
            <a:ext cx="93600" cy="2599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7" name="Line 116"/>
          <p:cNvSpPr/>
          <p:nvPr/>
        </p:nvSpPr>
        <p:spPr>
          <a:xfrm flipV="1">
            <a:off x="7774200" y="3079800"/>
            <a:ext cx="0" cy="17100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" name="Line 117"/>
          <p:cNvSpPr/>
          <p:nvPr/>
        </p:nvSpPr>
        <p:spPr>
          <a:xfrm flipH="1" flipV="1">
            <a:off x="7749000" y="2579400"/>
            <a:ext cx="144360" cy="235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9" name="Line 118"/>
          <p:cNvSpPr/>
          <p:nvPr/>
        </p:nvSpPr>
        <p:spPr>
          <a:xfrm flipH="1" flipV="1">
            <a:off x="7759800" y="2707920"/>
            <a:ext cx="133200" cy="1069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TextShape 119"/>
          <p:cNvSpPr txBox="1"/>
          <p:nvPr/>
        </p:nvSpPr>
        <p:spPr>
          <a:xfrm>
            <a:off x="1440720" y="5356440"/>
            <a:ext cx="17748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Restricted, spin collinear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131" name="TextShape 120"/>
          <p:cNvSpPr txBox="1"/>
          <p:nvPr/>
        </p:nvSpPr>
        <p:spPr>
          <a:xfrm>
            <a:off x="4493520" y="5356440"/>
            <a:ext cx="171792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Unrestricted, spin collinear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132" name="TextShape 121"/>
          <p:cNvSpPr txBox="1"/>
          <p:nvPr/>
        </p:nvSpPr>
        <p:spPr>
          <a:xfrm>
            <a:off x="7351200" y="5340240"/>
            <a:ext cx="21492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Unrestricted, spin non-collinear</a:t>
            </a:r>
            <a:endParaRPr b="0" lang="it-IT" sz="1800" spc="-1" strike="noStrike"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Structure Determination with pNMR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544" name="TextShape 2"/>
          <p:cNvSpPr txBox="1"/>
          <p:nvPr/>
        </p:nvSpPr>
        <p:spPr>
          <a:xfrm>
            <a:off x="275040" y="1584000"/>
            <a:ext cx="592668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Investigation of paramagnetic proteins and paramagnetic tagging of diamagnetic proteins is becoming more widespread.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Paramagnetic NMR can supplement information obtained from diamagnetic NMR.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545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546" name="" descr=""/>
          <p:cNvPicPr/>
          <p:nvPr/>
        </p:nvPicPr>
        <p:blipFill>
          <a:blip r:embed="rId2"/>
          <a:stretch/>
        </p:blipFill>
        <p:spPr>
          <a:xfrm>
            <a:off x="6518880" y="1477440"/>
            <a:ext cx="3042000" cy="2160720"/>
          </a:xfrm>
          <a:prstGeom prst="rect">
            <a:avLst/>
          </a:prstGeom>
          <a:ln>
            <a:noFill/>
          </a:ln>
        </p:spPr>
      </p:pic>
      <p:pic>
        <p:nvPicPr>
          <p:cNvPr id="547" name="" descr=""/>
          <p:cNvPicPr/>
          <p:nvPr/>
        </p:nvPicPr>
        <p:blipFill>
          <a:blip r:embed="rId3"/>
          <a:srcRect l="0" t="0" r="0" b="5991"/>
          <a:stretch/>
        </p:blipFill>
        <p:spPr>
          <a:xfrm>
            <a:off x="7092360" y="3890160"/>
            <a:ext cx="2269800" cy="1919880"/>
          </a:xfrm>
          <a:prstGeom prst="rect">
            <a:avLst/>
          </a:prstGeom>
          <a:ln>
            <a:noFill/>
          </a:ln>
        </p:spPr>
      </p:pic>
      <p:sp>
        <p:nvSpPr>
          <p:cNvPr id="548" name="TextShape 3"/>
          <p:cNvSpPr txBox="1"/>
          <p:nvPr/>
        </p:nvSpPr>
        <p:spPr>
          <a:xfrm>
            <a:off x="6415560" y="1585440"/>
            <a:ext cx="507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(a)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49" name="TextShape 4"/>
          <p:cNvSpPr txBox="1"/>
          <p:nvPr/>
        </p:nvSpPr>
        <p:spPr>
          <a:xfrm>
            <a:off x="6451920" y="3889440"/>
            <a:ext cx="507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(b)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50" name="TextShape 5"/>
          <p:cNvSpPr txBox="1"/>
          <p:nvPr/>
        </p:nvSpPr>
        <p:spPr>
          <a:xfrm>
            <a:off x="6299280" y="5912280"/>
            <a:ext cx="3587760" cy="76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Fig.4 (a)</a:t>
            </a:r>
            <a:r>
              <a:rPr b="0" lang="it-IT" sz="1600" spc="-1" strike="noStrike">
                <a:latin typeface="Arial"/>
              </a:rPr>
              <a:t> Lewis structure of CLaNP-7 parmagnetic tag</a:t>
            </a:r>
            <a:r>
              <a:rPr b="1" lang="it-IT" sz="1600" spc="-1" strike="noStrike">
                <a:latin typeface="Arial"/>
              </a:rPr>
              <a:t> (b)</a:t>
            </a:r>
            <a:r>
              <a:rPr b="0" lang="it-IT" sz="1600" spc="-1" strike="noStrike">
                <a:latin typeface="Arial"/>
              </a:rPr>
              <a:t> CLaNP-7 binding to protein [2].</a:t>
            </a:r>
            <a:endParaRPr b="0" lang="it-IT" sz="1600" spc="-1" strike="noStrike">
              <a:latin typeface="Arial"/>
            </a:endParaRPr>
          </a:p>
        </p:txBody>
      </p:sp>
      <p:sp>
        <p:nvSpPr>
          <p:cNvPr id="551" name="TextShape 6"/>
          <p:cNvSpPr txBox="1"/>
          <p:nvPr/>
        </p:nvSpPr>
        <p:spPr>
          <a:xfrm>
            <a:off x="327960" y="6026040"/>
            <a:ext cx="5545800" cy="48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i="1" lang="it-IT" sz="1400" spc="-1" strike="noStrike">
                <a:latin typeface="Arial"/>
              </a:rPr>
              <a:t>[2] W.-M. Liu, P. H. Keizers, M. A. Hass, A. Blok, M. Timmer, A. J. Sarris, M. Overhand, and M. Ubbink, JACS </a:t>
            </a:r>
            <a:r>
              <a:rPr b="0" i="1" lang="it-IT" sz="1400" spc="-1" strike="noStrike">
                <a:latin typeface="Arial"/>
              </a:rPr>
              <a:t>134</a:t>
            </a:r>
            <a:r>
              <a:rPr b="0" i="1" lang="it-IT" sz="1400" spc="-1" strike="noStrike">
                <a:latin typeface="Arial"/>
              </a:rPr>
              <a:t>, </a:t>
            </a:r>
            <a:r>
              <a:rPr b="1" i="1" lang="it-IT" sz="1400" spc="-1" strike="noStrike">
                <a:latin typeface="Arial"/>
              </a:rPr>
              <a:t>41 </a:t>
            </a:r>
            <a:r>
              <a:rPr b="0" i="1" lang="it-IT" sz="1400" spc="-1" strike="noStrike">
                <a:latin typeface="Arial"/>
              </a:rPr>
              <a:t>17306 (2012).</a:t>
            </a:r>
            <a:endParaRPr b="0" lang="it-IT" sz="1400" spc="-1" strike="noStrike">
              <a:latin typeface="Arial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Unrestricted and noncollinear determinants</a:t>
            </a:r>
            <a:endParaRPr b="0" lang="it-IT" sz="3000" spc="-1" strike="noStrike">
              <a:latin typeface="Ubuntu"/>
            </a:endParaRPr>
          </a:p>
        </p:txBody>
      </p:sp>
      <p:pic>
        <p:nvPicPr>
          <p:cNvPr id="1134" name="" descr=""/>
          <p:cNvPicPr/>
          <p:nvPr/>
        </p:nvPicPr>
        <p:blipFill>
          <a:blip r:embed="rId1"/>
          <a:stretch/>
        </p:blipFill>
        <p:spPr>
          <a:xfrm>
            <a:off x="8712000" y="21600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1135" name="TextShape 2"/>
          <p:cNvSpPr txBox="1"/>
          <p:nvPr/>
        </p:nvSpPr>
        <p:spPr>
          <a:xfrm>
            <a:off x="4388040" y="1766520"/>
            <a:ext cx="5071680" cy="3673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Unrestricted collinear: </a:t>
            </a:r>
            <a:r>
              <a:rPr b="0" lang="it-IT" sz="1800" spc="-1" strike="noStrike">
                <a:latin typeface="Arial"/>
              </a:rPr>
              <a:t>Common</a:t>
            </a:r>
            <a:r>
              <a:rPr b="0" lang="it-IT" sz="1800" spc="-1" strike="noStrike">
                <a:latin typeface="Arial"/>
              </a:rPr>
              <a:t> electron spin axis, spin channels have different orbitals.</a:t>
            </a:r>
            <a:endParaRPr b="0" lang="it-IT" sz="1800" spc="-1" strike="noStrike">
              <a:latin typeface="Arial"/>
            </a:endParaRPr>
          </a:p>
          <a:p>
            <a:endParaRPr b="0" lang="it-IT" sz="1800" spc="-1" strike="noStrike">
              <a:latin typeface="Arial"/>
            </a:endParaRPr>
          </a:p>
          <a:p>
            <a:endParaRPr b="0" lang="it-IT" sz="1800" spc="-1" strike="noStrike">
              <a:latin typeface="Arial"/>
            </a:endParaRPr>
          </a:p>
          <a:p>
            <a:r>
              <a:rPr b="0" lang="it-IT" sz="1800" spc="-1" strike="noStrike">
                <a:latin typeface="Arial"/>
              </a:rPr>
              <a:t>Pros: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it-IT" sz="1800" spc="-1" strike="noStrike">
                <a:latin typeface="Arial"/>
              </a:rPr>
              <a:t>Can describe negative spin density.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it-IT" sz="1800" spc="-1" strike="noStrike">
                <a:latin typeface="Arial"/>
              </a:rPr>
              <a:t>Can be used for broken symmetry systems.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it-IT" sz="1800" spc="-1" strike="noStrike">
                <a:latin typeface="Arial"/>
              </a:rPr>
              <a:t>Easier to programme than collinear restricted.</a:t>
            </a:r>
            <a:endParaRPr b="0" lang="it-IT" sz="1800" spc="-1" strike="noStrike">
              <a:latin typeface="Arial"/>
            </a:endParaRPr>
          </a:p>
          <a:p>
            <a:endParaRPr b="0" lang="it-IT" sz="1800" spc="-1" strike="noStrike">
              <a:latin typeface="Arial"/>
            </a:endParaRPr>
          </a:p>
          <a:p>
            <a:r>
              <a:rPr b="0" lang="it-IT" sz="1800" spc="-1" strike="noStrike">
                <a:latin typeface="Arial"/>
              </a:rPr>
              <a:t>Cons: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it-IT" sz="1800" spc="-1" strike="noStrike">
                <a:latin typeface="Arial"/>
              </a:rPr>
              <a:t>Bad value of S2; spin contamination effects.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it-IT" sz="1800" spc="-1" strike="noStrike">
                <a:latin typeface="Arial"/>
              </a:rPr>
              <a:t>Individual orbitals do not, usually, obey Kramers symmetry.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it-IT" sz="1800" spc="-1" strike="noStrike">
                <a:latin typeface="Arial"/>
              </a:rPr>
              <a:t>More difficult to evaluate properties.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136" name="Line 3"/>
          <p:cNvSpPr/>
          <p:nvPr/>
        </p:nvSpPr>
        <p:spPr>
          <a:xfrm>
            <a:off x="1528200" y="4803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Line 4"/>
          <p:cNvSpPr/>
          <p:nvPr/>
        </p:nvSpPr>
        <p:spPr>
          <a:xfrm>
            <a:off x="1528200" y="4407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Line 5"/>
          <p:cNvSpPr/>
          <p:nvPr/>
        </p:nvSpPr>
        <p:spPr>
          <a:xfrm>
            <a:off x="1528200" y="4047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Line 6"/>
          <p:cNvSpPr/>
          <p:nvPr/>
        </p:nvSpPr>
        <p:spPr>
          <a:xfrm>
            <a:off x="1528200" y="3759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Line 7"/>
          <p:cNvSpPr/>
          <p:nvPr/>
        </p:nvSpPr>
        <p:spPr>
          <a:xfrm>
            <a:off x="1528200" y="3111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Line 8"/>
          <p:cNvSpPr/>
          <p:nvPr/>
        </p:nvSpPr>
        <p:spPr>
          <a:xfrm>
            <a:off x="1528200" y="2679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Line 9"/>
          <p:cNvSpPr/>
          <p:nvPr/>
        </p:nvSpPr>
        <p:spPr>
          <a:xfrm>
            <a:off x="1528200" y="2175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" name="Line 10"/>
          <p:cNvSpPr/>
          <p:nvPr/>
        </p:nvSpPr>
        <p:spPr>
          <a:xfrm>
            <a:off x="2104200" y="4695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Line 11"/>
          <p:cNvSpPr/>
          <p:nvPr/>
        </p:nvSpPr>
        <p:spPr>
          <a:xfrm>
            <a:off x="2104200" y="4299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Line 12"/>
          <p:cNvSpPr/>
          <p:nvPr/>
        </p:nvSpPr>
        <p:spPr>
          <a:xfrm>
            <a:off x="2104200" y="3939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" name="Line 13"/>
          <p:cNvSpPr/>
          <p:nvPr/>
        </p:nvSpPr>
        <p:spPr>
          <a:xfrm>
            <a:off x="2104200" y="3651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Line 14"/>
          <p:cNvSpPr/>
          <p:nvPr/>
        </p:nvSpPr>
        <p:spPr>
          <a:xfrm>
            <a:off x="2104200" y="3003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Line 15"/>
          <p:cNvSpPr/>
          <p:nvPr/>
        </p:nvSpPr>
        <p:spPr>
          <a:xfrm>
            <a:off x="2104200" y="2571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Line 16"/>
          <p:cNvSpPr/>
          <p:nvPr/>
        </p:nvSpPr>
        <p:spPr>
          <a:xfrm>
            <a:off x="2104200" y="2067120"/>
            <a:ext cx="3369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Line 17"/>
          <p:cNvSpPr/>
          <p:nvPr/>
        </p:nvSpPr>
        <p:spPr>
          <a:xfrm>
            <a:off x="2260080" y="4512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Line 18"/>
          <p:cNvSpPr/>
          <p:nvPr/>
        </p:nvSpPr>
        <p:spPr>
          <a:xfrm>
            <a:off x="2260080" y="4512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" name="Line 19"/>
          <p:cNvSpPr/>
          <p:nvPr/>
        </p:nvSpPr>
        <p:spPr>
          <a:xfrm>
            <a:off x="2260440" y="4116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Line 20"/>
          <p:cNvSpPr/>
          <p:nvPr/>
        </p:nvSpPr>
        <p:spPr>
          <a:xfrm>
            <a:off x="2260440" y="4116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Line 21"/>
          <p:cNvSpPr/>
          <p:nvPr/>
        </p:nvSpPr>
        <p:spPr>
          <a:xfrm>
            <a:off x="2260800" y="3792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Line 22"/>
          <p:cNvSpPr/>
          <p:nvPr/>
        </p:nvSpPr>
        <p:spPr>
          <a:xfrm>
            <a:off x="2260800" y="3792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Line 23"/>
          <p:cNvSpPr/>
          <p:nvPr/>
        </p:nvSpPr>
        <p:spPr>
          <a:xfrm>
            <a:off x="2261160" y="3468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Line 24"/>
          <p:cNvSpPr/>
          <p:nvPr/>
        </p:nvSpPr>
        <p:spPr>
          <a:xfrm>
            <a:off x="2261160" y="3468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" name="Line 25"/>
          <p:cNvSpPr/>
          <p:nvPr/>
        </p:nvSpPr>
        <p:spPr>
          <a:xfrm>
            <a:off x="2261520" y="2820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Line 26"/>
          <p:cNvSpPr/>
          <p:nvPr/>
        </p:nvSpPr>
        <p:spPr>
          <a:xfrm>
            <a:off x="2261520" y="2820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" name="Line 27"/>
          <p:cNvSpPr/>
          <p:nvPr/>
        </p:nvSpPr>
        <p:spPr>
          <a:xfrm>
            <a:off x="2261880" y="2388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" name="Line 28"/>
          <p:cNvSpPr/>
          <p:nvPr/>
        </p:nvSpPr>
        <p:spPr>
          <a:xfrm>
            <a:off x="2261880" y="2388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" name="Line 29"/>
          <p:cNvSpPr/>
          <p:nvPr/>
        </p:nvSpPr>
        <p:spPr>
          <a:xfrm>
            <a:off x="2261880" y="1884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" name="Line 30"/>
          <p:cNvSpPr/>
          <p:nvPr/>
        </p:nvSpPr>
        <p:spPr>
          <a:xfrm>
            <a:off x="2261880" y="1884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" name="Line 31"/>
          <p:cNvSpPr/>
          <p:nvPr/>
        </p:nvSpPr>
        <p:spPr>
          <a:xfrm flipV="1">
            <a:off x="1703520" y="2028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" name="Line 32"/>
          <p:cNvSpPr/>
          <p:nvPr/>
        </p:nvSpPr>
        <p:spPr>
          <a:xfrm flipH="1" flipV="1">
            <a:off x="1613880" y="2174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" name="Line 33"/>
          <p:cNvSpPr/>
          <p:nvPr/>
        </p:nvSpPr>
        <p:spPr>
          <a:xfrm flipV="1">
            <a:off x="1703880" y="2532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" name="Line 34"/>
          <p:cNvSpPr/>
          <p:nvPr/>
        </p:nvSpPr>
        <p:spPr>
          <a:xfrm flipH="1" flipV="1">
            <a:off x="1614240" y="2678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" name="Line 35"/>
          <p:cNvSpPr/>
          <p:nvPr/>
        </p:nvSpPr>
        <p:spPr>
          <a:xfrm flipV="1">
            <a:off x="1704240" y="2964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Line 36"/>
          <p:cNvSpPr/>
          <p:nvPr/>
        </p:nvSpPr>
        <p:spPr>
          <a:xfrm flipH="1" flipV="1">
            <a:off x="1614600" y="3110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" name="Line 37"/>
          <p:cNvSpPr/>
          <p:nvPr/>
        </p:nvSpPr>
        <p:spPr>
          <a:xfrm flipV="1">
            <a:off x="1704600" y="3612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Line 38"/>
          <p:cNvSpPr/>
          <p:nvPr/>
        </p:nvSpPr>
        <p:spPr>
          <a:xfrm flipH="1" flipV="1">
            <a:off x="1614960" y="3758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Line 39"/>
          <p:cNvSpPr/>
          <p:nvPr/>
        </p:nvSpPr>
        <p:spPr>
          <a:xfrm flipV="1">
            <a:off x="1704960" y="3900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" name="Line 40"/>
          <p:cNvSpPr/>
          <p:nvPr/>
        </p:nvSpPr>
        <p:spPr>
          <a:xfrm flipH="1" flipV="1">
            <a:off x="1615320" y="4046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" name="Line 41"/>
          <p:cNvSpPr/>
          <p:nvPr/>
        </p:nvSpPr>
        <p:spPr>
          <a:xfrm flipV="1">
            <a:off x="1705320" y="4260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5" name="Line 42"/>
          <p:cNvSpPr/>
          <p:nvPr/>
        </p:nvSpPr>
        <p:spPr>
          <a:xfrm flipH="1" flipV="1">
            <a:off x="1615680" y="4406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" name="Line 43"/>
          <p:cNvSpPr/>
          <p:nvPr/>
        </p:nvSpPr>
        <p:spPr>
          <a:xfrm flipV="1">
            <a:off x="1705680" y="4656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" name="Line 44"/>
          <p:cNvSpPr/>
          <p:nvPr/>
        </p:nvSpPr>
        <p:spPr>
          <a:xfrm flipH="1" flipV="1">
            <a:off x="1616040" y="4802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" name="Line 45"/>
          <p:cNvSpPr/>
          <p:nvPr/>
        </p:nvSpPr>
        <p:spPr>
          <a:xfrm flipV="1">
            <a:off x="1705680" y="4260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9" name="Line 46"/>
          <p:cNvSpPr/>
          <p:nvPr/>
        </p:nvSpPr>
        <p:spPr>
          <a:xfrm flipH="1" flipV="1">
            <a:off x="1616040" y="4406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Unrestricted and noncollinear determinants</a:t>
            </a:r>
            <a:endParaRPr b="0" lang="it-IT" sz="3000" spc="-1" strike="noStrike">
              <a:latin typeface="Ubuntu"/>
            </a:endParaRPr>
          </a:p>
        </p:txBody>
      </p:sp>
      <p:pic>
        <p:nvPicPr>
          <p:cNvPr id="1181" name="" descr=""/>
          <p:cNvPicPr/>
          <p:nvPr/>
        </p:nvPicPr>
        <p:blipFill>
          <a:blip r:embed="rId1"/>
          <a:stretch/>
        </p:blipFill>
        <p:spPr>
          <a:xfrm>
            <a:off x="8712000" y="21600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1182" name="Line 2"/>
          <p:cNvSpPr/>
          <p:nvPr/>
        </p:nvSpPr>
        <p:spPr>
          <a:xfrm>
            <a:off x="1807560" y="3579120"/>
            <a:ext cx="586080" cy="288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Line 3"/>
          <p:cNvSpPr/>
          <p:nvPr/>
        </p:nvSpPr>
        <p:spPr>
          <a:xfrm>
            <a:off x="1799280" y="3183120"/>
            <a:ext cx="5943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4" name="Line 4"/>
          <p:cNvSpPr/>
          <p:nvPr/>
        </p:nvSpPr>
        <p:spPr>
          <a:xfrm>
            <a:off x="1815480" y="2463120"/>
            <a:ext cx="58608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5" name="Line 5"/>
          <p:cNvSpPr/>
          <p:nvPr/>
        </p:nvSpPr>
        <p:spPr>
          <a:xfrm>
            <a:off x="1807560" y="2067120"/>
            <a:ext cx="569880" cy="7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Line 6"/>
          <p:cNvSpPr/>
          <p:nvPr/>
        </p:nvSpPr>
        <p:spPr>
          <a:xfrm>
            <a:off x="2152080" y="4620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7" name="Line 7"/>
          <p:cNvSpPr/>
          <p:nvPr/>
        </p:nvSpPr>
        <p:spPr>
          <a:xfrm>
            <a:off x="2152080" y="4620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8" name="Line 8"/>
          <p:cNvSpPr/>
          <p:nvPr/>
        </p:nvSpPr>
        <p:spPr>
          <a:xfrm>
            <a:off x="2152440" y="4224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9" name="Line 9"/>
          <p:cNvSpPr/>
          <p:nvPr/>
        </p:nvSpPr>
        <p:spPr>
          <a:xfrm>
            <a:off x="2152440" y="4224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Line 10"/>
          <p:cNvSpPr/>
          <p:nvPr/>
        </p:nvSpPr>
        <p:spPr>
          <a:xfrm>
            <a:off x="2152800" y="3792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1" name="Line 11"/>
          <p:cNvSpPr/>
          <p:nvPr/>
        </p:nvSpPr>
        <p:spPr>
          <a:xfrm>
            <a:off x="2152800" y="3792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Line 12"/>
          <p:cNvSpPr/>
          <p:nvPr/>
        </p:nvSpPr>
        <p:spPr>
          <a:xfrm>
            <a:off x="2152800" y="3396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3" name="Line 13"/>
          <p:cNvSpPr/>
          <p:nvPr/>
        </p:nvSpPr>
        <p:spPr>
          <a:xfrm>
            <a:off x="2152800" y="3396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4" name="Line 14"/>
          <p:cNvSpPr/>
          <p:nvPr/>
        </p:nvSpPr>
        <p:spPr>
          <a:xfrm>
            <a:off x="2152800" y="3000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5" name="Line 15"/>
          <p:cNvSpPr/>
          <p:nvPr/>
        </p:nvSpPr>
        <p:spPr>
          <a:xfrm>
            <a:off x="2152800" y="3000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6" name="Line 16"/>
          <p:cNvSpPr/>
          <p:nvPr/>
        </p:nvSpPr>
        <p:spPr>
          <a:xfrm>
            <a:off x="2152800" y="2316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7" name="Line 17"/>
          <p:cNvSpPr/>
          <p:nvPr/>
        </p:nvSpPr>
        <p:spPr>
          <a:xfrm>
            <a:off x="2152800" y="2316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8" name="Line 18"/>
          <p:cNvSpPr/>
          <p:nvPr/>
        </p:nvSpPr>
        <p:spPr>
          <a:xfrm>
            <a:off x="2152800" y="1920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9" name="Line 19"/>
          <p:cNvSpPr/>
          <p:nvPr/>
        </p:nvSpPr>
        <p:spPr>
          <a:xfrm>
            <a:off x="2152800" y="192024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0" name="Line 20"/>
          <p:cNvSpPr/>
          <p:nvPr/>
        </p:nvSpPr>
        <p:spPr>
          <a:xfrm flipV="1">
            <a:off x="2026800" y="2316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1" name="Line 21"/>
          <p:cNvSpPr/>
          <p:nvPr/>
        </p:nvSpPr>
        <p:spPr>
          <a:xfrm flipH="1" flipV="1">
            <a:off x="1937160" y="2462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2" name="Line 22"/>
          <p:cNvSpPr/>
          <p:nvPr/>
        </p:nvSpPr>
        <p:spPr>
          <a:xfrm flipV="1">
            <a:off x="2026800" y="3000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3" name="Line 23"/>
          <p:cNvSpPr/>
          <p:nvPr/>
        </p:nvSpPr>
        <p:spPr>
          <a:xfrm flipH="1" flipV="1">
            <a:off x="1937160" y="3146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4" name="Line 24"/>
          <p:cNvSpPr/>
          <p:nvPr/>
        </p:nvSpPr>
        <p:spPr>
          <a:xfrm flipV="1">
            <a:off x="2027160" y="3432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5" name="Line 25"/>
          <p:cNvSpPr/>
          <p:nvPr/>
        </p:nvSpPr>
        <p:spPr>
          <a:xfrm flipH="1" flipV="1">
            <a:off x="1937520" y="3578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6" name="Line 26"/>
          <p:cNvSpPr/>
          <p:nvPr/>
        </p:nvSpPr>
        <p:spPr>
          <a:xfrm flipV="1">
            <a:off x="2027520" y="3792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7" name="Line 27"/>
          <p:cNvSpPr/>
          <p:nvPr/>
        </p:nvSpPr>
        <p:spPr>
          <a:xfrm flipH="1" flipV="1">
            <a:off x="1937880" y="3938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8" name="Line 28"/>
          <p:cNvSpPr/>
          <p:nvPr/>
        </p:nvSpPr>
        <p:spPr>
          <a:xfrm flipV="1">
            <a:off x="2027880" y="4224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9" name="Line 29"/>
          <p:cNvSpPr/>
          <p:nvPr/>
        </p:nvSpPr>
        <p:spPr>
          <a:xfrm flipH="1" flipV="1">
            <a:off x="1938240" y="4370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0" name="Line 30"/>
          <p:cNvSpPr/>
          <p:nvPr/>
        </p:nvSpPr>
        <p:spPr>
          <a:xfrm flipV="1">
            <a:off x="2028240" y="4620240"/>
            <a:ext cx="0" cy="30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1" name="Line 31"/>
          <p:cNvSpPr/>
          <p:nvPr/>
        </p:nvSpPr>
        <p:spPr>
          <a:xfrm flipH="1" flipV="1">
            <a:off x="1938600" y="4766760"/>
            <a:ext cx="89640" cy="154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2" name="Line 32"/>
          <p:cNvSpPr/>
          <p:nvPr/>
        </p:nvSpPr>
        <p:spPr>
          <a:xfrm>
            <a:off x="1807560" y="3939120"/>
            <a:ext cx="586080" cy="288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3" name="Line 33"/>
          <p:cNvSpPr/>
          <p:nvPr/>
        </p:nvSpPr>
        <p:spPr>
          <a:xfrm>
            <a:off x="1807560" y="4371120"/>
            <a:ext cx="586080" cy="288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4" name="Line 34"/>
          <p:cNvSpPr/>
          <p:nvPr/>
        </p:nvSpPr>
        <p:spPr>
          <a:xfrm>
            <a:off x="1807560" y="4767120"/>
            <a:ext cx="586080" cy="288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5" name="TextShape 35"/>
          <p:cNvSpPr txBox="1"/>
          <p:nvPr/>
        </p:nvSpPr>
        <p:spPr>
          <a:xfrm>
            <a:off x="4591440" y="1725480"/>
            <a:ext cx="4730040" cy="3938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Restricted: </a:t>
            </a:r>
            <a:r>
              <a:rPr b="0" lang="it-IT" sz="1800" spc="-1" strike="noStrike">
                <a:latin typeface="Arial"/>
              </a:rPr>
              <a:t>Single spin polarization axis, both spin channels have the same spatial orbitals.</a:t>
            </a:r>
            <a:endParaRPr b="0" lang="it-IT" sz="1800" spc="-1" strike="noStrike">
              <a:latin typeface="Arial"/>
            </a:endParaRPr>
          </a:p>
          <a:p>
            <a:endParaRPr b="0" lang="it-IT" sz="1800" spc="-1" strike="noStrike">
              <a:latin typeface="Arial"/>
            </a:endParaRPr>
          </a:p>
          <a:p>
            <a:r>
              <a:rPr b="0" lang="it-IT" sz="1800" spc="-1" strike="noStrike">
                <a:latin typeface="Arial"/>
              </a:rPr>
              <a:t>Pros: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it-IT" sz="1800" spc="-1" strike="noStrike">
                <a:latin typeface="Arial"/>
              </a:rPr>
              <a:t>Fewer parameters to optimize.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it-IT" sz="1800" spc="-1" strike="noStrike">
                <a:latin typeface="Arial"/>
              </a:rPr>
              <a:t>Good value of S</a:t>
            </a:r>
            <a:r>
              <a:rPr b="0" lang="it-IT" sz="1800" spc="-1" strike="noStrike" baseline="101000">
                <a:latin typeface="Arial"/>
              </a:rPr>
              <a:t>2</a:t>
            </a:r>
            <a:r>
              <a:rPr b="0" lang="it-IT" sz="1800" spc="-1" strike="noStrike">
                <a:latin typeface="Arial"/>
              </a:rPr>
              <a:t>.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"/>
            </a:pPr>
            <a:endParaRPr b="0" lang="it-IT" sz="1800" spc="-1" strike="noStrike">
              <a:latin typeface="Arial"/>
            </a:endParaRPr>
          </a:p>
          <a:p>
            <a:endParaRPr b="0" lang="it-IT" sz="1800" spc="-1" strike="noStrike">
              <a:latin typeface="Arial"/>
            </a:endParaRPr>
          </a:p>
          <a:p>
            <a:r>
              <a:rPr b="0" lang="it-IT" sz="1800" spc="-1" strike="noStrike">
                <a:latin typeface="Arial"/>
              </a:rPr>
              <a:t>Cons: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it-IT" sz="1800" spc="-1" strike="noStrike">
                <a:latin typeface="Arial"/>
              </a:rPr>
              <a:t>No negative spin density.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it-IT" sz="1800" spc="-1" strike="noStrike">
                <a:latin typeface="Arial"/>
              </a:rPr>
              <a:t>Impossible to describe triplets via broken symmetry DFT</a:t>
            </a:r>
            <a:endParaRPr b="0" lang="it-IT" sz="1800" spc="-1" strike="noStrike">
              <a:latin typeface="Arial"/>
            </a:endParaRPr>
          </a:p>
          <a:p>
            <a:endParaRPr b="0" lang="it-IT" sz="1800" spc="-1" strike="noStrike">
              <a:latin typeface="Arial"/>
            </a:endParaRPr>
          </a:p>
          <a:p>
            <a:endParaRPr b="0" lang="it-IT" sz="1800" spc="-1" strike="noStrike">
              <a:latin typeface="Arial"/>
            </a:endParaRPr>
          </a:p>
        </p:txBody>
      </p:sp>
      <p:pic>
        <p:nvPicPr>
          <p:cNvPr id="1216" name="" descr="28§display§\psi_{i, \alpha} (\mathbf{r}, \mathbf{s})=&#10;\phi_{i, \alpha} (\mathbf{r})\begin{bmatrix}&#10;1 \\ 0\end{bmatrix}§png§600§FALSE§"/>
          <p:cNvPicPr/>
          <p:nvPr/>
        </p:nvPicPr>
        <p:blipFill>
          <a:blip r:embed="rId2"/>
          <a:stretch/>
        </p:blipFill>
        <p:spPr>
          <a:xfrm>
            <a:off x="1139760" y="5312160"/>
            <a:ext cx="3378960" cy="84672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Unrestricted and noncollinear determinants</a:t>
            </a:r>
            <a:endParaRPr b="0" lang="it-IT" sz="3000" spc="-1" strike="noStrike">
              <a:latin typeface="Ubuntu"/>
            </a:endParaRPr>
          </a:p>
        </p:txBody>
      </p:sp>
      <p:pic>
        <p:nvPicPr>
          <p:cNvPr id="1218" name="" descr=""/>
          <p:cNvPicPr/>
          <p:nvPr/>
        </p:nvPicPr>
        <p:blipFill>
          <a:blip r:embed="rId1"/>
          <a:stretch/>
        </p:blipFill>
        <p:spPr>
          <a:xfrm>
            <a:off x="8712000" y="21600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1219" name="Line 2"/>
          <p:cNvSpPr/>
          <p:nvPr/>
        </p:nvSpPr>
        <p:spPr>
          <a:xfrm>
            <a:off x="1492200" y="5006160"/>
            <a:ext cx="4161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Line 3"/>
          <p:cNvSpPr/>
          <p:nvPr/>
        </p:nvSpPr>
        <p:spPr>
          <a:xfrm>
            <a:off x="1492200" y="4575240"/>
            <a:ext cx="4161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Line 4"/>
          <p:cNvSpPr/>
          <p:nvPr/>
        </p:nvSpPr>
        <p:spPr>
          <a:xfrm>
            <a:off x="1492200" y="4183560"/>
            <a:ext cx="4161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Line 5"/>
          <p:cNvSpPr/>
          <p:nvPr/>
        </p:nvSpPr>
        <p:spPr>
          <a:xfrm>
            <a:off x="1492200" y="3870360"/>
            <a:ext cx="4161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3" name="Line 6"/>
          <p:cNvSpPr/>
          <p:nvPr/>
        </p:nvSpPr>
        <p:spPr>
          <a:xfrm>
            <a:off x="1492200" y="3165480"/>
            <a:ext cx="4161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Line 7"/>
          <p:cNvSpPr/>
          <p:nvPr/>
        </p:nvSpPr>
        <p:spPr>
          <a:xfrm>
            <a:off x="1492200" y="2695320"/>
            <a:ext cx="4161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Line 8"/>
          <p:cNvSpPr/>
          <p:nvPr/>
        </p:nvSpPr>
        <p:spPr>
          <a:xfrm>
            <a:off x="1492200" y="2147040"/>
            <a:ext cx="4161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Line 9"/>
          <p:cNvSpPr/>
          <p:nvPr/>
        </p:nvSpPr>
        <p:spPr>
          <a:xfrm>
            <a:off x="2203200" y="4888440"/>
            <a:ext cx="4161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Line 10"/>
          <p:cNvSpPr/>
          <p:nvPr/>
        </p:nvSpPr>
        <p:spPr>
          <a:xfrm>
            <a:off x="2203200" y="4457880"/>
            <a:ext cx="4161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Line 11"/>
          <p:cNvSpPr/>
          <p:nvPr/>
        </p:nvSpPr>
        <p:spPr>
          <a:xfrm>
            <a:off x="2203200" y="4066200"/>
            <a:ext cx="4161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9" name="Line 12"/>
          <p:cNvSpPr/>
          <p:nvPr/>
        </p:nvSpPr>
        <p:spPr>
          <a:xfrm>
            <a:off x="2203200" y="3752640"/>
            <a:ext cx="4161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Line 13"/>
          <p:cNvSpPr/>
          <p:nvPr/>
        </p:nvSpPr>
        <p:spPr>
          <a:xfrm>
            <a:off x="2203200" y="3047760"/>
            <a:ext cx="4161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Line 14"/>
          <p:cNvSpPr/>
          <p:nvPr/>
        </p:nvSpPr>
        <p:spPr>
          <a:xfrm>
            <a:off x="2203200" y="2577960"/>
            <a:ext cx="4161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2" name="Line 15"/>
          <p:cNvSpPr/>
          <p:nvPr/>
        </p:nvSpPr>
        <p:spPr>
          <a:xfrm>
            <a:off x="2203200" y="2029680"/>
            <a:ext cx="4161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Line 16"/>
          <p:cNvSpPr/>
          <p:nvPr/>
        </p:nvSpPr>
        <p:spPr>
          <a:xfrm flipH="1">
            <a:off x="2304720" y="2418480"/>
            <a:ext cx="246240" cy="21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Line 17"/>
          <p:cNvSpPr/>
          <p:nvPr/>
        </p:nvSpPr>
        <p:spPr>
          <a:xfrm flipH="1">
            <a:off x="2460960" y="2418480"/>
            <a:ext cx="90000" cy="16848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5" name="Line 18"/>
          <p:cNvSpPr/>
          <p:nvPr/>
        </p:nvSpPr>
        <p:spPr>
          <a:xfrm flipH="1">
            <a:off x="2367360" y="1817640"/>
            <a:ext cx="120960" cy="2833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6" name="Line 19"/>
          <p:cNvSpPr/>
          <p:nvPr/>
        </p:nvSpPr>
        <p:spPr>
          <a:xfrm>
            <a:off x="2488320" y="1817640"/>
            <a:ext cx="0" cy="1861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7" name="Line 20"/>
          <p:cNvSpPr/>
          <p:nvPr/>
        </p:nvSpPr>
        <p:spPr>
          <a:xfrm flipH="1">
            <a:off x="2284560" y="2905920"/>
            <a:ext cx="246240" cy="210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8" name="Line 21"/>
          <p:cNvSpPr/>
          <p:nvPr/>
        </p:nvSpPr>
        <p:spPr>
          <a:xfrm flipH="1">
            <a:off x="2440800" y="2905920"/>
            <a:ext cx="90000" cy="16848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9" name="Line 22"/>
          <p:cNvSpPr/>
          <p:nvPr/>
        </p:nvSpPr>
        <p:spPr>
          <a:xfrm>
            <a:off x="2324520" y="3599640"/>
            <a:ext cx="207000" cy="24120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0" name="Line 23"/>
          <p:cNvSpPr/>
          <p:nvPr/>
        </p:nvSpPr>
        <p:spPr>
          <a:xfrm>
            <a:off x="2324520" y="3599640"/>
            <a:ext cx="178560" cy="99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1" name="Line 24"/>
          <p:cNvSpPr/>
          <p:nvPr/>
        </p:nvSpPr>
        <p:spPr>
          <a:xfrm flipH="1">
            <a:off x="2400840" y="3917880"/>
            <a:ext cx="132480" cy="27900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2" name="Line 25"/>
          <p:cNvSpPr/>
          <p:nvPr/>
        </p:nvSpPr>
        <p:spPr>
          <a:xfrm flipH="1">
            <a:off x="2525400" y="3917880"/>
            <a:ext cx="7560" cy="1857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3" name="Line 26"/>
          <p:cNvSpPr/>
          <p:nvPr/>
        </p:nvSpPr>
        <p:spPr>
          <a:xfrm>
            <a:off x="2408760" y="4305960"/>
            <a:ext cx="13680" cy="30240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4" name="Line 27"/>
          <p:cNvSpPr/>
          <p:nvPr/>
        </p:nvSpPr>
        <p:spPr>
          <a:xfrm>
            <a:off x="2408760" y="4305960"/>
            <a:ext cx="82080" cy="171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5" name="Line 28"/>
          <p:cNvSpPr/>
          <p:nvPr/>
        </p:nvSpPr>
        <p:spPr>
          <a:xfrm>
            <a:off x="2419560" y="4695840"/>
            <a:ext cx="13680" cy="30240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6" name="Line 29"/>
          <p:cNvSpPr/>
          <p:nvPr/>
        </p:nvSpPr>
        <p:spPr>
          <a:xfrm>
            <a:off x="2419560" y="4695840"/>
            <a:ext cx="82080" cy="171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7" name="Line 30"/>
          <p:cNvSpPr/>
          <p:nvPr/>
        </p:nvSpPr>
        <p:spPr>
          <a:xfrm flipH="1" flipV="1">
            <a:off x="1634040" y="4430880"/>
            <a:ext cx="186480" cy="25380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8" name="Line 31"/>
          <p:cNvSpPr/>
          <p:nvPr/>
        </p:nvSpPr>
        <p:spPr>
          <a:xfrm flipH="1" flipV="1">
            <a:off x="1650600" y="4574520"/>
            <a:ext cx="169920" cy="1105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9" name="Line 32"/>
          <p:cNvSpPr/>
          <p:nvPr/>
        </p:nvSpPr>
        <p:spPr>
          <a:xfrm flipV="1">
            <a:off x="1642320" y="4887720"/>
            <a:ext cx="130320" cy="28008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0" name="Line 33"/>
          <p:cNvSpPr/>
          <p:nvPr/>
        </p:nvSpPr>
        <p:spPr>
          <a:xfrm flipV="1">
            <a:off x="1642320" y="4981680"/>
            <a:ext cx="6120" cy="1861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1" name="Line 34"/>
          <p:cNvSpPr/>
          <p:nvPr/>
        </p:nvSpPr>
        <p:spPr>
          <a:xfrm flipV="1">
            <a:off x="1657440" y="4041000"/>
            <a:ext cx="21240" cy="3020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2" name="Line 35"/>
          <p:cNvSpPr/>
          <p:nvPr/>
        </p:nvSpPr>
        <p:spPr>
          <a:xfrm flipH="1" flipV="1">
            <a:off x="1595520" y="4165200"/>
            <a:ext cx="61920" cy="1778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3" name="Line 36"/>
          <p:cNvSpPr/>
          <p:nvPr/>
        </p:nvSpPr>
        <p:spPr>
          <a:xfrm flipH="1" flipV="1">
            <a:off x="1522800" y="3786120"/>
            <a:ext cx="290520" cy="1616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4" name="Line 37"/>
          <p:cNvSpPr/>
          <p:nvPr/>
        </p:nvSpPr>
        <p:spPr>
          <a:xfrm flipH="1" flipV="1">
            <a:off x="1606320" y="3910320"/>
            <a:ext cx="206640" cy="3744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5" name="Line 38"/>
          <p:cNvSpPr/>
          <p:nvPr/>
        </p:nvSpPr>
        <p:spPr>
          <a:xfrm flipV="1">
            <a:off x="1647720" y="3034440"/>
            <a:ext cx="115200" cy="2829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6" name="Line 39"/>
          <p:cNvSpPr/>
          <p:nvPr/>
        </p:nvSpPr>
        <p:spPr>
          <a:xfrm flipV="1">
            <a:off x="1647720" y="3131280"/>
            <a:ext cx="0" cy="1861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7" name="Line 40"/>
          <p:cNvSpPr/>
          <p:nvPr/>
        </p:nvSpPr>
        <p:spPr>
          <a:xfrm flipH="1" flipV="1">
            <a:off x="1616400" y="2586960"/>
            <a:ext cx="178200" cy="25632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8" name="Line 41"/>
          <p:cNvSpPr/>
          <p:nvPr/>
        </p:nvSpPr>
        <p:spPr>
          <a:xfrm flipH="1" flipV="1">
            <a:off x="1630080" y="2726640"/>
            <a:ext cx="164520" cy="11628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9" name="TextShape 42"/>
          <p:cNvSpPr txBox="1"/>
          <p:nvPr/>
        </p:nvSpPr>
        <p:spPr>
          <a:xfrm>
            <a:off x="4078800" y="1782360"/>
            <a:ext cx="5429880" cy="2649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Unrestricted non-collinear: </a:t>
            </a:r>
            <a:r>
              <a:rPr b="0" lang="it-IT" sz="1800" spc="-1" strike="noStrike">
                <a:latin typeface="Arial"/>
              </a:rPr>
              <a:t>No constraints on either spin or spatial component of individual orbitals.</a:t>
            </a:r>
            <a:endParaRPr b="0" lang="it-IT" sz="1800" spc="-1" strike="noStrike">
              <a:latin typeface="Arial"/>
            </a:endParaRPr>
          </a:p>
          <a:p>
            <a:endParaRPr b="0" lang="it-IT" sz="1800" spc="-1" strike="noStrike">
              <a:latin typeface="Arial"/>
            </a:endParaRPr>
          </a:p>
          <a:p>
            <a:r>
              <a:rPr b="0" lang="it-IT" sz="1800" spc="-1" strike="noStrike">
                <a:latin typeface="Arial"/>
              </a:rPr>
              <a:t>Pros: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"/>
            </a:pPr>
            <a:r>
              <a:rPr b="0" lang="it-IT" sz="1800" spc="-1" strike="noStrike">
                <a:latin typeface="Arial"/>
              </a:rPr>
              <a:t>Good for describing spin-orbit; the spatial component can couple to the spin component.</a:t>
            </a:r>
            <a:endParaRPr b="0" lang="it-IT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"/>
            </a:pPr>
            <a:endParaRPr b="0" lang="it-IT" sz="1800" spc="-1" strike="noStrike">
              <a:latin typeface="Arial"/>
            </a:endParaRPr>
          </a:p>
          <a:p>
            <a:r>
              <a:rPr b="0" lang="it-IT" sz="1800" spc="-1" strike="noStrike">
                <a:latin typeface="Arial"/>
              </a:rPr>
              <a:t>Cons:</a:t>
            </a:r>
            <a:endParaRPr b="0" lang="it-IT" sz="1800" spc="-1" strike="noStrike">
              <a:latin typeface="Arial"/>
            </a:endParaRPr>
          </a:p>
          <a:p>
            <a:r>
              <a:rPr b="0" lang="it-IT" sz="1800" spc="-1" strike="noStrike">
                <a:latin typeface="Arial"/>
              </a:rPr>
              <a:t> </a:t>
            </a:r>
            <a:endParaRPr b="0" lang="it-IT" sz="1800" spc="-1" strike="noStrike"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2600" spc="-1" strike="noStrike">
                <a:latin typeface="Ubuntu"/>
              </a:rPr>
              <a:t>Rotations of spin using unrestricted KP</a:t>
            </a:r>
            <a:endParaRPr b="0" lang="it-IT" sz="2600" spc="-1" strike="noStrike">
              <a:latin typeface="Ubuntu"/>
            </a:endParaRPr>
          </a:p>
        </p:txBody>
      </p:sp>
      <p:sp>
        <p:nvSpPr>
          <p:cNvPr id="1261" name="TextShape 2"/>
          <p:cNvSpPr txBox="1"/>
          <p:nvPr/>
        </p:nvSpPr>
        <p:spPr>
          <a:xfrm>
            <a:off x="540720" y="1620000"/>
            <a:ext cx="907164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Evaluation of matrix elements is straightforward in the restricted case: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In the unrestricted case several cancellations are no longer possible, and the expression is more complicated: 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Naive evaluation scales as N!,  newer algorithm scales as N</a:t>
            </a:r>
            <a:r>
              <a:rPr b="0" lang="it-IT" sz="2400" spc="-1" strike="noStrike" baseline="51000">
                <a:latin typeface="Ubuntu"/>
              </a:rPr>
              <a:t>4</a:t>
            </a:r>
            <a:r>
              <a:rPr b="0" lang="it-IT" sz="2400" spc="-1" strike="noStrike">
                <a:latin typeface="Ubuntu"/>
              </a:rPr>
              <a:t>,</a:t>
            </a:r>
            <a:r>
              <a:rPr b="0" lang="it-IT" sz="1200" spc="-1" strike="noStrike">
                <a:latin typeface="Ubuntu"/>
              </a:rPr>
              <a:t> but it turned out Per Olov Loewdin had discovered this long ago.......</a:t>
            </a:r>
            <a:endParaRPr b="0" lang="it-IT" sz="1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1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1200" spc="-1" strike="noStrike">
              <a:latin typeface="Ubuntu"/>
            </a:endParaRPr>
          </a:p>
        </p:txBody>
      </p:sp>
      <p:pic>
        <p:nvPicPr>
          <p:cNvPr id="1262" name="" descr="28§display§\langle \Psi| \hat{A} | \overline{\Psi}\rangle  = \sum_{ij} \langle\psi_{i}|\hat{A}|\overline{\psi}_{j}\rangle W_{ij}§png§600§FALSE"/>
          <p:cNvPicPr/>
          <p:nvPr/>
        </p:nvPicPr>
        <p:blipFill>
          <a:blip r:embed="rId1"/>
          <a:stretch/>
        </p:blipFill>
        <p:spPr>
          <a:xfrm>
            <a:off x="2704680" y="4565520"/>
            <a:ext cx="4225680" cy="804240"/>
          </a:xfrm>
          <a:prstGeom prst="rect">
            <a:avLst/>
          </a:prstGeom>
          <a:ln>
            <a:noFill/>
          </a:ln>
        </p:spPr>
      </p:pic>
      <p:pic>
        <p:nvPicPr>
          <p:cNvPr id="1263" name="" descr="28§display§\langle \Psi | \hat{A}| \overline{\Psi } \rangle &#10;= \langle \psi_{SOMO} | \hat{A} | \overline{\psi}_{SOMO}\rangle§png§600§FALSE"/>
          <p:cNvPicPr/>
          <p:nvPr/>
        </p:nvPicPr>
        <p:blipFill>
          <a:blip r:embed="rId2"/>
          <a:stretch/>
        </p:blipFill>
        <p:spPr>
          <a:xfrm>
            <a:off x="2586600" y="2679120"/>
            <a:ext cx="4762800" cy="423360"/>
          </a:xfrm>
          <a:prstGeom prst="rect">
            <a:avLst/>
          </a:prstGeom>
          <a:ln>
            <a:noFill/>
          </a:ln>
        </p:spPr>
      </p:pic>
      <p:pic>
        <p:nvPicPr>
          <p:cNvPr id="1264" name="" descr=""/>
          <p:cNvPicPr/>
          <p:nvPr/>
        </p:nvPicPr>
        <p:blipFill>
          <a:blip r:embed="rId3"/>
          <a:stretch/>
        </p:blipFill>
        <p:spPr>
          <a:xfrm>
            <a:off x="8712360" y="215640"/>
            <a:ext cx="105516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2600" spc="-1" strike="noStrike">
                <a:latin typeface="Ubuntu"/>
              </a:rPr>
              <a:t>Application to </a:t>
            </a:r>
            <a:r>
              <a:rPr b="1" i="1" lang="it-IT" sz="2600" spc="-1" strike="noStrike">
                <a:latin typeface="Ubuntu"/>
              </a:rPr>
              <a:t>simple</a:t>
            </a:r>
            <a:r>
              <a:rPr b="1" lang="it-IT" sz="2600" spc="-1" strike="noStrike">
                <a:latin typeface="Ubuntu"/>
              </a:rPr>
              <a:t> systems</a:t>
            </a:r>
            <a:endParaRPr b="0" lang="it-IT" sz="2600" spc="-1" strike="noStrike">
              <a:latin typeface="Ubuntu"/>
            </a:endParaRPr>
          </a:p>
        </p:txBody>
      </p:sp>
      <p:pic>
        <p:nvPicPr>
          <p:cNvPr id="1266" name="" descr=""/>
          <p:cNvPicPr/>
          <p:nvPr/>
        </p:nvPicPr>
        <p:blipFill>
          <a:blip r:embed="rId1"/>
          <a:stretch/>
        </p:blipFill>
        <p:spPr>
          <a:xfrm>
            <a:off x="8712000" y="216000"/>
            <a:ext cx="1055160" cy="1008000"/>
          </a:xfrm>
          <a:prstGeom prst="rect">
            <a:avLst/>
          </a:prstGeom>
          <a:ln>
            <a:noFill/>
          </a:ln>
        </p:spPr>
      </p:pic>
      <p:graphicFrame>
        <p:nvGraphicFramePr>
          <p:cNvPr id="1267" name="Table 2"/>
          <p:cNvGraphicFramePr/>
          <p:nvPr/>
        </p:nvGraphicFramePr>
        <p:xfrm>
          <a:off x="419400" y="1770120"/>
          <a:ext cx="9235440" cy="2908800"/>
        </p:xfrm>
        <a:graphic>
          <a:graphicData uri="http://schemas.openxmlformats.org/drawingml/2006/table">
            <a:tbl>
              <a:tblPr/>
              <a:tblGrid>
                <a:gridCol w="1357560"/>
                <a:gridCol w="690480"/>
                <a:gridCol w="2483640"/>
                <a:gridCol w="2412360"/>
                <a:gridCol w="2291760"/>
              </a:tblGrid>
              <a:tr h="350640"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Molecule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 </a:t>
                      </a:r>
                      <a:r>
                        <a:rPr b="1" lang="it-IT" sz="1800" spc="-1" strike="noStrike">
                          <a:latin typeface="Arial"/>
                        </a:rPr>
                        <a:t>ReSpect 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Experiment </a:t>
                      </a:r>
                      <a:r>
                        <a:rPr b="1" lang="it-IT" sz="1800" spc="-1" strike="noStrike" baseline="101000">
                          <a:latin typeface="Arial"/>
                        </a:rPr>
                        <a:t>a,b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Discrepancy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426240">
                <a:tc rowSpan="3">
                  <a:txBody>
                    <a:bodyPr lIns="0" rIns="0" tIns="0" bIns="0"/>
                    <a:p>
                      <a:pPr algn="ctr"/>
                      <a:endParaRPr b="0" lang="it-IT" sz="1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H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2</a:t>
                      </a:r>
                      <a:r>
                        <a:rPr b="1" lang="it-IT" sz="1800" spc="-1" strike="noStrike">
                          <a:latin typeface="Arial"/>
                        </a:rPr>
                        <a:t>CO+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  </a:t>
                      </a:r>
                      <a:r>
                        <a:rPr b="0" lang="it-IT" sz="1800" spc="-1" strike="noStrike">
                          <a:latin typeface="Arial"/>
                        </a:rPr>
                        <a:t>g</a:t>
                      </a:r>
                      <a:r>
                        <a:rPr b="0" lang="it-IT" sz="1800" spc="-1" strike="noStrike" baseline="-101000">
                          <a:latin typeface="Arial"/>
                        </a:rPr>
                        <a:t>x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0.9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4.6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3.7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426240">
                <a:tc vMerge="1"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  </a:t>
                      </a:r>
                      <a:r>
                        <a:rPr b="0" lang="it-IT" sz="1800" spc="-1" strike="noStrike">
                          <a:latin typeface="Arial"/>
                        </a:rPr>
                        <a:t>g</a:t>
                      </a:r>
                      <a:r>
                        <a:rPr b="0" lang="it-IT" sz="1800" spc="-1" strike="noStrike" baseline="-101000">
                          <a:latin typeface="Arial"/>
                        </a:rPr>
                        <a:t>y 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11.0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0.2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10.8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426240">
                <a:tc vMerge="1"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  </a:t>
                      </a:r>
                      <a:r>
                        <a:rPr b="0" lang="it-IT" sz="1800" spc="-1" strike="noStrike">
                          <a:latin typeface="Arial"/>
                        </a:rPr>
                        <a:t>g</a:t>
                      </a:r>
                      <a:r>
                        <a:rPr b="0" lang="it-IT" sz="1800" spc="-1" strike="noStrike" baseline="-101000">
                          <a:latin typeface="Arial"/>
                        </a:rPr>
                        <a:t>z 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-0.9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-0.8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0.1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426240">
                <a:tc rowSpan="3">
                  <a:txBody>
                    <a:bodyPr lIns="0" rIns="0" tIns="0" bIns="0"/>
                    <a:p>
                      <a:pPr algn="ctr"/>
                      <a:endParaRPr b="0" lang="it-IT" sz="1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H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2</a:t>
                      </a:r>
                      <a:r>
                        <a:rPr b="1" lang="it-IT" sz="1800" spc="-1" strike="noStrike">
                          <a:latin typeface="Arial"/>
                        </a:rPr>
                        <a:t>O+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  </a:t>
                      </a:r>
                      <a:r>
                        <a:rPr b="0" lang="it-IT" sz="1800" spc="-1" strike="noStrike">
                          <a:latin typeface="Arial"/>
                        </a:rPr>
                        <a:t>g</a:t>
                      </a:r>
                      <a:r>
                        <a:rPr b="0" lang="it-IT" sz="1800" spc="-1" strike="noStrike" baseline="-101000">
                          <a:latin typeface="Arial"/>
                        </a:rPr>
                        <a:t>x 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4.7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0.2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4.5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426240">
                <a:tc vMerge="1"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  </a:t>
                      </a:r>
                      <a:r>
                        <a:rPr b="0" lang="it-IT" sz="1800" spc="-1" strike="noStrike">
                          <a:latin typeface="Arial"/>
                        </a:rPr>
                        <a:t>g</a:t>
                      </a:r>
                      <a:r>
                        <a:rPr b="0" lang="it-IT" sz="1800" spc="-1" strike="noStrike" baseline="-101000">
                          <a:latin typeface="Arial"/>
                        </a:rPr>
                        <a:t>y 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6.4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18.8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12.4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427320">
                <a:tc vMerge="1"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  </a:t>
                      </a:r>
                      <a:r>
                        <a:rPr b="0" lang="it-IT" sz="1800" spc="-1" strike="noStrike">
                          <a:latin typeface="Arial"/>
                        </a:rPr>
                        <a:t>g</a:t>
                      </a:r>
                      <a:r>
                        <a:rPr b="0" lang="it-IT" sz="1800" spc="-1" strike="noStrike" baseline="-101000">
                          <a:latin typeface="Arial"/>
                        </a:rPr>
                        <a:t>z 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3.7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4.8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1.1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sp>
        <p:nvSpPr>
          <p:cNvPr id="1268" name="TextShape 3"/>
          <p:cNvSpPr txBox="1"/>
          <p:nvPr/>
        </p:nvSpPr>
        <p:spPr>
          <a:xfrm>
            <a:off x="1137600" y="4878720"/>
            <a:ext cx="7772400" cy="177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Table 1. g-shift values in ppt. The molecules are in yz-plane, where z is along the main roation axis. ReSpect calculations were performed with spin parallel to the main rotation axis. </a:t>
            </a:r>
            <a:endParaRPr b="0" lang="it-IT" sz="1800" spc="-1" strike="noStrike">
              <a:latin typeface="Arial"/>
            </a:endParaRPr>
          </a:p>
          <a:p>
            <a:r>
              <a:rPr b="0" lang="it-IT" sz="1200" spc="-1" strike="noStrike">
                <a:latin typeface="Arial"/>
              </a:rPr>
              <a:t> </a:t>
            </a:r>
            <a:endParaRPr b="0" lang="it-IT" sz="1200" spc="-1" strike="noStrike">
              <a:latin typeface="Arial"/>
            </a:endParaRPr>
          </a:p>
          <a:p>
            <a:r>
              <a:rPr b="1" lang="it-IT" sz="1200" spc="-1" strike="noStrike" baseline="101000">
                <a:latin typeface="Arial"/>
              </a:rPr>
              <a:t>a</a:t>
            </a:r>
            <a:r>
              <a:rPr b="0" lang="it-IT" sz="1200" spc="-1" strike="noStrike">
                <a:latin typeface="Arial"/>
              </a:rPr>
              <a:t>Ne:H2CO matrix isolation result, from Knight et al. [L. B. Knight and J. Steadman, J. Chem. Phys. 80, 1018 (1984)] </a:t>
            </a:r>
            <a:endParaRPr b="0" lang="it-IT" sz="1200" spc="-1" strike="noStrike">
              <a:latin typeface="Arial"/>
            </a:endParaRPr>
          </a:p>
          <a:p>
            <a:r>
              <a:rPr b="1" lang="it-IT" sz="1200" spc="-1" strike="noStrike" baseline="101000">
                <a:latin typeface="Arial"/>
              </a:rPr>
              <a:t>b</a:t>
            </a:r>
            <a:r>
              <a:rPr b="0" lang="it-IT" sz="1200" spc="-1" strike="noStrike">
                <a:latin typeface="Arial"/>
              </a:rPr>
              <a:t> H</a:t>
            </a:r>
            <a:r>
              <a:rPr b="0" lang="it-IT" sz="1200" spc="-1" strike="noStrike" baseline="-101000">
                <a:latin typeface="Arial"/>
              </a:rPr>
              <a:t>2</a:t>
            </a:r>
            <a:r>
              <a:rPr b="0" lang="it-IT" sz="1200" spc="-1" strike="noStrike">
                <a:latin typeface="Arial"/>
              </a:rPr>
              <a:t>O+: Gas phase results derived from spin rotation data, from Knight et al.[ L. B. Knight and J. Steadman, J. Chem. Phys. 78, 5940 (1983)] </a:t>
            </a:r>
            <a:endParaRPr b="0" lang="it-IT" sz="1200" spc="-1" strike="noStrike">
              <a:latin typeface="Arial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2600" spc="-1" strike="noStrike">
                <a:latin typeface="Ubuntu"/>
              </a:rPr>
              <a:t>Rotations of spin using unrestricted KP</a:t>
            </a:r>
            <a:endParaRPr b="0" lang="it-IT" sz="2600" spc="-1" strike="noStrike">
              <a:latin typeface="Ubuntu"/>
            </a:endParaRPr>
          </a:p>
        </p:txBody>
      </p:sp>
      <p:sp>
        <p:nvSpPr>
          <p:cNvPr id="1270" name="TextShape 2"/>
          <p:cNvSpPr txBox="1"/>
          <p:nvPr/>
        </p:nvSpPr>
        <p:spPr>
          <a:xfrm>
            <a:off x="504360" y="1459080"/>
            <a:ext cx="9071640" cy="5236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 </a:t>
            </a:r>
            <a:r>
              <a:rPr b="0" lang="it-IT" sz="2600" spc="-1" strike="noStrike">
                <a:latin typeface="Arial"/>
              </a:rPr>
              <a:t>Cannot use standard Kramers pair method to obtain new spin if:</a:t>
            </a:r>
            <a:endParaRPr b="0" lang="it-IT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Arial"/>
            </a:endParaRPr>
          </a:p>
          <a:p>
            <a:pPr lvl="2" marL="64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600" spc="-1" strike="noStrike">
                <a:latin typeface="Arial"/>
              </a:rPr>
              <a:t>1) Wavefunction is unrestricted.</a:t>
            </a:r>
            <a:endParaRPr b="0" lang="it-IT" sz="2600" spc="-1" strike="noStrike">
              <a:latin typeface="Arial"/>
            </a:endParaRPr>
          </a:p>
          <a:p>
            <a:pPr lvl="2" marL="64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600" spc="-1" strike="noStrike">
                <a:latin typeface="Arial"/>
              </a:rPr>
              <a:t>2) Wavefunction cannot be described by a </a:t>
            </a:r>
            <a:endParaRPr b="0" lang="it-IT" sz="2600" spc="-1" strike="noStrike">
              <a:latin typeface="Arial"/>
            </a:endParaRPr>
          </a:p>
          <a:p>
            <a:pPr lvl="2" marL="64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600" spc="-1" strike="noStrike">
                <a:latin typeface="Arial"/>
              </a:rPr>
              <a:t>real function.</a:t>
            </a:r>
            <a:endParaRPr b="0" lang="it-IT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600" spc="-1" strike="noStrike">
                <a:latin typeface="Arial"/>
              </a:rPr>
              <a:t> </a:t>
            </a:r>
            <a:r>
              <a:rPr b="0" lang="it-IT" sz="2600" spc="-1" strike="noStrike">
                <a:latin typeface="Arial"/>
              </a:rPr>
              <a:t>For relativistic Hamiltonians or unrestricted wavefunctions:</a:t>
            </a:r>
            <a:endParaRPr b="0" lang="it-IT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Arial"/>
            </a:endParaRPr>
          </a:p>
        </p:txBody>
      </p:sp>
      <p:pic>
        <p:nvPicPr>
          <p:cNvPr id="1271" name="" descr=""/>
          <p:cNvPicPr/>
          <p:nvPr/>
        </p:nvPicPr>
        <p:blipFill>
          <a:blip r:embed="rId1"/>
          <a:stretch/>
        </p:blipFill>
        <p:spPr>
          <a:xfrm>
            <a:off x="871236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1272" name="" descr="28§display§|\Psi_{x}\rangle \neq \frac{1}{\sqrt{2}} (|\Psi_{z}\rangle + |\overline{\Psi}_{z}\rangle ).§png§600§FALSE"/>
          <p:cNvPicPr/>
          <p:nvPr/>
        </p:nvPicPr>
        <p:blipFill>
          <a:blip r:embed="rId2"/>
          <a:stretch/>
        </p:blipFill>
        <p:spPr>
          <a:xfrm>
            <a:off x="3052080" y="4926600"/>
            <a:ext cx="3776040" cy="79632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2600" spc="-1" strike="noStrike">
                <a:latin typeface="Ubuntu"/>
              </a:rPr>
              <a:t>Rotations of spin using restricted KP</a:t>
            </a:r>
            <a:endParaRPr b="0" lang="it-IT" sz="2600" spc="-1" strike="noStrike">
              <a:latin typeface="Ubuntu"/>
            </a:endParaRPr>
          </a:p>
        </p:txBody>
      </p:sp>
      <p:sp>
        <p:nvSpPr>
          <p:cNvPr id="1274" name="TextShape 2"/>
          <p:cNvSpPr txBox="1"/>
          <p:nvPr/>
        </p:nvSpPr>
        <p:spPr>
          <a:xfrm>
            <a:off x="504360" y="1440000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600" spc="-1" strike="noStrike">
                <a:latin typeface="Ubuntu"/>
              </a:rPr>
              <a:t>Kramers restricted wavefunction is given by:</a:t>
            </a: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600" spc="-1" strike="noStrike">
                <a:latin typeface="Ubuntu"/>
              </a:rPr>
              <a:t>i.e. identical        for      and     orbitals:</a:t>
            </a: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 </a:t>
            </a:r>
            <a:endParaRPr b="0" lang="it-IT" sz="3200" spc="-1" strike="noStrike">
              <a:latin typeface="Ubuntu"/>
            </a:endParaRPr>
          </a:p>
        </p:txBody>
      </p:sp>
      <p:pic>
        <p:nvPicPr>
          <p:cNvPr id="1275" name="" descr="28§display§\Psi= A(\psi_{1}\psi_{2}.....\psi_{N})§png§600§FALSE§"/>
          <p:cNvPicPr/>
          <p:nvPr/>
        </p:nvPicPr>
        <p:blipFill>
          <a:blip r:embed="rId1"/>
          <a:stretch/>
        </p:blipFill>
        <p:spPr>
          <a:xfrm>
            <a:off x="3063240" y="2168280"/>
            <a:ext cx="2984760" cy="351720"/>
          </a:xfrm>
          <a:prstGeom prst="rect">
            <a:avLst/>
          </a:prstGeom>
          <a:ln>
            <a:noFill/>
          </a:ln>
        </p:spPr>
      </p:pic>
      <p:pic>
        <p:nvPicPr>
          <p:cNvPr id="1276" name="" descr="28§display§=A([\phi_{1}\alpha^{z}][\phi_{2}\beta^{z}]&#10;         [\phi_{3}\alpha^{z}][\phi_{4}\beta^{z}]......&#10;         .....[\phi_{N}\alpha^{z}])§png§600§FALSE§"/>
          <p:cNvPicPr/>
          <p:nvPr/>
        </p:nvPicPr>
        <p:blipFill>
          <a:blip r:embed="rId2"/>
          <a:stretch/>
        </p:blipFill>
        <p:spPr>
          <a:xfrm>
            <a:off x="1440000" y="2916000"/>
            <a:ext cx="6777720" cy="351720"/>
          </a:xfrm>
          <a:prstGeom prst="rect">
            <a:avLst/>
          </a:prstGeom>
          <a:ln>
            <a:noFill/>
          </a:ln>
        </p:spPr>
      </p:pic>
      <p:pic>
        <p:nvPicPr>
          <p:cNvPr id="1277" name="" descr="28§inline§\phi(\mathbf{r})§png§600§FALSE§"/>
          <p:cNvPicPr/>
          <p:nvPr/>
        </p:nvPicPr>
        <p:blipFill>
          <a:blip r:embed="rId3"/>
          <a:stretch/>
        </p:blipFill>
        <p:spPr>
          <a:xfrm>
            <a:off x="3026520" y="3740400"/>
            <a:ext cx="517320" cy="300960"/>
          </a:xfrm>
          <a:prstGeom prst="rect">
            <a:avLst/>
          </a:prstGeom>
          <a:ln>
            <a:noFill/>
          </a:ln>
        </p:spPr>
      </p:pic>
      <p:pic>
        <p:nvPicPr>
          <p:cNvPr id="1278" name="" descr="28§display§\alpha^{z}§png§600§FALSE§"/>
          <p:cNvPicPr/>
          <p:nvPr/>
        </p:nvPicPr>
        <p:blipFill>
          <a:blip r:embed="rId4"/>
          <a:stretch/>
        </p:blipFill>
        <p:spPr>
          <a:xfrm>
            <a:off x="4348080" y="3743640"/>
            <a:ext cx="346680" cy="258120"/>
          </a:xfrm>
          <a:prstGeom prst="rect">
            <a:avLst/>
          </a:prstGeom>
          <a:ln>
            <a:noFill/>
          </a:ln>
        </p:spPr>
      </p:pic>
      <p:pic>
        <p:nvPicPr>
          <p:cNvPr id="1279" name="" descr=""/>
          <p:cNvPicPr/>
          <p:nvPr/>
        </p:nvPicPr>
        <p:blipFill>
          <a:blip r:embed="rId5"/>
          <a:stretch/>
        </p:blipFill>
        <p:spPr>
          <a:xfrm>
            <a:off x="871236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1280" name="" descr="28§display§| \Psi^{\mathbf{\hat{x}}} \rangle = &#10;\frac{1}{\sqrt{2}}| \Psi^{\mathbf{\hat{z}}} \rangle +\frac{1}{\sqrt{2}}| \overline{\Psi^{\mathbf{\hat{z}}}} \rangle §png§600§FALSE§"/>
          <p:cNvPicPr/>
          <p:nvPr/>
        </p:nvPicPr>
        <p:blipFill>
          <a:blip r:embed="rId6"/>
          <a:stretch/>
        </p:blipFill>
        <p:spPr>
          <a:xfrm>
            <a:off x="2808720" y="4368960"/>
            <a:ext cx="3962520" cy="796320"/>
          </a:xfrm>
          <a:prstGeom prst="rect">
            <a:avLst/>
          </a:prstGeom>
          <a:ln>
            <a:noFill/>
          </a:ln>
        </p:spPr>
      </p:pic>
      <p:pic>
        <p:nvPicPr>
          <p:cNvPr id="1281" name="" descr="28§display§=\frac{1}{\sqrt{2}}A([\phi_{1}(\alpha^{z}+\beta^{z})][\phi_{1}(\alpha^{z}-\beta^{z})]......&#10;         .....[\phi_{N'}(\alpha^{z}+\beta^{z})])§png§600§FALSE§"/>
          <p:cNvPicPr/>
          <p:nvPr/>
        </p:nvPicPr>
        <p:blipFill>
          <a:blip r:embed="rId7"/>
          <a:stretch/>
        </p:blipFill>
        <p:spPr>
          <a:xfrm>
            <a:off x="478440" y="5179680"/>
            <a:ext cx="8788680" cy="796320"/>
          </a:xfrm>
          <a:prstGeom prst="rect">
            <a:avLst/>
          </a:prstGeom>
          <a:ln>
            <a:noFill/>
          </a:ln>
        </p:spPr>
      </p:pic>
      <p:pic>
        <p:nvPicPr>
          <p:cNvPr id="1282" name="" descr="28§display§=A([\phi_{1}\alpha^{x}][\phi_{1}\beta^{x}]&#10;         [\phi_{2}\alpha^{x}][\phi_{2}\beta^{x}]......&#10;         .....[\phi_{N'}\alpha^{x}])§png§600§FALSE§"/>
          <p:cNvPicPr/>
          <p:nvPr/>
        </p:nvPicPr>
        <p:blipFill>
          <a:blip r:embed="rId8"/>
          <a:stretch/>
        </p:blipFill>
        <p:spPr>
          <a:xfrm>
            <a:off x="1395000" y="6093000"/>
            <a:ext cx="6947280" cy="351720"/>
          </a:xfrm>
          <a:prstGeom prst="rect">
            <a:avLst/>
          </a:prstGeom>
          <a:ln>
            <a:noFill/>
          </a:ln>
        </p:spPr>
      </p:pic>
      <p:pic>
        <p:nvPicPr>
          <p:cNvPr id="1283" name="" descr="28§display§\Psi= A(\psi_{1}\psi_{2}.....\psi_{N})§png§600§FALSE§"/>
          <p:cNvPicPr/>
          <p:nvPr/>
        </p:nvPicPr>
        <p:blipFill>
          <a:blip r:embed="rId9"/>
          <a:stretch/>
        </p:blipFill>
        <p:spPr>
          <a:xfrm>
            <a:off x="3063240" y="2168280"/>
            <a:ext cx="2984760" cy="351720"/>
          </a:xfrm>
          <a:prstGeom prst="rect">
            <a:avLst/>
          </a:prstGeom>
          <a:ln>
            <a:noFill/>
          </a:ln>
        </p:spPr>
      </p:pic>
      <p:pic>
        <p:nvPicPr>
          <p:cNvPr id="1284" name="" descr="28§display§=A([\phi_{1}\alpha^{z}][\phi_{1}\beta^{z}]&#10;         [\phi_{2}\alpha^{z}][\phi_{2}\beta^{z}]......&#10;         .....[\phi_{N'}\alpha^{z}])§png§600§FALSE§"/>
          <p:cNvPicPr/>
          <p:nvPr/>
        </p:nvPicPr>
        <p:blipFill>
          <a:blip r:embed="rId10"/>
          <a:stretch/>
        </p:blipFill>
        <p:spPr>
          <a:xfrm>
            <a:off x="1452240" y="2894760"/>
            <a:ext cx="6871680" cy="372960"/>
          </a:xfrm>
          <a:prstGeom prst="rect">
            <a:avLst/>
          </a:prstGeom>
          <a:ln>
            <a:noFill/>
          </a:ln>
        </p:spPr>
      </p:pic>
      <p:pic>
        <p:nvPicPr>
          <p:cNvPr id="1285" name="" descr="28§display§\beta^{z}§png§600§FALSE§"/>
          <p:cNvPicPr/>
          <p:nvPr/>
        </p:nvPicPr>
        <p:blipFill>
          <a:blip r:embed="rId11"/>
          <a:stretch/>
        </p:blipFill>
        <p:spPr>
          <a:xfrm>
            <a:off x="5610960" y="3720240"/>
            <a:ext cx="342720" cy="325440"/>
          </a:xfrm>
          <a:prstGeom prst="rect">
            <a:avLst/>
          </a:prstGeom>
          <a:ln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2600" spc="-1" strike="noStrike">
                <a:latin typeface="Ubuntu"/>
              </a:rPr>
              <a:t>Rotations of spin using unrestricted KP</a:t>
            </a:r>
            <a:endParaRPr b="0" lang="it-IT" sz="2600" spc="-1" strike="noStrike">
              <a:latin typeface="Ubuntu"/>
            </a:endParaRPr>
          </a:p>
        </p:txBody>
      </p:sp>
      <p:sp>
        <p:nvSpPr>
          <p:cNvPr id="1287" name="TextShape 2"/>
          <p:cNvSpPr txBox="1"/>
          <p:nvPr/>
        </p:nvSpPr>
        <p:spPr>
          <a:xfrm>
            <a:off x="504360" y="1440000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600" spc="-1" strike="noStrike">
                <a:latin typeface="Ubuntu"/>
              </a:rPr>
              <a:t>Kramers unrestricted wavefunction is given by:</a:t>
            </a: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600" spc="-1" strike="noStrike">
                <a:latin typeface="Ubuntu"/>
              </a:rPr>
              <a:t>i.e., different        for     and      orbitals:</a:t>
            </a: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 </a:t>
            </a:r>
            <a:endParaRPr b="0" lang="it-IT" sz="3200" spc="-1" strike="noStrike">
              <a:latin typeface="Ubuntu"/>
            </a:endParaRPr>
          </a:p>
        </p:txBody>
      </p:sp>
      <p:pic>
        <p:nvPicPr>
          <p:cNvPr id="1288" name="" descr="28§display§\Psi= A(\psi_{1}\psi_{2}.....\psi_{N})§png§600§FALSE§"/>
          <p:cNvPicPr/>
          <p:nvPr/>
        </p:nvPicPr>
        <p:blipFill>
          <a:blip r:embed="rId1"/>
          <a:stretch/>
        </p:blipFill>
        <p:spPr>
          <a:xfrm>
            <a:off x="3063240" y="2168280"/>
            <a:ext cx="2984760" cy="351720"/>
          </a:xfrm>
          <a:prstGeom prst="rect">
            <a:avLst/>
          </a:prstGeom>
          <a:ln>
            <a:noFill/>
          </a:ln>
        </p:spPr>
      </p:pic>
      <p:pic>
        <p:nvPicPr>
          <p:cNvPr id="1289" name="" descr="28§display§=A([\phi_{1}\alpha^{z}][\phi_{2}\beta^{z}]&#10;         [\phi_{3}\alpha^{z}][\phi_{4}\beta^{z}]......&#10;         .....[\phi_{N}\alpha^{z}])§png§600§FALSE§"/>
          <p:cNvPicPr/>
          <p:nvPr/>
        </p:nvPicPr>
        <p:blipFill>
          <a:blip r:embed="rId2"/>
          <a:stretch/>
        </p:blipFill>
        <p:spPr>
          <a:xfrm>
            <a:off x="1440000" y="2916000"/>
            <a:ext cx="6777720" cy="351720"/>
          </a:xfrm>
          <a:prstGeom prst="rect">
            <a:avLst/>
          </a:prstGeom>
          <a:ln>
            <a:noFill/>
          </a:ln>
        </p:spPr>
      </p:pic>
      <p:pic>
        <p:nvPicPr>
          <p:cNvPr id="1290" name="" descr="28§inline§\phi(\mathbf{r})§png§600§FALSE§"/>
          <p:cNvPicPr/>
          <p:nvPr/>
        </p:nvPicPr>
        <p:blipFill>
          <a:blip r:embed="rId3"/>
          <a:stretch/>
        </p:blipFill>
        <p:spPr>
          <a:xfrm>
            <a:off x="3223440" y="3751560"/>
            <a:ext cx="540000" cy="318240"/>
          </a:xfrm>
          <a:prstGeom prst="rect">
            <a:avLst/>
          </a:prstGeom>
          <a:ln>
            <a:noFill/>
          </a:ln>
        </p:spPr>
      </p:pic>
      <p:pic>
        <p:nvPicPr>
          <p:cNvPr id="1291" name="" descr="28§display§\alpha^{z}§png§600§FALSE§"/>
          <p:cNvPicPr/>
          <p:nvPr/>
        </p:nvPicPr>
        <p:blipFill>
          <a:blip r:embed="rId4"/>
          <a:stretch/>
        </p:blipFill>
        <p:spPr>
          <a:xfrm>
            <a:off x="4493520" y="3751200"/>
            <a:ext cx="346680" cy="258120"/>
          </a:xfrm>
          <a:prstGeom prst="rect">
            <a:avLst/>
          </a:prstGeom>
          <a:ln>
            <a:noFill/>
          </a:ln>
        </p:spPr>
      </p:pic>
      <p:pic>
        <p:nvPicPr>
          <p:cNvPr id="1292" name="" descr="28§display§\beta^{z}§png§600§FALSE§"/>
          <p:cNvPicPr/>
          <p:nvPr/>
        </p:nvPicPr>
        <p:blipFill>
          <a:blip r:embed="rId5"/>
          <a:stretch/>
        </p:blipFill>
        <p:spPr>
          <a:xfrm>
            <a:off x="5657040" y="3735360"/>
            <a:ext cx="342720" cy="360000"/>
          </a:xfrm>
          <a:prstGeom prst="rect">
            <a:avLst/>
          </a:prstGeom>
          <a:ln>
            <a:noFill/>
          </a:ln>
        </p:spPr>
      </p:pic>
      <p:pic>
        <p:nvPicPr>
          <p:cNvPr id="1293" name="" descr="28§display§| \Psi^{\mathbf{\hat{x}}} \rangle \neq &#10;\frac{1}{\sqrt{2}}| \Psi^{\mathbf{\hat{z}}} \rangle +\frac{1}{\sqrt{2}}| \overline{\Psi^{\mathbf{\hat{z}}}} \rangle §png§600§FALSE§"/>
          <p:cNvPicPr/>
          <p:nvPr/>
        </p:nvPicPr>
        <p:blipFill>
          <a:blip r:embed="rId6"/>
          <a:stretch/>
        </p:blipFill>
        <p:spPr>
          <a:xfrm>
            <a:off x="2557080" y="4453560"/>
            <a:ext cx="3962520" cy="796320"/>
          </a:xfrm>
          <a:prstGeom prst="rect">
            <a:avLst/>
          </a:prstGeom>
          <a:ln>
            <a:noFill/>
          </a:ln>
        </p:spPr>
      </p:pic>
      <p:pic>
        <p:nvPicPr>
          <p:cNvPr id="1294" name="" descr="28§display§\neq A([\phi_{1}\alpha^{x}][\phi_{2}\beta^{x}]&#10;         [\phi_{3}\alpha^{x}][\phi_{4}\beta^{x}]......&#10;         .....[\phi_{N}\alpha^{x}])§png§600§FALSE§"/>
          <p:cNvPicPr/>
          <p:nvPr/>
        </p:nvPicPr>
        <p:blipFill>
          <a:blip r:embed="rId7"/>
          <a:stretch/>
        </p:blipFill>
        <p:spPr>
          <a:xfrm>
            <a:off x="1359360" y="5589360"/>
            <a:ext cx="6850440" cy="351720"/>
          </a:xfrm>
          <a:prstGeom prst="rect">
            <a:avLst/>
          </a:prstGeom>
          <a:ln>
            <a:noFill/>
          </a:ln>
        </p:spPr>
      </p:pic>
      <p:pic>
        <p:nvPicPr>
          <p:cNvPr id="1295" name="" descr=""/>
          <p:cNvPicPr/>
          <p:nvPr/>
        </p:nvPicPr>
        <p:blipFill>
          <a:blip r:embed="rId8"/>
          <a:stretch/>
        </p:blipFill>
        <p:spPr>
          <a:xfrm>
            <a:off x="8712360" y="215640"/>
            <a:ext cx="105516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2600" spc="-1" strike="noStrike">
                <a:latin typeface="Ubuntu"/>
              </a:rPr>
              <a:t>Accounting for this error</a:t>
            </a:r>
            <a:endParaRPr b="0" lang="it-IT" sz="2600" spc="-1" strike="noStrike">
              <a:latin typeface="Ubuntu"/>
            </a:endParaRPr>
          </a:p>
        </p:txBody>
      </p:sp>
      <p:sp>
        <p:nvSpPr>
          <p:cNvPr id="1297" name="TextShape 2"/>
          <p:cNvSpPr txBox="1"/>
          <p:nvPr/>
        </p:nvSpPr>
        <p:spPr>
          <a:xfrm>
            <a:off x="504360" y="1440000"/>
            <a:ext cx="907164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Ubuntu"/>
              </a:rPr>
              <a:t>Difficult to obtain correct wavefunction.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Ubuntu"/>
              </a:rPr>
              <a:t>Largest error is in the spin-Zeeman term.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Ubuntu"/>
              </a:rPr>
              <a:t>Unrestricted wavefunctions yield anisotropic spin-Zeeman contributions even the absence of relativistic effects.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Ubuntu"/>
              </a:rPr>
              <a:t>Correction to the spin-Zeeman terms for directions perpendicular to the orientation of spin of the wavefunction is found to be approximately equal to the spin-contamination.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4400" spc="-1" strike="noStrike">
                <a:latin typeface="Ubuntu"/>
              </a:rPr>
              <a:t> </a:t>
            </a:r>
            <a:endParaRPr b="0" lang="it-IT" sz="4400" spc="-1" strike="noStrike">
              <a:latin typeface="Ubuntu"/>
            </a:endParaRPr>
          </a:p>
        </p:txBody>
      </p:sp>
      <p:pic>
        <p:nvPicPr>
          <p:cNvPr id="1298" name="" descr="28§display§Err(g_{ux})\sim \sum_{\alpha,\beta}|S_{\alpha\beta}|^{2}§png§600§FALSE§"/>
          <p:cNvPicPr/>
          <p:nvPr/>
        </p:nvPicPr>
        <p:blipFill>
          <a:blip r:embed="rId1"/>
          <a:stretch/>
        </p:blipFill>
        <p:spPr>
          <a:xfrm>
            <a:off x="1125360" y="5813280"/>
            <a:ext cx="3336480" cy="808560"/>
          </a:xfrm>
          <a:prstGeom prst="rect">
            <a:avLst/>
          </a:prstGeom>
          <a:ln>
            <a:noFill/>
          </a:ln>
        </p:spPr>
      </p:pic>
      <p:pic>
        <p:nvPicPr>
          <p:cNvPr id="1299" name="" descr="28§display§S_{\alpha\beta}=\int \phi^{\alpha}_{i}(\mathbf{r})\phi^{\beta}_{i}(\mathbf{r})§png§600§FALSE§"/>
          <p:cNvPicPr/>
          <p:nvPr/>
        </p:nvPicPr>
        <p:blipFill>
          <a:blip r:embed="rId2"/>
          <a:stretch/>
        </p:blipFill>
        <p:spPr>
          <a:xfrm>
            <a:off x="5719680" y="5691960"/>
            <a:ext cx="3103560" cy="787320"/>
          </a:xfrm>
          <a:prstGeom prst="rect">
            <a:avLst/>
          </a:prstGeom>
          <a:ln>
            <a:noFill/>
          </a:ln>
        </p:spPr>
      </p:pic>
      <p:pic>
        <p:nvPicPr>
          <p:cNvPr id="1300" name="" descr=""/>
          <p:cNvPicPr/>
          <p:nvPr/>
        </p:nvPicPr>
        <p:blipFill>
          <a:blip r:embed="rId3"/>
          <a:stretch/>
        </p:blipFill>
        <p:spPr>
          <a:xfrm>
            <a:off x="871236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1301" name="" descr="28§display§\langle \Psi| \hat{A} | \overline{\Psi}\rangle  = \sum_{ij} \langle\psi_{i}|\hat{A}|\overline{\psi}_{j}\rangle W_{ij}§png§600§FALSE"/>
          <p:cNvPicPr/>
          <p:nvPr/>
        </p:nvPicPr>
        <p:blipFill>
          <a:blip r:embed="rId4"/>
          <a:stretch/>
        </p:blipFill>
        <p:spPr>
          <a:xfrm>
            <a:off x="2703960" y="3389040"/>
            <a:ext cx="4225680" cy="804240"/>
          </a:xfrm>
          <a:prstGeom prst="rect">
            <a:avLst/>
          </a:prstGeom>
          <a:ln>
            <a:noFill/>
          </a:ln>
        </p:spPr>
      </p:pic>
      <p:sp>
        <p:nvSpPr>
          <p:cNvPr id="1302" name="CustomShape 3"/>
          <p:cNvSpPr/>
          <p:nvPr/>
        </p:nvSpPr>
        <p:spPr>
          <a:xfrm>
            <a:off x="6372000" y="3389040"/>
            <a:ext cx="619200" cy="46872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solidFill>
              <a:srgbClr val="808080"/>
            </a:solidFill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2600" spc="-1" strike="noStrike">
                <a:latin typeface="Ubuntu"/>
              </a:rPr>
              <a:t>Adjusted Results</a:t>
            </a:r>
            <a:endParaRPr b="0" lang="it-IT" sz="2600" spc="-1" strike="noStrike">
              <a:latin typeface="Ubuntu"/>
            </a:endParaRPr>
          </a:p>
        </p:txBody>
      </p:sp>
      <p:pic>
        <p:nvPicPr>
          <p:cNvPr id="1304" name="" descr=""/>
          <p:cNvPicPr/>
          <p:nvPr/>
        </p:nvPicPr>
        <p:blipFill>
          <a:blip r:embed="rId1"/>
          <a:stretch/>
        </p:blipFill>
        <p:spPr>
          <a:xfrm>
            <a:off x="8712000" y="21600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1305" name="TextShape 2"/>
          <p:cNvSpPr txBox="1"/>
          <p:nvPr/>
        </p:nvSpPr>
        <p:spPr>
          <a:xfrm>
            <a:off x="1137600" y="4878720"/>
            <a:ext cx="7772400" cy="177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Table 1. g-shift values in ppt. The molecules are in yz-plane, where z is along the main roation axis. ReSpect calculations were performed with spin parallel to the main rotation axis. </a:t>
            </a:r>
            <a:endParaRPr b="0" lang="it-IT" sz="1800" spc="-1" strike="noStrike">
              <a:latin typeface="Arial"/>
            </a:endParaRPr>
          </a:p>
          <a:p>
            <a:r>
              <a:rPr b="0" lang="it-IT" sz="1200" spc="-1" strike="noStrike">
                <a:latin typeface="Arial"/>
              </a:rPr>
              <a:t> </a:t>
            </a:r>
            <a:endParaRPr b="0" lang="it-IT" sz="1200" spc="-1" strike="noStrike">
              <a:latin typeface="Arial"/>
            </a:endParaRPr>
          </a:p>
          <a:p>
            <a:r>
              <a:rPr b="1" lang="it-IT" sz="1200" spc="-1" strike="noStrike" baseline="101000">
                <a:latin typeface="Arial"/>
              </a:rPr>
              <a:t>a</a:t>
            </a:r>
            <a:r>
              <a:rPr b="0" lang="it-IT" sz="1200" spc="-1" strike="noStrike">
                <a:latin typeface="Arial"/>
              </a:rPr>
              <a:t>Ne:H2CO matrix isolation result, from Knight et al. [L. B. Knight and J. Steadman, J. Chem. Phys. 80, 1018 (1984)] </a:t>
            </a:r>
            <a:endParaRPr b="0" lang="it-IT" sz="1200" spc="-1" strike="noStrike">
              <a:latin typeface="Arial"/>
            </a:endParaRPr>
          </a:p>
          <a:p>
            <a:r>
              <a:rPr b="1" lang="it-IT" sz="1200" spc="-1" strike="noStrike" baseline="101000">
                <a:latin typeface="Arial"/>
              </a:rPr>
              <a:t>b</a:t>
            </a:r>
            <a:r>
              <a:rPr b="0" lang="it-IT" sz="1200" spc="-1" strike="noStrike">
                <a:latin typeface="Arial"/>
              </a:rPr>
              <a:t> H</a:t>
            </a:r>
            <a:r>
              <a:rPr b="0" lang="it-IT" sz="1200" spc="-1" strike="noStrike" baseline="-101000">
                <a:latin typeface="Arial"/>
              </a:rPr>
              <a:t>2</a:t>
            </a:r>
            <a:r>
              <a:rPr b="0" lang="it-IT" sz="1200" spc="-1" strike="noStrike">
                <a:latin typeface="Arial"/>
              </a:rPr>
              <a:t>O+: Gas phase results derived from spin rotation data, from Knight et al.[ L. B. Knight and J. Steadman, J. Chem. Phys. 78, 5940 (1983)] </a:t>
            </a:r>
            <a:endParaRPr b="0" lang="it-IT" sz="1200" spc="-1" strike="noStrike">
              <a:latin typeface="Arial"/>
            </a:endParaRPr>
          </a:p>
        </p:txBody>
      </p:sp>
      <p:graphicFrame>
        <p:nvGraphicFramePr>
          <p:cNvPr id="1306" name="Table 3"/>
          <p:cNvGraphicFramePr/>
          <p:nvPr/>
        </p:nvGraphicFramePr>
        <p:xfrm>
          <a:off x="427680" y="1752480"/>
          <a:ext cx="9235440" cy="2909160"/>
        </p:xfrm>
        <a:graphic>
          <a:graphicData uri="http://schemas.openxmlformats.org/drawingml/2006/table">
            <a:tbl>
              <a:tblPr/>
              <a:tblGrid>
                <a:gridCol w="1357560"/>
                <a:gridCol w="690480"/>
                <a:gridCol w="2483640"/>
                <a:gridCol w="2412360"/>
                <a:gridCol w="2291760"/>
              </a:tblGrid>
              <a:tr h="358560"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Molecule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 </a:t>
                      </a:r>
                      <a:r>
                        <a:rPr b="1" lang="it-IT" sz="1800" spc="-1" strike="noStrike">
                          <a:latin typeface="Arial"/>
                        </a:rPr>
                        <a:t>ReSpect 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 </a:t>
                      </a:r>
                      <a:r>
                        <a:rPr b="1" lang="it-IT" sz="1800" spc="-1" strike="noStrike">
                          <a:latin typeface="Arial"/>
                        </a:rPr>
                        <a:t>ReSpect (adj.)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Experiment</a:t>
                      </a:r>
                      <a:r>
                        <a:rPr b="1" lang="it-IT" sz="1800" spc="-1" strike="noStrike" baseline="101000">
                          <a:latin typeface="Arial"/>
                        </a:rPr>
                        <a:t>a,b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425160">
                <a:tc rowSpan="3">
                  <a:txBody>
                    <a:bodyPr lIns="0" rIns="0" tIns="0" bIns="0"/>
                    <a:p>
                      <a:pPr algn="ctr"/>
                      <a:endParaRPr b="0" lang="it-IT" sz="1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H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2</a:t>
                      </a:r>
                      <a:r>
                        <a:rPr b="1" lang="it-IT" sz="1800" spc="-1" strike="noStrike">
                          <a:latin typeface="Arial"/>
                        </a:rPr>
                        <a:t>CO+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r>
                        <a:rPr b="0" lang="it-IT" sz="1800" spc="-1" strike="noStrike">
                          <a:latin typeface="Arial"/>
                        </a:rPr>
                        <a:t>    </a:t>
                      </a:r>
                      <a:r>
                        <a:rPr b="0" lang="it-IT" sz="1800" spc="-1" strike="noStrike">
                          <a:latin typeface="Arial"/>
                        </a:rPr>
                        <a:t>g</a:t>
                      </a:r>
                      <a:r>
                        <a:rPr b="0" lang="it-IT" sz="1800" spc="-1" strike="noStrike" baseline="-101000">
                          <a:latin typeface="Arial"/>
                        </a:rPr>
                        <a:t>x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0.9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4.9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4.6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425160">
                <a:tc vMerge="1"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g</a:t>
                      </a:r>
                      <a:r>
                        <a:rPr b="0" lang="it-IT" sz="1800" spc="-1" strike="noStrike" baseline="-101000">
                          <a:latin typeface="Arial"/>
                        </a:rPr>
                        <a:t>y 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11.0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-0.0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0.2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425160">
                <a:tc vMerge="1"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g</a:t>
                      </a:r>
                      <a:r>
                        <a:rPr b="0" lang="it-IT" sz="1800" spc="-1" strike="noStrike" baseline="-101000">
                          <a:latin typeface="Arial"/>
                        </a:rPr>
                        <a:t>z 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-0.9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-0.9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-0.8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425160">
                <a:tc rowSpan="3">
                  <a:txBody>
                    <a:bodyPr lIns="0" rIns="0" tIns="0" bIns="0"/>
                    <a:p>
                      <a:pPr algn="ctr"/>
                      <a:endParaRPr b="0" lang="it-IT" sz="1800" spc="-1" strike="noStrike">
                        <a:latin typeface="Arial"/>
                      </a:endParaRPr>
                    </a:p>
                    <a:p>
                      <a:pPr algn="ctr"/>
                      <a:r>
                        <a:rPr b="1" lang="it-IT" sz="1800" spc="-1" strike="noStrike">
                          <a:latin typeface="Arial"/>
                        </a:rPr>
                        <a:t>H</a:t>
                      </a:r>
                      <a:r>
                        <a:rPr b="1" lang="it-IT" sz="1800" spc="-1" strike="noStrike" baseline="-101000">
                          <a:latin typeface="Arial"/>
                        </a:rPr>
                        <a:t>2</a:t>
                      </a:r>
                      <a:r>
                        <a:rPr b="1" lang="it-IT" sz="1800" spc="-1" strike="noStrike">
                          <a:latin typeface="Arial"/>
                        </a:rPr>
                        <a:t>O+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r>
                        <a:rPr b="0" lang="it-IT" sz="1800" spc="-1" strike="noStrike">
                          <a:latin typeface="Arial"/>
                        </a:rPr>
                        <a:t>    </a:t>
                      </a:r>
                      <a:r>
                        <a:rPr b="0" lang="it-IT" sz="1800" spc="-1" strike="noStrike">
                          <a:latin typeface="Arial"/>
                        </a:rPr>
                        <a:t>g</a:t>
                      </a:r>
                      <a:r>
                        <a:rPr b="0" lang="it-IT" sz="1800" spc="-1" strike="noStrike" baseline="-101000">
                          <a:latin typeface="Arial"/>
                        </a:rPr>
                        <a:t>x  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4.7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0.3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0.2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425160">
                <a:tc vMerge="1"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r>
                        <a:rPr b="0" lang="it-IT" sz="1800" spc="-1" strike="noStrike">
                          <a:latin typeface="Arial"/>
                        </a:rPr>
                        <a:t>    </a:t>
                      </a:r>
                      <a:r>
                        <a:rPr b="0" lang="it-IT" sz="1800" spc="-1" strike="noStrike">
                          <a:latin typeface="Arial"/>
                        </a:rPr>
                        <a:t>g</a:t>
                      </a:r>
                      <a:r>
                        <a:rPr b="0" lang="it-IT" sz="1800" spc="-1" strike="noStrike" baseline="-101000">
                          <a:latin typeface="Arial"/>
                        </a:rPr>
                        <a:t>y 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6.4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21.2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18.8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425160">
                <a:tc vMerge="1"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g</a:t>
                      </a:r>
                      <a:r>
                        <a:rPr b="0" lang="it-IT" sz="1800" spc="-1" strike="noStrike" baseline="-101000">
                          <a:latin typeface="Arial"/>
                        </a:rPr>
                        <a:t>z 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3.7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5.9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4.8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Pseudocontact shift and residual dipolar coupling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553" name="TextShape 2"/>
          <p:cNvSpPr txBox="1"/>
          <p:nvPr/>
        </p:nvSpPr>
        <p:spPr>
          <a:xfrm>
            <a:off x="576000" y="1584000"/>
            <a:ext cx="562572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554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555" name="" descr=""/>
          <p:cNvPicPr/>
          <p:nvPr/>
        </p:nvPicPr>
        <p:blipFill>
          <a:blip r:embed="rId2"/>
          <a:srcRect l="58679" t="52099" r="4809" b="6677"/>
          <a:stretch/>
        </p:blipFill>
        <p:spPr>
          <a:xfrm>
            <a:off x="6540480" y="1418040"/>
            <a:ext cx="3134880" cy="2233080"/>
          </a:xfrm>
          <a:prstGeom prst="rect">
            <a:avLst/>
          </a:prstGeom>
          <a:ln>
            <a:noFill/>
          </a:ln>
        </p:spPr>
      </p:pic>
      <p:pic>
        <p:nvPicPr>
          <p:cNvPr id="556" name="" descr=""/>
          <p:cNvPicPr/>
          <p:nvPr/>
        </p:nvPicPr>
        <p:blipFill>
          <a:blip r:embed="rId3"/>
          <a:srcRect l="58406" t="0" r="5422" b="59517"/>
          <a:stretch/>
        </p:blipFill>
        <p:spPr>
          <a:xfrm>
            <a:off x="6491880" y="3794040"/>
            <a:ext cx="3183480" cy="2189520"/>
          </a:xfrm>
          <a:prstGeom prst="rect">
            <a:avLst/>
          </a:prstGeom>
          <a:ln>
            <a:noFill/>
          </a:ln>
        </p:spPr>
      </p:pic>
      <p:sp>
        <p:nvSpPr>
          <p:cNvPr id="557" name="TextShape 3"/>
          <p:cNvSpPr txBox="1"/>
          <p:nvPr/>
        </p:nvSpPr>
        <p:spPr>
          <a:xfrm>
            <a:off x="514080" y="6212160"/>
            <a:ext cx="5217480" cy="54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i="1" lang="it-IT" sz="1400" spc="-1" strike="noStrike">
                <a:latin typeface="Arial"/>
              </a:rPr>
              <a:t>[2] M. D. Lee, M. L. Dennis, J. D. Swarbrick, and B. Graham, Chemical Communications, </a:t>
            </a:r>
            <a:r>
              <a:rPr b="1" i="1" lang="it-IT" sz="1400" spc="-1" strike="noStrike">
                <a:latin typeface="Arial"/>
              </a:rPr>
              <a:t>52,</a:t>
            </a:r>
            <a:r>
              <a:rPr b="0" i="1" lang="it-IT" sz="1400" spc="-1" strike="noStrike">
                <a:latin typeface="Arial"/>
              </a:rPr>
              <a:t> 7954 (2016)</a:t>
            </a:r>
            <a:r>
              <a:rPr b="0" i="1" lang="it-IT" sz="1800" spc="-1" strike="noStrike">
                <a:latin typeface="Arial"/>
              </a:rPr>
              <a:t>.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58" name="TextShape 4"/>
          <p:cNvSpPr txBox="1"/>
          <p:nvPr/>
        </p:nvSpPr>
        <p:spPr>
          <a:xfrm>
            <a:off x="6540480" y="1523880"/>
            <a:ext cx="465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(a)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59" name="TextShape 5"/>
          <p:cNvSpPr txBox="1"/>
          <p:nvPr/>
        </p:nvSpPr>
        <p:spPr>
          <a:xfrm>
            <a:off x="6540840" y="3647880"/>
            <a:ext cx="570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(b)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60" name="TextShape 6"/>
          <p:cNvSpPr txBox="1"/>
          <p:nvPr/>
        </p:nvSpPr>
        <p:spPr>
          <a:xfrm>
            <a:off x="6525720" y="5983560"/>
            <a:ext cx="3359160" cy="76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5 (a)</a:t>
            </a:r>
            <a:r>
              <a:rPr b="0" lang="it-IT" sz="1600" spc="-1" strike="noStrike">
                <a:latin typeface="Arial"/>
              </a:rPr>
              <a:t> &amp; </a:t>
            </a:r>
            <a:r>
              <a:rPr b="1" lang="it-IT" sz="1600" spc="-1" strike="noStrike">
                <a:latin typeface="Arial"/>
              </a:rPr>
              <a:t>(b)</a:t>
            </a:r>
            <a:r>
              <a:rPr b="0" lang="it-IT" sz="1600" spc="-1" strike="noStrike">
                <a:latin typeface="Arial"/>
              </a:rPr>
              <a:t> Protein with para-magnetic tag bound in two different positions.</a:t>
            </a:r>
            <a:endParaRPr b="0" lang="it-IT" sz="1600" spc="-1" strike="noStrike">
              <a:latin typeface="Arial"/>
            </a:endParaRPr>
          </a:p>
        </p:txBody>
      </p:sp>
      <p:pic>
        <p:nvPicPr>
          <p:cNvPr id="561" name="" descr=""/>
          <p:cNvPicPr/>
          <p:nvPr/>
        </p:nvPicPr>
        <p:blipFill>
          <a:blip r:embed="rId4"/>
          <a:stretch/>
        </p:blipFill>
        <p:spPr>
          <a:xfrm>
            <a:off x="718920" y="1437120"/>
            <a:ext cx="4075200" cy="4261320"/>
          </a:xfrm>
          <a:prstGeom prst="rect">
            <a:avLst/>
          </a:prstGeom>
          <a:ln>
            <a:noFill/>
          </a:ln>
        </p:spPr>
      </p:pic>
      <p:sp>
        <p:nvSpPr>
          <p:cNvPr id="562" name="TextShape 7"/>
          <p:cNvSpPr txBox="1"/>
          <p:nvPr/>
        </p:nvSpPr>
        <p:spPr>
          <a:xfrm>
            <a:off x="1176840" y="1595880"/>
            <a:ext cx="465480" cy="346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(a)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63" name="TextShape 8"/>
          <p:cNvSpPr txBox="1"/>
          <p:nvPr/>
        </p:nvSpPr>
        <p:spPr>
          <a:xfrm>
            <a:off x="1177200" y="3539880"/>
            <a:ext cx="561960" cy="346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(b)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64" name="TextShape 9"/>
          <p:cNvSpPr txBox="1"/>
          <p:nvPr/>
        </p:nvSpPr>
        <p:spPr>
          <a:xfrm>
            <a:off x="516240" y="5698440"/>
            <a:ext cx="4694040" cy="797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7 (a)</a:t>
            </a:r>
            <a:r>
              <a:rPr b="0" lang="it-IT" sz="1600" spc="-1" strike="noStrike">
                <a:latin typeface="Arial"/>
              </a:rPr>
              <a:t> &amp; </a:t>
            </a:r>
            <a:r>
              <a:rPr b="1" lang="it-IT" sz="1600" spc="-1" strike="noStrike">
                <a:latin typeface="Arial"/>
              </a:rPr>
              <a:t>(b) </a:t>
            </a:r>
            <a:r>
              <a:rPr b="0" lang="it-IT" sz="1600" spc="-1" strike="noStrike">
                <a:latin typeface="Arial"/>
              </a:rPr>
              <a:t>2D spectra corresponding to tags in Fig. 5 (a) &amp; (b). </a:t>
            </a:r>
            <a:endParaRPr b="0" lang="it-IT" sz="1600" spc="-1" strike="noStrike">
              <a:latin typeface="Arial"/>
            </a:endParaRPr>
          </a:p>
        </p:txBody>
      </p:sp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TextShape 1"/>
          <p:cNvSpPr txBox="1"/>
          <p:nvPr/>
        </p:nvSpPr>
        <p:spPr>
          <a:xfrm>
            <a:off x="339120" y="1560600"/>
            <a:ext cx="9071640" cy="50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g-tensor is determined by the environment surrounding the paramagnetic centre.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Can provide information about the orientation of molecules with respect to the docking site.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Several organic compounds of interest exhibit regions of of negative spin density and/or exist in low spin states.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400" spc="-1" strike="noStrike">
                <a:latin typeface="Ubuntu"/>
              </a:rPr>
              <a:t>Q) How well is g-tensor theory adapted to unrestricted and/or broken symmetry DFT?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400" spc="-1" strike="noStrike">
                <a:latin typeface="Ubuntu"/>
              </a:rPr>
              <a:t>A) Transformation properties suffer but, depending on the method of calculation, principal values may be OK</a:t>
            </a:r>
            <a:endParaRPr b="0" lang="it-IT" sz="2400" spc="-1" strike="noStrike">
              <a:latin typeface="Ubuntu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it-IT" sz="2600" spc="-1" strike="noStrike">
                <a:latin typeface="Ubuntu"/>
              </a:rPr>
              <a:t>P. J. Cherry, S. Komorovsky, V. G. Malkin, O. L. Malkina, Molecular Physics, 1-15, (2016). </a:t>
            </a:r>
            <a:endParaRPr b="0" lang="it-IT" sz="2600" spc="-1" strike="noStrike">
              <a:latin typeface="Ubuntu"/>
            </a:endParaRPr>
          </a:p>
        </p:txBody>
      </p:sp>
      <p:sp>
        <p:nvSpPr>
          <p:cNvPr id="1308" name="TextShape 2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Protein docking</a:t>
            </a:r>
            <a:endParaRPr b="0" lang="it-IT" sz="3000" spc="-1" strike="noStrike">
              <a:latin typeface="Ubuntu"/>
            </a:endParaRPr>
          </a:p>
        </p:txBody>
      </p:sp>
      <p:pic>
        <p:nvPicPr>
          <p:cNvPr id="1309" name="" descr=""/>
          <p:cNvPicPr/>
          <p:nvPr/>
        </p:nvPicPr>
        <p:blipFill>
          <a:blip r:embed="rId1"/>
          <a:stretch/>
        </p:blipFill>
        <p:spPr>
          <a:xfrm>
            <a:off x="8712000" y="216000"/>
            <a:ext cx="105516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2600" spc="-1" strike="noStrike">
                <a:latin typeface="Ubuntu"/>
              </a:rPr>
              <a:t>Orientations of spin polarization</a:t>
            </a:r>
            <a:endParaRPr b="0" lang="it-IT" sz="2600" spc="-1" strike="noStrike">
              <a:latin typeface="Ubuntu"/>
            </a:endParaRPr>
          </a:p>
        </p:txBody>
      </p:sp>
      <p:sp>
        <p:nvSpPr>
          <p:cNvPr id="1311" name="TextShape 2"/>
          <p:cNvSpPr txBox="1"/>
          <p:nvPr/>
        </p:nvSpPr>
        <p:spPr>
          <a:xfrm>
            <a:off x="504000" y="1440000"/>
            <a:ext cx="9071640" cy="331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Ubuntu"/>
              </a:rPr>
              <a:t>Wavefunction is not invariant under changes in the spin magnetization axis:</a:t>
            </a:r>
            <a:endParaRPr b="0" lang="it-IT" sz="2200" spc="-1" strike="noStrike">
              <a:latin typeface="Ubuntu"/>
            </a:endParaRPr>
          </a:p>
        </p:txBody>
      </p:sp>
      <p:pic>
        <p:nvPicPr>
          <p:cNvPr id="1312" name="" descr=""/>
          <p:cNvPicPr/>
          <p:nvPr/>
        </p:nvPicPr>
        <p:blipFill>
          <a:blip r:embed="rId1"/>
          <a:stretch/>
        </p:blipFill>
        <p:spPr>
          <a:xfrm>
            <a:off x="8712000" y="216000"/>
            <a:ext cx="1055160" cy="1008000"/>
          </a:xfrm>
          <a:prstGeom prst="rect">
            <a:avLst/>
          </a:prstGeom>
          <a:ln>
            <a:noFill/>
          </a:ln>
        </p:spPr>
      </p:pic>
      <p:graphicFrame>
        <p:nvGraphicFramePr>
          <p:cNvPr id="1313" name="Table 3"/>
          <p:cNvGraphicFramePr/>
          <p:nvPr/>
        </p:nvGraphicFramePr>
        <p:xfrm>
          <a:off x="1227600" y="2384640"/>
          <a:ext cx="7867800" cy="2507040"/>
        </p:xfrm>
        <a:graphic>
          <a:graphicData uri="http://schemas.openxmlformats.org/drawingml/2006/table">
            <a:tbl>
              <a:tblPr/>
              <a:tblGrid>
                <a:gridCol w="3505680"/>
                <a:gridCol w="4362480"/>
              </a:tblGrid>
              <a:tr h="599400">
                <a:tc>
                  <a:txBody>
                    <a:bodyPr lIns="0" rIns="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Magnetization direction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lang="en-US" sz="1800" spc="-1" strike="noStrike">
                          <a:latin typeface="Arial"/>
                        </a:rPr>
                        <a:t>Total Energy (eV) 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635760">
                <a:tc>
                  <a:txBody>
                    <a:bodyPr lIns="0" rIns="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X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cs-CZ" sz="1800" spc="-1" strike="noStrike">
                          <a:latin typeface="Arial"/>
                        </a:rPr>
                        <a:t>-</a:t>
                      </a:r>
                      <a:r>
                        <a:rPr b="1" lang="cs-CZ" sz="1800" spc="-1" strike="noStrike">
                          <a:latin typeface="Arial"/>
                        </a:rPr>
                        <a:t>14136.375</a:t>
                      </a:r>
                      <a:r>
                        <a:rPr b="1" lang="cs-CZ" sz="1800" spc="-1" strike="noStrike">
                          <a:solidFill>
                            <a:srgbClr val="3366ff"/>
                          </a:solidFill>
                          <a:latin typeface="Arial"/>
                        </a:rPr>
                        <a:t>479670</a:t>
                      </a:r>
                      <a:r>
                        <a:rPr b="1" i="1" lang="cs-CZ" sz="1800" spc="-1" strike="noStrike">
                          <a:latin typeface="Arial"/>
                        </a:rPr>
                        <a:t>25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635760">
                <a:tc>
                  <a:txBody>
                    <a:bodyPr lIns="0" rIns="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Y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cs-CZ" sz="1800" spc="-1" strike="noStrike">
                          <a:latin typeface="Arial"/>
                        </a:rPr>
                        <a:t>-</a:t>
                      </a:r>
                      <a:r>
                        <a:rPr b="1" lang="cs-CZ" sz="1800" spc="-1" strike="noStrike">
                          <a:latin typeface="Arial"/>
                        </a:rPr>
                        <a:t>14136.375</a:t>
                      </a:r>
                      <a:r>
                        <a:rPr b="1" lang="cs-CZ" sz="1800" spc="-1" strike="noStrike">
                          <a:solidFill>
                            <a:srgbClr val="3366ff"/>
                          </a:solidFill>
                          <a:latin typeface="Arial"/>
                        </a:rPr>
                        <a:t>479670</a:t>
                      </a:r>
                      <a:r>
                        <a:rPr b="1" i="1" lang="cs-CZ" sz="1800" spc="-1" strike="noStrike">
                          <a:latin typeface="Arial"/>
                        </a:rPr>
                        <a:t>33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636480">
                <a:tc>
                  <a:txBody>
                    <a:bodyPr lIns="0" rIns="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0" lang="en-US" sz="1800" spc="-1" strike="noStrike">
                          <a:latin typeface="Arial"/>
                        </a:rPr>
                        <a:t>Z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lang="cs-CZ" sz="1800" spc="-1" strike="noStrike">
                          <a:latin typeface="Arial"/>
                        </a:rPr>
                        <a:t>-14136.375</a:t>
                      </a:r>
                      <a:r>
                        <a:rPr b="0" lang="cs-CZ" sz="1800" spc="-1" strike="noStrike">
                          <a:latin typeface="Arial"/>
                        </a:rPr>
                        <a:t>5</a:t>
                      </a:r>
                      <a:r>
                        <a:rPr b="1" lang="cs-CZ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69109</a:t>
                      </a:r>
                      <a:r>
                        <a:rPr b="1" i="1" lang="cs-CZ" sz="1800" spc="-1" strike="noStrike">
                          <a:latin typeface="Arial"/>
                        </a:rPr>
                        <a:t>89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sp>
        <p:nvSpPr>
          <p:cNvPr id="1314" name="TextShape 4"/>
          <p:cNvSpPr txBox="1"/>
          <p:nvPr/>
        </p:nvSpPr>
        <p:spPr>
          <a:xfrm>
            <a:off x="360360" y="5472000"/>
            <a:ext cx="9071640" cy="331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Ubuntu"/>
              </a:rPr>
              <a:t>Table 1: Energies obtained for different orienations of spin for HF calculations on I</a:t>
            </a:r>
            <a:r>
              <a:rPr b="0" lang="it-IT" sz="2000" spc="-1" strike="noStrike" baseline="-101000">
                <a:latin typeface="Ubuntu"/>
              </a:rPr>
              <a:t>2</a:t>
            </a:r>
            <a:r>
              <a:rPr b="0" lang="it-IT" sz="2000" spc="-1" strike="noStrike" baseline="101000">
                <a:latin typeface="Ubuntu"/>
              </a:rPr>
              <a:t>-</a:t>
            </a:r>
            <a:r>
              <a:rPr b="0" lang="it-IT" sz="2000" spc="-1" strike="noStrike">
                <a:latin typeface="Ubuntu"/>
              </a:rPr>
              <a:t>. The bond is along the z-axis.</a:t>
            </a:r>
            <a:endParaRPr b="0" lang="it-IT" sz="2000" spc="-1" strike="noStrike">
              <a:latin typeface="Ubuntu"/>
            </a:endParaRPr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2600" spc="-1" strike="noStrike">
                <a:latin typeface="Ubuntu"/>
              </a:rPr>
              <a:t>Orientation of spin magnetization</a:t>
            </a:r>
            <a:endParaRPr b="0" lang="it-IT" sz="2600" spc="-1" strike="noStrike">
              <a:latin typeface="Ubuntu"/>
            </a:endParaRPr>
          </a:p>
        </p:txBody>
      </p:sp>
      <p:graphicFrame>
        <p:nvGraphicFramePr>
          <p:cNvPr id="1316" name="Table 2"/>
          <p:cNvGraphicFramePr/>
          <p:nvPr/>
        </p:nvGraphicFramePr>
        <p:xfrm>
          <a:off x="254160" y="2525040"/>
          <a:ext cx="9577080" cy="2143440"/>
        </p:xfrm>
        <a:graphic>
          <a:graphicData uri="http://schemas.openxmlformats.org/drawingml/2006/table">
            <a:tbl>
              <a:tblPr/>
              <a:tblGrid>
                <a:gridCol w="2565360"/>
                <a:gridCol w="1892880"/>
                <a:gridCol w="2559600"/>
                <a:gridCol w="2559600"/>
              </a:tblGrid>
              <a:tr h="827640">
                <a:tc>
                  <a:txBody>
                    <a:bodyPr lIns="0" rIns="0" tIns="0" bIns="0"/>
                    <a:p>
                      <a:pPr algn="ctr"/>
                      <a:r>
                        <a:rPr b="1" lang="it-IT" sz="2200" spc="-1" strike="noStrike">
                          <a:latin typeface="Arial"/>
                        </a:rPr>
                        <a:t>Magnetization direction</a:t>
                      </a:r>
                      <a:endParaRPr b="0" lang="it-IT" sz="22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2400" spc="-1" strike="noStrike">
                          <a:latin typeface="Arial"/>
                        </a:rPr>
                        <a:t>g</a:t>
                      </a:r>
                      <a:r>
                        <a:rPr b="1" lang="it-IT" sz="2400" spc="-1" strike="noStrike" baseline="-101000">
                          <a:latin typeface="Arial"/>
                        </a:rPr>
                        <a:t>para</a:t>
                      </a:r>
                      <a:endParaRPr b="0" lang="it-IT" sz="24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2400" spc="-1" strike="noStrike">
                          <a:latin typeface="Arial"/>
                        </a:rPr>
                        <a:t>g</a:t>
                      </a:r>
                      <a:r>
                        <a:rPr b="1" lang="it-IT" sz="2400" spc="-1" strike="noStrike" baseline="-101000">
                          <a:latin typeface="Arial"/>
                        </a:rPr>
                        <a:t>perp</a:t>
                      </a:r>
                      <a:endParaRPr b="0" lang="it-IT" sz="24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1" lang="it-IT" sz="2400" spc="-1" strike="noStrike">
                          <a:latin typeface="Arial"/>
                        </a:rPr>
                        <a:t>g</a:t>
                      </a:r>
                      <a:r>
                        <a:rPr b="1" lang="it-IT" sz="2400" spc="-1" strike="noStrike" baseline="-101000">
                          <a:latin typeface="Arial"/>
                        </a:rPr>
                        <a:t>iso</a:t>
                      </a:r>
                      <a:endParaRPr b="0" lang="it-IT" sz="24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657720">
                <a:tc>
                  <a:txBody>
                    <a:bodyPr lIns="0" rIns="0" tIns="0" bIns="0"/>
                    <a:p>
                      <a:pPr algn="ctr"/>
                      <a:r>
                        <a:rPr b="1" lang="it-IT" sz="2200" spc="-1" strike="noStrike">
                          <a:latin typeface="Arial"/>
                        </a:rPr>
                        <a:t>X</a:t>
                      </a:r>
                      <a:endParaRPr b="0" lang="it-IT" sz="22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1.956279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2.200348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2.1</a:t>
                      </a:r>
                      <a:r>
                        <a:rPr b="0" lang="it-IT" sz="18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18985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658440">
                <a:tc>
                  <a:txBody>
                    <a:bodyPr lIns="0" rIns="0" tIns="0" bIns="0"/>
                    <a:p>
                      <a:pPr algn="ctr"/>
                      <a:r>
                        <a:rPr b="1" lang="it-IT" sz="2200" spc="-1" strike="noStrike">
                          <a:latin typeface="Arial"/>
                        </a:rPr>
                        <a:t>Z</a:t>
                      </a:r>
                      <a:endParaRPr b="0" lang="it-IT" sz="22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1.938658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2.251490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/>
                      <a:r>
                        <a:rPr b="0" lang="it-IT" sz="1800" spc="-1" strike="noStrike">
                          <a:latin typeface="Arial"/>
                        </a:rPr>
                        <a:t>2.1</a:t>
                      </a:r>
                      <a:r>
                        <a:rPr b="0" lang="it-IT" sz="1800" spc="-1" strike="noStrike">
                          <a:solidFill>
                            <a:srgbClr val="ff3333"/>
                          </a:solidFill>
                          <a:latin typeface="Arial"/>
                        </a:rPr>
                        <a:t>30441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sp>
        <p:nvSpPr>
          <p:cNvPr id="1317" name="TextShape 3"/>
          <p:cNvSpPr txBox="1"/>
          <p:nvPr/>
        </p:nvSpPr>
        <p:spPr>
          <a:xfrm>
            <a:off x="504000" y="1440000"/>
            <a:ext cx="9071640" cy="331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Associated g-tensors cannot be obtained from one another by rotations.</a:t>
            </a:r>
            <a:endParaRPr b="0" lang="it-IT" sz="2400" spc="-1" strike="noStrike">
              <a:latin typeface="Ubuntu"/>
            </a:endParaRPr>
          </a:p>
        </p:txBody>
      </p:sp>
      <p:pic>
        <p:nvPicPr>
          <p:cNvPr id="1318" name="" descr=""/>
          <p:cNvPicPr/>
          <p:nvPr/>
        </p:nvPicPr>
        <p:blipFill>
          <a:blip r:embed="rId1"/>
          <a:stretch/>
        </p:blipFill>
        <p:spPr>
          <a:xfrm>
            <a:off x="8712000" y="21600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1319" name="TextShape 4"/>
          <p:cNvSpPr txBox="1"/>
          <p:nvPr/>
        </p:nvSpPr>
        <p:spPr>
          <a:xfrm>
            <a:off x="432000" y="5273280"/>
            <a:ext cx="9071640" cy="331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Table 2: Principle g-values obtained for I</a:t>
            </a:r>
            <a:r>
              <a:rPr b="0" lang="it-IT" sz="2400" spc="-1" strike="noStrike" baseline="-101000">
                <a:latin typeface="Ubuntu"/>
              </a:rPr>
              <a:t>2</a:t>
            </a:r>
            <a:r>
              <a:rPr b="0" lang="it-IT" sz="2400" spc="-1" strike="noStrike" baseline="101000">
                <a:latin typeface="Ubuntu"/>
              </a:rPr>
              <a:t>-</a:t>
            </a:r>
            <a:r>
              <a:rPr b="0" lang="it-IT" sz="2400" spc="-1" strike="noStrike">
                <a:latin typeface="Ubuntu"/>
              </a:rPr>
              <a:t> using different directions of spin magnetization. The bond is along the z-axis.</a:t>
            </a:r>
            <a:endParaRPr b="0" lang="it-IT" sz="2400" spc="-1" strike="noStrike">
              <a:latin typeface="Ubuntu"/>
            </a:endParaRPr>
          </a:p>
        </p:txBody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2600" spc="-1" strike="noStrike">
                <a:latin typeface="Ubuntu"/>
              </a:rPr>
              <a:t>Rotations of g-tensor</a:t>
            </a:r>
            <a:endParaRPr b="0" lang="it-IT" sz="2600" spc="-1" strike="noStrike">
              <a:latin typeface="Ubuntu"/>
            </a:endParaRPr>
          </a:p>
        </p:txBody>
      </p:sp>
      <p:sp>
        <p:nvSpPr>
          <p:cNvPr id="1321" name="TextShape 2"/>
          <p:cNvSpPr txBox="1"/>
          <p:nvPr/>
        </p:nvSpPr>
        <p:spPr>
          <a:xfrm>
            <a:off x="504000" y="1440000"/>
            <a:ext cx="9071640" cy="518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Transformations of the g-tensor correspond to transformations of the spin Hamiltonian: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The </a:t>
            </a:r>
            <a:r>
              <a:rPr b="1" lang="it-IT" sz="2400" spc="-1" strike="noStrike">
                <a:latin typeface="Ubuntu"/>
              </a:rPr>
              <a:t>V</a:t>
            </a:r>
            <a:r>
              <a:rPr b="0" lang="it-IT" sz="2400" spc="-1" strike="noStrike">
                <a:latin typeface="Ubuntu"/>
              </a:rPr>
              <a:t> are rotations in SU(2); “spin-space”.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To understand issues must understand the spin Hamiltonian. 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Assume errors in g-tensor arise from the failures of the spin-Hamiltonians to approximate degenerate perturbation theory.</a:t>
            </a:r>
            <a:endParaRPr b="0" lang="it-IT" sz="2400" spc="-1" strike="noStrike">
              <a:latin typeface="Ubuntu"/>
            </a:endParaRPr>
          </a:p>
        </p:txBody>
      </p:sp>
      <p:pic>
        <p:nvPicPr>
          <p:cNvPr id="1322" name="" descr=""/>
          <p:cNvPicPr/>
          <p:nvPr/>
        </p:nvPicPr>
        <p:blipFill>
          <a:blip r:embed="rId1"/>
          <a:stretch/>
        </p:blipFill>
        <p:spPr>
          <a:xfrm>
            <a:off x="8712000" y="21600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1323" name="" descr="28§display§\mathbf{U}^{\dagger}\mathbf{g}\mathbf{U}\longleftrightarrow&#10;\mathbf{U}&#10;\begin{bmatrix}&#10; \mathbf{V}^{\dagger}[\hat{H}^{x}]\mathbf{V}\\&#10; \mathbf{V}^{\dagger}[\hat{H}^{y}]\mathbf{V}\\&#10; \mathbf{V}^{\dagger}[\hat{H}^{z}]\mathbf{V}\\&#10;\end{bmatrix}§png§600§FALSE§"/>
          <p:cNvPicPr/>
          <p:nvPr/>
        </p:nvPicPr>
        <p:blipFill>
          <a:blip r:embed="rId2"/>
          <a:stretch/>
        </p:blipFill>
        <p:spPr>
          <a:xfrm>
            <a:off x="2673360" y="2342520"/>
            <a:ext cx="3987720" cy="1341720"/>
          </a:xfrm>
          <a:prstGeom prst="rect">
            <a:avLst/>
          </a:prstGeom>
          <a:ln>
            <a:noFill/>
          </a:ln>
        </p:spPr>
      </p:pic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TextShape 1"/>
          <p:cNvSpPr txBox="1"/>
          <p:nvPr/>
        </p:nvSpPr>
        <p:spPr>
          <a:xfrm>
            <a:off x="504000" y="300960"/>
            <a:ext cx="761364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2400" spc="-1" strike="noStrike">
                <a:latin typeface="Ubuntu"/>
              </a:rPr>
              <a:t>Spin precession in a relativistic framework</a:t>
            </a:r>
            <a:endParaRPr b="0" lang="it-IT" sz="2400" spc="-1" strike="noStrike">
              <a:latin typeface="Ubuntu"/>
            </a:endParaRPr>
          </a:p>
        </p:txBody>
      </p:sp>
      <p:sp>
        <p:nvSpPr>
          <p:cNvPr id="1325" name="TextShape 2"/>
          <p:cNvSpPr txBox="1"/>
          <p:nvPr/>
        </p:nvSpPr>
        <p:spPr>
          <a:xfrm>
            <a:off x="504000" y="1692000"/>
            <a:ext cx="907128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1326" name="" descr=""/>
          <p:cNvPicPr/>
          <p:nvPr/>
        </p:nvPicPr>
        <p:blipFill>
          <a:blip r:embed="rId1"/>
          <a:stretch/>
        </p:blipFill>
        <p:spPr>
          <a:xfrm>
            <a:off x="8426160" y="177840"/>
            <a:ext cx="1054800" cy="1008000"/>
          </a:xfrm>
          <a:prstGeom prst="rect">
            <a:avLst/>
          </a:prstGeom>
          <a:ln>
            <a:noFill/>
          </a:ln>
        </p:spPr>
      </p:pic>
      <p:sp>
        <p:nvSpPr>
          <p:cNvPr id="1327" name="TextShape 3"/>
          <p:cNvSpPr txBox="1"/>
          <p:nvPr/>
        </p:nvSpPr>
        <p:spPr>
          <a:xfrm>
            <a:off x="1067040" y="5491440"/>
            <a:ext cx="3333960" cy="120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Non-relativistic:</a:t>
            </a:r>
            <a:r>
              <a:rPr b="0" lang="it-IT" sz="1800" spc="-1" strike="noStrike">
                <a:latin typeface="Arial"/>
              </a:rPr>
              <a:t> Spin and angular momentum decoupled. Precession of magnetic moment is planar.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328" name="" descr=""/>
          <p:cNvPicPr/>
          <p:nvPr/>
        </p:nvPicPr>
        <p:blipFill>
          <a:blip r:embed="rId2"/>
          <a:srcRect l="15936" t="17010" r="45263" b="16978"/>
          <a:stretch/>
        </p:blipFill>
        <p:spPr>
          <a:xfrm>
            <a:off x="6805800" y="1378800"/>
            <a:ext cx="1898640" cy="4182480"/>
          </a:xfrm>
          <a:prstGeom prst="rect">
            <a:avLst/>
          </a:prstGeom>
          <a:ln>
            <a:noFill/>
          </a:ln>
        </p:spPr>
      </p:pic>
      <p:pic>
        <p:nvPicPr>
          <p:cNvPr id="1329" name="" descr=""/>
          <p:cNvPicPr/>
          <p:nvPr/>
        </p:nvPicPr>
        <p:blipFill>
          <a:blip r:embed="rId3"/>
          <a:stretch/>
        </p:blipFill>
        <p:spPr>
          <a:xfrm>
            <a:off x="1856520" y="1427760"/>
            <a:ext cx="1533960" cy="4064400"/>
          </a:xfrm>
          <a:prstGeom prst="rect">
            <a:avLst/>
          </a:prstGeom>
          <a:ln>
            <a:noFill/>
          </a:ln>
        </p:spPr>
      </p:pic>
      <p:sp>
        <p:nvSpPr>
          <p:cNvPr id="1330" name="TextShape 4"/>
          <p:cNvSpPr txBox="1"/>
          <p:nvPr/>
        </p:nvSpPr>
        <p:spPr>
          <a:xfrm>
            <a:off x="6037560" y="5476320"/>
            <a:ext cx="3625560" cy="120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Relativistic:</a:t>
            </a:r>
            <a:r>
              <a:rPr b="0" lang="it-IT" sz="1800" spc="-1" strike="noStrike">
                <a:latin typeface="Arial"/>
              </a:rPr>
              <a:t> Spin and angular momentum are coupled. Precession of molecular magnetic moment is more complicated.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331" name="TextShape 5"/>
          <p:cNvSpPr txBox="1"/>
          <p:nvPr/>
        </p:nvSpPr>
        <p:spPr>
          <a:xfrm>
            <a:off x="3072240" y="1467360"/>
            <a:ext cx="452880" cy="80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2200" spc="-1" strike="noStrike" u="sng">
                <a:uFillTx/>
                <a:latin typeface="Arial"/>
              </a:rPr>
              <a:t>B</a:t>
            </a:r>
            <a:endParaRPr b="0" lang="it-IT" sz="2200" spc="-1" strike="noStrike">
              <a:latin typeface="Arial"/>
            </a:endParaRPr>
          </a:p>
        </p:txBody>
      </p:sp>
      <p:sp>
        <p:nvSpPr>
          <p:cNvPr id="1332" name="TextShape 6"/>
          <p:cNvSpPr txBox="1"/>
          <p:nvPr/>
        </p:nvSpPr>
        <p:spPr>
          <a:xfrm>
            <a:off x="7835040" y="1378800"/>
            <a:ext cx="452880" cy="80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2200" spc="-1" strike="noStrike" u="sng">
                <a:uFillTx/>
                <a:latin typeface="Arial"/>
              </a:rPr>
              <a:t>B</a:t>
            </a:r>
            <a:endParaRPr b="0" lang="it-IT" sz="2200" spc="-1" strike="noStrike">
              <a:latin typeface="Arial"/>
            </a:endParaRPr>
          </a:p>
        </p:txBody>
      </p:sp>
      <p:sp>
        <p:nvSpPr>
          <p:cNvPr id="1333" name="TextShape 7"/>
          <p:cNvSpPr txBox="1"/>
          <p:nvPr/>
        </p:nvSpPr>
        <p:spPr>
          <a:xfrm>
            <a:off x="8549280" y="2607840"/>
            <a:ext cx="452880" cy="80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2200" spc="-1" strike="noStrike" u="sng">
                <a:uFillTx/>
                <a:latin typeface="Arial"/>
              </a:rPr>
              <a:t>M</a:t>
            </a:r>
            <a:endParaRPr b="0" lang="it-IT" sz="2200" spc="-1" strike="noStrike">
              <a:latin typeface="Arial"/>
            </a:endParaRPr>
          </a:p>
        </p:txBody>
      </p:sp>
      <p:sp>
        <p:nvSpPr>
          <p:cNvPr id="1334" name="TextShape 8"/>
          <p:cNvSpPr txBox="1"/>
          <p:nvPr/>
        </p:nvSpPr>
        <p:spPr>
          <a:xfrm>
            <a:off x="3390120" y="2669760"/>
            <a:ext cx="452880" cy="80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2200" spc="-1" strike="noStrike" u="sng">
                <a:uFillTx/>
                <a:latin typeface="Arial"/>
              </a:rPr>
              <a:t>M</a:t>
            </a:r>
            <a:endParaRPr b="0" lang="it-IT" sz="2200" spc="-1" strike="noStrike">
              <a:latin typeface="Arial"/>
            </a:endParaRPr>
          </a:p>
        </p:txBody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TextShape 1"/>
          <p:cNvSpPr txBox="1"/>
          <p:nvPr/>
        </p:nvSpPr>
        <p:spPr>
          <a:xfrm>
            <a:off x="504000" y="300960"/>
            <a:ext cx="810684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2600" spc="-1" strike="noStrike">
                <a:latin typeface="Ubuntu"/>
              </a:rPr>
              <a:t>Features of relativistic spin precession</a:t>
            </a:r>
            <a:endParaRPr b="0" lang="it-IT" sz="2600" spc="-1" strike="noStrike">
              <a:latin typeface="Ubuntu"/>
            </a:endParaRPr>
          </a:p>
        </p:txBody>
      </p:sp>
      <p:pic>
        <p:nvPicPr>
          <p:cNvPr id="1336" name="" descr=""/>
          <p:cNvPicPr/>
          <p:nvPr/>
        </p:nvPicPr>
        <p:blipFill>
          <a:blip r:embed="rId1"/>
          <a:stretch/>
        </p:blipFill>
        <p:spPr>
          <a:xfrm>
            <a:off x="8460360" y="21600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1337" name="TextShape 2"/>
          <p:cNvSpPr txBox="1"/>
          <p:nvPr/>
        </p:nvSpPr>
        <p:spPr>
          <a:xfrm>
            <a:off x="1110600" y="1777680"/>
            <a:ext cx="8175600" cy="765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Characterization of precession is more complicated; imaginary component of the signal may become more important.</a:t>
            </a:r>
            <a:endParaRPr b="0" lang="it-IT" sz="2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</a:t>
            </a:r>
            <a:r>
              <a:rPr b="0" lang="it-IT" sz="2482" spc="-1" strike="noStrike" baseline="-20000">
                <a:latin typeface="Arial"/>
              </a:rPr>
              <a:t>2</a:t>
            </a:r>
            <a:r>
              <a:rPr b="0" lang="it-IT" sz="2400" spc="-1" strike="noStrike">
                <a:latin typeface="Arial"/>
              </a:rPr>
              <a:t> could be affected; over thousands of revolutions even small deviations from a planar orbit could become significant.</a:t>
            </a:r>
            <a:endParaRPr b="0" lang="it-IT" sz="2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Forbidden transitions between different spin multiplets may occur, and (potentially) be characterized from from the EPR spectra. </a:t>
            </a:r>
            <a:endParaRPr b="0" lang="it-IT" sz="2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"/>
            </a:pPr>
            <a:endParaRPr b="0" lang="it-IT" sz="2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Arial"/>
            </a:endParaRPr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2600" spc="-1" strike="noStrike">
                <a:latin typeface="Ubuntu"/>
              </a:rPr>
              <a:t>Time evolution of density matrix</a:t>
            </a:r>
            <a:endParaRPr b="0" lang="it-IT" sz="2600" spc="-1" strike="noStrike">
              <a:latin typeface="Ubuntu"/>
            </a:endParaRPr>
          </a:p>
        </p:txBody>
      </p:sp>
      <p:sp>
        <p:nvSpPr>
          <p:cNvPr id="1339" name="TextShape 2"/>
          <p:cNvSpPr txBox="1"/>
          <p:nvPr/>
        </p:nvSpPr>
        <p:spPr>
          <a:xfrm>
            <a:off x="504000" y="1584000"/>
            <a:ext cx="9071280" cy="498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Define how the density evolves in time using the time evolution operator: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Determine time evolution operator from Hamiltonian: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1340" name="" descr="28§display§\rho(t)=U(t)\rho(0)U^{\dagger}(t)&#10;§png§600§FALSE§"/>
          <p:cNvPicPr/>
          <p:nvPr/>
        </p:nvPicPr>
        <p:blipFill>
          <a:blip r:embed="rId1"/>
          <a:stretch/>
        </p:blipFill>
        <p:spPr>
          <a:xfrm>
            <a:off x="3167640" y="2401920"/>
            <a:ext cx="3140280" cy="406080"/>
          </a:xfrm>
          <a:prstGeom prst="rect">
            <a:avLst/>
          </a:prstGeom>
          <a:ln>
            <a:noFill/>
          </a:ln>
        </p:spPr>
      </p:pic>
      <p:pic>
        <p:nvPicPr>
          <p:cNvPr id="1341" name="" descr=""/>
          <p:cNvPicPr/>
          <p:nvPr/>
        </p:nvPicPr>
        <p:blipFill>
          <a:blip r:embed="rId2"/>
          <a:stretch/>
        </p:blipFill>
        <p:spPr>
          <a:xfrm>
            <a:off x="8453160" y="216000"/>
            <a:ext cx="1054800" cy="1008000"/>
          </a:xfrm>
          <a:prstGeom prst="rect">
            <a:avLst/>
          </a:prstGeom>
          <a:ln>
            <a:noFill/>
          </a:ln>
        </p:spPr>
      </p:pic>
      <p:pic>
        <p:nvPicPr>
          <p:cNvPr id="1342" name="" descr="28§display§e^{i\hat{H}t}=U(t)§png§600§FALSE"/>
          <p:cNvPicPr/>
          <p:nvPr/>
        </p:nvPicPr>
        <p:blipFill>
          <a:blip r:embed="rId3"/>
          <a:stretch/>
        </p:blipFill>
        <p:spPr>
          <a:xfrm>
            <a:off x="988920" y="3636720"/>
            <a:ext cx="1735560" cy="469440"/>
          </a:xfrm>
          <a:prstGeom prst="rect">
            <a:avLst/>
          </a:prstGeom>
          <a:ln>
            <a:noFill/>
          </a:ln>
        </p:spPr>
      </p:pic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2600" spc="-1" strike="noStrike">
                <a:latin typeface="Ubuntu"/>
              </a:rPr>
              <a:t>Time evolution</a:t>
            </a:r>
            <a:endParaRPr b="0" lang="it-IT" sz="2600" spc="-1" strike="noStrike">
              <a:latin typeface="Ubuntu"/>
            </a:endParaRPr>
          </a:p>
        </p:txBody>
      </p:sp>
      <p:sp>
        <p:nvSpPr>
          <p:cNvPr id="1344" name="TextShape 2"/>
          <p:cNvSpPr txBox="1"/>
          <p:nvPr/>
        </p:nvSpPr>
        <p:spPr>
          <a:xfrm>
            <a:off x="504000" y="1584000"/>
            <a:ext cx="9071280" cy="498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Define how the system evolves in time: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Determine this evolution from the Hamiltonian: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Approximate Hamiltonian with the g-tensor, hence the g-values connected changes in the Larmor frequency.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1345" name="" descr="28§display§\rho(t)=U(t)\rho(0)U^{\dagger}(t)&#10;§png§600§FALSE§"/>
          <p:cNvPicPr/>
          <p:nvPr/>
        </p:nvPicPr>
        <p:blipFill>
          <a:blip r:embed="rId1"/>
          <a:stretch/>
        </p:blipFill>
        <p:spPr>
          <a:xfrm>
            <a:off x="3527280" y="2423160"/>
            <a:ext cx="3140280" cy="406080"/>
          </a:xfrm>
          <a:prstGeom prst="rect">
            <a:avLst/>
          </a:prstGeom>
          <a:ln>
            <a:noFill/>
          </a:ln>
        </p:spPr>
      </p:pic>
      <p:pic>
        <p:nvPicPr>
          <p:cNvPr id="1346" name="" descr="28§display§e^{i\hat{H}t}=U(t)&#10;\text{\ \ \ \ \ \ \ \ \ }&#10;\rightarrow&#10;\text{\ \ \ \ \ \ \ \ \ }&#10;e^{i [\sum_{uv}B_{u}g_{uv}\sigma_{v}]t}=U(t)&#10;§png§600§FALSE§"/>
          <p:cNvPicPr/>
          <p:nvPr/>
        </p:nvPicPr>
        <p:blipFill>
          <a:blip r:embed="rId2"/>
          <a:stretch/>
        </p:blipFill>
        <p:spPr>
          <a:xfrm>
            <a:off x="1290960" y="3916080"/>
            <a:ext cx="7857000" cy="469440"/>
          </a:xfrm>
          <a:prstGeom prst="rect">
            <a:avLst/>
          </a:prstGeom>
          <a:ln>
            <a:noFill/>
          </a:ln>
        </p:spPr>
      </p:pic>
      <p:pic>
        <p:nvPicPr>
          <p:cNvPr id="1347" name="" descr=""/>
          <p:cNvPicPr/>
          <p:nvPr/>
        </p:nvPicPr>
        <p:blipFill>
          <a:blip r:embed="rId3"/>
          <a:stretch/>
        </p:blipFill>
        <p:spPr>
          <a:xfrm>
            <a:off x="8436600" y="216000"/>
            <a:ext cx="105516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2600" spc="-1" strike="noStrike">
                <a:latin typeface="Ubuntu"/>
              </a:rPr>
              <a:t>Restrict Hamiltonian to one multiplet</a:t>
            </a:r>
            <a:endParaRPr b="0" lang="it-IT" sz="2600" spc="-1" strike="noStrike">
              <a:latin typeface="Ubuntu"/>
            </a:endParaRPr>
          </a:p>
        </p:txBody>
      </p:sp>
      <p:sp>
        <p:nvSpPr>
          <p:cNvPr id="1349" name="TextShape 2"/>
          <p:cNvSpPr txBox="1"/>
          <p:nvPr/>
        </p:nvSpPr>
        <p:spPr>
          <a:xfrm>
            <a:off x="504000" y="1692000"/>
            <a:ext cx="907128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600" spc="-1" strike="noStrike">
                <a:latin typeface="Ubuntu"/>
              </a:rPr>
              <a:t>Restricted basis Zeeman Hamiltonian:</a:t>
            </a: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Mapping between g-tensor and spin-Hamiltonian: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400" spc="-1" strike="noStrike">
                <a:latin typeface="Ubuntu"/>
              </a:rPr>
              <a:t>U</a:t>
            </a:r>
            <a:r>
              <a:rPr b="0" lang="it-IT" sz="2400" spc="-1" strike="noStrike">
                <a:latin typeface="Ubuntu"/>
              </a:rPr>
              <a:t> : real space rotation ,  </a:t>
            </a:r>
            <a:r>
              <a:rPr b="1" lang="it-IT" sz="2400" spc="-1" strike="noStrike">
                <a:latin typeface="Ubuntu"/>
              </a:rPr>
              <a:t>V</a:t>
            </a:r>
            <a:r>
              <a:rPr b="0" lang="it-IT" sz="2400" spc="-1" strike="noStrike">
                <a:latin typeface="Ubuntu"/>
              </a:rPr>
              <a:t> : spin space rotations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1350" name="" descr=""/>
          <p:cNvPicPr/>
          <p:nvPr/>
        </p:nvPicPr>
        <p:blipFill>
          <a:blip r:embed="rId1"/>
          <a:stretch/>
        </p:blipFill>
        <p:spPr>
          <a:xfrm>
            <a:off x="8352000" y="216000"/>
            <a:ext cx="1054800" cy="1008000"/>
          </a:xfrm>
          <a:prstGeom prst="rect">
            <a:avLst/>
          </a:prstGeom>
          <a:ln>
            <a:noFill/>
          </a:ln>
        </p:spPr>
      </p:pic>
      <p:pic>
        <p:nvPicPr>
          <p:cNvPr id="1351" name="" descr="28§display§[\hat{H}^{u}]_{\{\Psi, \overline{\Psi}\}}=&#10;\begin{bmatrix}&#10;\langle \Psi | \hat{H}^{u} | \Psi \rangle &amp;\langle \Psi | \hat{H}^{u} | \overline{\Psi} \rangle \\&#10;\langle \overline{\Psi}| \hat{H}^{u} | \Psi \rangle &amp;\langle \overline{\Psi} | \hat{H}^{u} | \overline{\Psi} \rangle &#10;\end{bmatrix}§png§600§FALSE"/>
          <p:cNvPicPr/>
          <p:nvPr/>
        </p:nvPicPr>
        <p:blipFill>
          <a:blip r:embed="rId2"/>
          <a:stretch/>
        </p:blipFill>
        <p:spPr>
          <a:xfrm>
            <a:off x="1741320" y="2484000"/>
            <a:ext cx="5626440" cy="880560"/>
          </a:xfrm>
          <a:prstGeom prst="rect">
            <a:avLst/>
          </a:prstGeom>
          <a:ln>
            <a:noFill/>
          </a:ln>
        </p:spPr>
      </p:pic>
      <p:pic>
        <p:nvPicPr>
          <p:cNvPr id="1352" name="" descr="28§display§\mathbf{U}^{\dagger}\mathbf{g}\mathbf{U}\longleftrightarrow&#10;\mathbf{U}&#10;\begin{bmatrix}&#10; \mathbf{V}^{\dagger}[\hat{H}^{x}]\mathbf{V}\\&#10; \mathbf{V}^{\dagger}[\hat{H}^{y}]\mathbf{V}\\&#10; \mathbf{V}^{\dagger}[\hat{H}^{z}]\mathbf{V}\\&#10;\end{bmatrix}§png§600§FALSE§"/>
          <p:cNvPicPr/>
          <p:nvPr/>
        </p:nvPicPr>
        <p:blipFill>
          <a:blip r:embed="rId3"/>
          <a:stretch/>
        </p:blipFill>
        <p:spPr>
          <a:xfrm>
            <a:off x="2656800" y="4263840"/>
            <a:ext cx="3987720" cy="1341360"/>
          </a:xfrm>
          <a:prstGeom prst="rect">
            <a:avLst/>
          </a:prstGeom>
          <a:ln>
            <a:noFill/>
          </a:ln>
        </p:spPr>
      </p:pic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2600" spc="-1" strike="noStrike">
                <a:latin typeface="Ubuntu"/>
              </a:rPr>
              <a:t>g-tensors for excited states</a:t>
            </a:r>
            <a:endParaRPr b="0" lang="it-IT" sz="2600" spc="-1" strike="noStrike">
              <a:latin typeface="Ubuntu"/>
            </a:endParaRPr>
          </a:p>
        </p:txBody>
      </p:sp>
      <p:sp>
        <p:nvSpPr>
          <p:cNvPr id="1354" name="TextShape 2"/>
          <p:cNvSpPr txBox="1"/>
          <p:nvPr/>
        </p:nvSpPr>
        <p:spPr>
          <a:xfrm>
            <a:off x="504000" y="1440000"/>
            <a:ext cx="9071280" cy="498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Standard tensor approximations assume that the pertubing Hamiltonian is block diagonal:</a:t>
            </a:r>
            <a:endParaRPr b="0" lang="it-IT" sz="2400" spc="-1" strike="noStrike">
              <a:latin typeface="Ubuntu"/>
            </a:endParaRPr>
          </a:p>
        </p:txBody>
      </p:sp>
      <p:pic>
        <p:nvPicPr>
          <p:cNvPr id="1355" name="" descr="28§display§[\mathbf{\hat{H}}]=&#10;\begin{bmatrix}&#10; [\mathbf{\hat{H}}}]_{\{\Psi_{0}, \overline{\Psi}_{0}\}} &amp;\mathbf{0}&amp;\mathbf{0}&amp;...\\&#10; \mathbf{0}&amp; [\mathbf{\hat{H}}}]_{\{\Psi_{1}, \overline{\Psi}_{1}\}} &amp;\mathbf{0}&amp;...\\&#10; \mathbf{0}&amp;\mathbf{0}&amp; [\mathbf{\hat{H}}}]_{\{\Psi_{2}, \overline{\Psi}_{2}\}} &amp;...\\&#10; ...&amp;...&amp;...&amp;...\\&#10; \end{bmatrix}&#10;§png§600§FALSE§"/>
          <p:cNvPicPr/>
          <p:nvPr/>
        </p:nvPicPr>
        <p:blipFill>
          <a:blip r:embed="rId1"/>
          <a:stretch/>
        </p:blipFill>
        <p:spPr>
          <a:xfrm>
            <a:off x="1754280" y="2374560"/>
            <a:ext cx="7468200" cy="1909080"/>
          </a:xfrm>
          <a:prstGeom prst="rect">
            <a:avLst/>
          </a:prstGeom>
          <a:ln>
            <a:noFill/>
          </a:ln>
        </p:spPr>
      </p:pic>
      <p:pic>
        <p:nvPicPr>
          <p:cNvPr id="1356" name="" descr=""/>
          <p:cNvPicPr/>
          <p:nvPr/>
        </p:nvPicPr>
        <p:blipFill>
          <a:blip r:embed="rId2"/>
          <a:stretch/>
        </p:blipFill>
        <p:spPr>
          <a:xfrm>
            <a:off x="8408520" y="216000"/>
            <a:ext cx="1054800" cy="1008000"/>
          </a:xfrm>
          <a:prstGeom prst="rect">
            <a:avLst/>
          </a:prstGeom>
          <a:ln>
            <a:noFill/>
          </a:ln>
        </p:spPr>
      </p:pic>
      <p:pic>
        <p:nvPicPr>
          <p:cNvPr id="1357" name="" descr="28§display§ e^{i[H]t}=U(t)=&#10;\begin{bmatrix}&#10;[ \hat{U}(t)]_{\{\Psi_{0}, \overline{\Psi}_{0}\}} &amp;\mathbf{0}&amp;\mathbf{0}&amp;...\\&#10; \mathbf{0}&amp; [\hat{U}(t)]_{\{\Psi_{1}, \overline{\Psi}_{1}\}} &amp;\mathbf{0}&amp;...\\&#10; \mathbf{0}&amp;\mathbf{0}&amp; [\hat{U}(t)]_{\{\Psi_{2}, \overline{\Psi}_{2}\}} &amp;...\\&#10; ...&amp;...&amp;...&amp;...\\&#10; \end{bmatrix}&#10;§png§600§FALSE§"/>
          <p:cNvPicPr/>
          <p:nvPr/>
        </p:nvPicPr>
        <p:blipFill>
          <a:blip r:embed="rId3"/>
          <a:stretch/>
        </p:blipFill>
        <p:spPr>
          <a:xfrm>
            <a:off x="504000" y="4660560"/>
            <a:ext cx="9143640" cy="176904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Paramagnetic tagging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566" name="TextShape 2"/>
          <p:cNvSpPr txBox="1"/>
          <p:nvPr/>
        </p:nvSpPr>
        <p:spPr>
          <a:xfrm>
            <a:off x="576000" y="1584000"/>
            <a:ext cx="562572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567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568" name="" descr=""/>
          <p:cNvPicPr/>
          <p:nvPr/>
        </p:nvPicPr>
        <p:blipFill>
          <a:blip r:embed="rId2"/>
          <a:srcRect l="58679" t="52099" r="4809" b="6677"/>
          <a:stretch/>
        </p:blipFill>
        <p:spPr>
          <a:xfrm>
            <a:off x="6540480" y="1418040"/>
            <a:ext cx="3134880" cy="2233080"/>
          </a:xfrm>
          <a:prstGeom prst="rect">
            <a:avLst/>
          </a:prstGeom>
          <a:ln>
            <a:noFill/>
          </a:ln>
        </p:spPr>
      </p:pic>
      <p:pic>
        <p:nvPicPr>
          <p:cNvPr id="569" name="" descr=""/>
          <p:cNvPicPr/>
          <p:nvPr/>
        </p:nvPicPr>
        <p:blipFill>
          <a:blip r:embed="rId3"/>
          <a:srcRect l="58406" t="0" r="5422" b="59517"/>
          <a:stretch/>
        </p:blipFill>
        <p:spPr>
          <a:xfrm>
            <a:off x="6491880" y="3794040"/>
            <a:ext cx="3183480" cy="2189520"/>
          </a:xfrm>
          <a:prstGeom prst="rect">
            <a:avLst/>
          </a:prstGeom>
          <a:ln>
            <a:noFill/>
          </a:ln>
        </p:spPr>
      </p:pic>
      <p:sp>
        <p:nvSpPr>
          <p:cNvPr id="570" name="TextShape 3"/>
          <p:cNvSpPr txBox="1"/>
          <p:nvPr/>
        </p:nvSpPr>
        <p:spPr>
          <a:xfrm>
            <a:off x="486720" y="1671840"/>
            <a:ext cx="5715000" cy="4168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Attaching a paramagnetic tag to the protein influences the spectra.</a:t>
            </a:r>
            <a:endParaRPr b="0" lang="it-IT" sz="2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Two main effects:</a:t>
            </a:r>
            <a:endParaRPr b="0" lang="it-IT" sz="2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Arial"/>
            </a:endParaRPr>
          </a:p>
          <a:p>
            <a:pPr lvl="3" marL="86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Pseudocontact shift (PCS): Coupling of nucleus with electron spin-density.</a:t>
            </a:r>
            <a:endParaRPr b="0" lang="it-IT" sz="2400" spc="-1" strike="noStrike">
              <a:latin typeface="Arial"/>
            </a:endParaRPr>
          </a:p>
          <a:p>
            <a:pPr lvl="3" marL="86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Arial"/>
            </a:endParaRPr>
          </a:p>
          <a:p>
            <a:pPr lvl="3" marL="86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Residual Dipolar Coupling (RDC): more complicated ….</a:t>
            </a:r>
            <a:endParaRPr b="0" lang="it-IT" sz="24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571" name="TextShape 4"/>
          <p:cNvSpPr txBox="1"/>
          <p:nvPr/>
        </p:nvSpPr>
        <p:spPr>
          <a:xfrm>
            <a:off x="763920" y="5926680"/>
            <a:ext cx="5217480" cy="54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i="1" lang="it-IT" sz="1400" spc="-1" strike="noStrike">
                <a:latin typeface="Arial"/>
              </a:rPr>
              <a:t>[3] M. D. Lee, M. L. Dennis, J. D. Swarbrick, and B. Graham, Chemical Communications, </a:t>
            </a:r>
            <a:r>
              <a:rPr b="1" i="1" lang="it-IT" sz="1400" spc="-1" strike="noStrike">
                <a:latin typeface="Arial"/>
              </a:rPr>
              <a:t>52,</a:t>
            </a:r>
            <a:r>
              <a:rPr b="0" i="1" lang="it-IT" sz="1400" spc="-1" strike="noStrike">
                <a:latin typeface="Arial"/>
              </a:rPr>
              <a:t> 7954 (2016)</a:t>
            </a:r>
            <a:r>
              <a:rPr b="0" i="1" lang="it-IT" sz="1800" spc="-1" strike="noStrike">
                <a:latin typeface="Arial"/>
              </a:rPr>
              <a:t>.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72" name="TextShape 5"/>
          <p:cNvSpPr txBox="1"/>
          <p:nvPr/>
        </p:nvSpPr>
        <p:spPr>
          <a:xfrm>
            <a:off x="6540480" y="1523880"/>
            <a:ext cx="4654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(a)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73" name="TextShape 6"/>
          <p:cNvSpPr txBox="1"/>
          <p:nvPr/>
        </p:nvSpPr>
        <p:spPr>
          <a:xfrm>
            <a:off x="6540840" y="3647880"/>
            <a:ext cx="570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(b)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74" name="TextShape 7"/>
          <p:cNvSpPr txBox="1"/>
          <p:nvPr/>
        </p:nvSpPr>
        <p:spPr>
          <a:xfrm>
            <a:off x="6525720" y="5983560"/>
            <a:ext cx="3359160" cy="76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5 (a)</a:t>
            </a:r>
            <a:r>
              <a:rPr b="0" lang="it-IT" sz="1600" spc="-1" strike="noStrike">
                <a:latin typeface="Arial"/>
              </a:rPr>
              <a:t> &amp;</a:t>
            </a:r>
            <a:r>
              <a:rPr b="1" lang="it-IT" sz="1600" spc="-1" strike="noStrike">
                <a:latin typeface="Arial"/>
              </a:rPr>
              <a:t> (b)</a:t>
            </a:r>
            <a:r>
              <a:rPr b="0" lang="it-IT" sz="1600" spc="-1" strike="noStrike">
                <a:latin typeface="Arial"/>
              </a:rPr>
              <a:t> Protein with para-magnetic tag bound in two different positions [3].</a:t>
            </a:r>
            <a:endParaRPr b="0" lang="it-IT" sz="1600" spc="-1" strike="noStrike">
              <a:latin typeface="Arial"/>
            </a:endParaRPr>
          </a:p>
        </p:txBody>
      </p:sp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" name="" descr="28§display§[\mathbf{\hat{H}}]=&#10;\begin{bmatrix}&#10; [\mathbf{\hat{H}}}]_{\{\Psi_{0}, \overline{\Psi}_{0}\}}&#10; &amp; [\mathbf{\hat{H}}}]_{\{\Psi_{0}, \overline{\Psi}_{1}\}&#10;&amp; [\mathbf{\hat{H}}}]_{\{\Psi_{0}, \overline{\Psi}_{2}\}&amp;...\\&#10;[\mathbf{\hat{H}}}]_{\{\Psi_{1}, \overline{\Psi}_{0}\}}&#10; &amp; [\mathbf{\hat{H}}}]_{\{\Psi_{1}, \overline{\Psi}_{1}\}&#10;&amp; [\mathbf{\hat{H}}}]_{\{\Psi_{1}, \overline{\Psi}_{2}\}&amp;...\\&#10;[\mathbf{\hat{H}}}]_{\{\Psi_{2}, \overline{\Psi}_{0}\}}&#10; &amp; [\mathbf{\hat{H}}}]_{\{\Psi_{2}, \overline{\Psi}_{1}\}&#10;&amp; [\mathbf{\hat{H}}}]_{\{\Psi_{2}, \overline{\Psi}_{2}\}&amp;...\\&#10; ...&amp;...&amp;...&amp;...\\&#10; \end{bmatrix}&#10;§png§600§FALSE§"/>
          <p:cNvPicPr/>
          <p:nvPr/>
        </p:nvPicPr>
        <p:blipFill>
          <a:blip r:embed="rId1"/>
          <a:stretch/>
        </p:blipFill>
        <p:spPr>
          <a:xfrm>
            <a:off x="626040" y="2413440"/>
            <a:ext cx="9092880" cy="2324520"/>
          </a:xfrm>
          <a:prstGeom prst="rect">
            <a:avLst/>
          </a:prstGeom>
          <a:ln>
            <a:noFill/>
          </a:ln>
        </p:spPr>
      </p:pic>
      <p:sp>
        <p:nvSpPr>
          <p:cNvPr id="1359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2600" spc="-1" strike="noStrike">
                <a:latin typeface="Ubuntu"/>
              </a:rPr>
              <a:t>Strong spin-orbit coupling</a:t>
            </a:r>
            <a:endParaRPr b="0" lang="it-IT" sz="2600" spc="-1" strike="noStrike">
              <a:latin typeface="Ubuntu"/>
            </a:endParaRPr>
          </a:p>
        </p:txBody>
      </p:sp>
      <p:sp>
        <p:nvSpPr>
          <p:cNvPr id="1360" name="TextShape 2"/>
          <p:cNvSpPr txBox="1"/>
          <p:nvPr/>
        </p:nvSpPr>
        <p:spPr>
          <a:xfrm>
            <a:off x="647640" y="1490400"/>
            <a:ext cx="9071280" cy="498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The Zeeman Hamiltonian is not block diagonal 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1361" name="" descr=""/>
          <p:cNvPicPr/>
          <p:nvPr/>
        </p:nvPicPr>
        <p:blipFill>
          <a:blip r:embed="rId2"/>
          <a:stretch/>
        </p:blipFill>
        <p:spPr>
          <a:xfrm>
            <a:off x="8468280" y="216000"/>
            <a:ext cx="105480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2600" spc="-1" strike="noStrike">
                <a:latin typeface="Ubuntu"/>
              </a:rPr>
              <a:t>Restrict Hamiltonian to one multiplet</a:t>
            </a:r>
            <a:endParaRPr b="0" lang="it-IT" sz="2600" spc="-1" strike="noStrike">
              <a:latin typeface="Ubuntu"/>
            </a:endParaRPr>
          </a:p>
        </p:txBody>
      </p:sp>
      <p:sp>
        <p:nvSpPr>
          <p:cNvPr id="1363" name="TextShape 2"/>
          <p:cNvSpPr txBox="1"/>
          <p:nvPr/>
        </p:nvSpPr>
        <p:spPr>
          <a:xfrm>
            <a:off x="504000" y="1692000"/>
            <a:ext cx="907128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600" spc="-1" strike="noStrike">
                <a:latin typeface="Ubuntu"/>
              </a:rPr>
              <a:t>Restricted basis Zeeman Hamiltonian:</a:t>
            </a: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Mapping between g-tensor and spin-Hamiltonian: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1364" name="" descr=""/>
          <p:cNvPicPr/>
          <p:nvPr/>
        </p:nvPicPr>
        <p:blipFill>
          <a:blip r:embed="rId1"/>
          <a:stretch/>
        </p:blipFill>
        <p:spPr>
          <a:xfrm>
            <a:off x="8447040" y="216000"/>
            <a:ext cx="1054800" cy="1008000"/>
          </a:xfrm>
          <a:prstGeom prst="rect">
            <a:avLst/>
          </a:prstGeom>
          <a:ln>
            <a:noFill/>
          </a:ln>
        </p:spPr>
      </p:pic>
      <p:pic>
        <p:nvPicPr>
          <p:cNvPr id="1365" name="" descr="28§display§[\hat{H}^{u}]_{\{\Psi, \overline{\Psi}\}}=&#10;\begin{bmatrix}&#10;\langle \Psi | \hat{H}^{u} | \Psi \rangle &amp;\langle \Psi | \hat{H}^{u} | \overline{\Psi} \rangle \\&#10;\langle \overline{\Psi}| \hat{H}^{u} | \Psi \rangle &amp;\langle \overline{\Psi} | \hat{H}^{u} | \overline{\Psi} \rangle &#10;\end{bmatrix}§png§600§FALSE"/>
          <p:cNvPicPr/>
          <p:nvPr/>
        </p:nvPicPr>
        <p:blipFill>
          <a:blip r:embed="rId2"/>
          <a:stretch/>
        </p:blipFill>
        <p:spPr>
          <a:xfrm>
            <a:off x="1741320" y="2484000"/>
            <a:ext cx="5626440" cy="880560"/>
          </a:xfrm>
          <a:prstGeom prst="rect">
            <a:avLst/>
          </a:prstGeom>
          <a:ln>
            <a:noFill/>
          </a:ln>
        </p:spPr>
      </p:pic>
      <p:pic>
        <p:nvPicPr>
          <p:cNvPr id="1366" name="" descr="28§display§\mathbf{U}^{\dagger}\mathbf{g}\mathbf{U}\longleftrightarrow&#10;\mathbf{U}&#10;\begin{bmatrix}&#10; \mathbf{V}^{\dagger}[\hat{H}^{x}]\mathbf{V}\\&#10; \mathbf{V}^{\dagger}[\hat{H}^{y}]\mathbf{V}\\&#10; \mathbf{V}^{\dagger}[\hat{H}^{z}]\mathbf{V}\\&#10;\end{bmatrix}§png§600§FALSE§"/>
          <p:cNvPicPr/>
          <p:nvPr/>
        </p:nvPicPr>
        <p:blipFill>
          <a:blip r:embed="rId3"/>
          <a:stretch/>
        </p:blipFill>
        <p:spPr>
          <a:xfrm>
            <a:off x="2970720" y="4402800"/>
            <a:ext cx="3987720" cy="1341360"/>
          </a:xfrm>
          <a:prstGeom prst="rect">
            <a:avLst/>
          </a:prstGeom>
          <a:ln>
            <a:noFill/>
          </a:ln>
        </p:spPr>
      </p:pic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2600" spc="-1" strike="noStrike">
                <a:latin typeface="Ubuntu"/>
              </a:rPr>
              <a:t>Restrict Hamiltonian to one multiplet</a:t>
            </a:r>
            <a:endParaRPr b="0" lang="it-IT" sz="2600" spc="-1" strike="noStrike">
              <a:latin typeface="Ubuntu"/>
            </a:endParaRPr>
          </a:p>
        </p:txBody>
      </p:sp>
      <p:sp>
        <p:nvSpPr>
          <p:cNvPr id="1368" name="TextShape 2"/>
          <p:cNvSpPr txBox="1"/>
          <p:nvPr/>
        </p:nvSpPr>
        <p:spPr>
          <a:xfrm>
            <a:off x="504000" y="1692000"/>
            <a:ext cx="907128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600" spc="-1" strike="noStrike">
                <a:latin typeface="Ubuntu"/>
              </a:rPr>
              <a:t>Restricted basis Zeeman Hamiltonian:</a:t>
            </a: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Mapping between g-tensor and spin-Hamiltonian: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3200" spc="-1" strike="noStrike">
                <a:latin typeface="Ubuntu"/>
              </a:rPr>
              <a:t>Does not hold in relativistic framework!</a:t>
            </a: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1369" name="" descr=""/>
          <p:cNvPicPr/>
          <p:nvPr/>
        </p:nvPicPr>
        <p:blipFill>
          <a:blip r:embed="rId1"/>
          <a:stretch/>
        </p:blipFill>
        <p:spPr>
          <a:xfrm>
            <a:off x="8447040" y="216000"/>
            <a:ext cx="1054800" cy="1008000"/>
          </a:xfrm>
          <a:prstGeom prst="rect">
            <a:avLst/>
          </a:prstGeom>
          <a:ln>
            <a:noFill/>
          </a:ln>
        </p:spPr>
      </p:pic>
      <p:pic>
        <p:nvPicPr>
          <p:cNvPr id="1370" name="" descr="28§display§[\hat{H}^{u}]_{\{\Psi, \overline{\Psi}\}}=&#10;\begin{bmatrix}&#10;\langle \Psi | \hat{H}^{u} | \Psi \rangle &amp;\langle \Psi | \hat{H}^{u} | \overline{\Psi} \rangle \\&#10;\langle \overline{\Psi}| \hat{H}^{u} | \Psi \rangle &amp;\langle \overline{\Psi} | \hat{H}^{u} | \overline{\Psi} \rangle &#10;\end{bmatrix}§png§600§FALSE"/>
          <p:cNvPicPr/>
          <p:nvPr/>
        </p:nvPicPr>
        <p:blipFill>
          <a:blip r:embed="rId2"/>
          <a:stretch/>
        </p:blipFill>
        <p:spPr>
          <a:xfrm>
            <a:off x="1740600" y="2484000"/>
            <a:ext cx="5627160" cy="881280"/>
          </a:xfrm>
          <a:prstGeom prst="rect">
            <a:avLst/>
          </a:prstGeom>
          <a:ln>
            <a:noFill/>
          </a:ln>
        </p:spPr>
      </p:pic>
      <p:pic>
        <p:nvPicPr>
          <p:cNvPr id="1371" name="" descr="28§display§\mathbf{U}^{\dagger}\mathbf{g}\mathbf{U}\longleftrightarrow&#10;\mathbf{U}&#10;\begin{bmatrix}&#10; \mathbf{V}^{\dagger}[\hat{H}^{x}]\mathbf{V}\\&#10; \mathbf{V}^{\dagger}[\hat{H}^{y}]\mathbf{V}\\&#10; \mathbf{V}^{\dagger}[\hat{H}^{z}]\mathbf{V}\\&#10;\end{bmatrix}§png§600§FALSE§"/>
          <p:cNvPicPr/>
          <p:nvPr/>
        </p:nvPicPr>
        <p:blipFill>
          <a:blip r:embed="rId3"/>
          <a:stretch/>
        </p:blipFill>
        <p:spPr>
          <a:xfrm>
            <a:off x="2656080" y="4263840"/>
            <a:ext cx="3987720" cy="1342080"/>
          </a:xfrm>
          <a:prstGeom prst="rect">
            <a:avLst/>
          </a:prstGeom>
          <a:ln>
            <a:noFill/>
          </a:ln>
        </p:spPr>
      </p:pic>
      <p:sp>
        <p:nvSpPr>
          <p:cNvPr id="1372" name="Line 3"/>
          <p:cNvSpPr/>
          <p:nvPr/>
        </p:nvSpPr>
        <p:spPr>
          <a:xfrm>
            <a:off x="2774160" y="4263480"/>
            <a:ext cx="3870000" cy="1341720"/>
          </a:xfrm>
          <a:prstGeom prst="line">
            <a:avLst/>
          </a:prstGeom>
          <a:ln w="12708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3" name="Line 4"/>
          <p:cNvSpPr/>
          <p:nvPr/>
        </p:nvSpPr>
        <p:spPr>
          <a:xfrm flipV="1">
            <a:off x="2774160" y="4263480"/>
            <a:ext cx="3870000" cy="1341720"/>
          </a:xfrm>
          <a:prstGeom prst="line">
            <a:avLst/>
          </a:prstGeom>
          <a:ln w="127080">
            <a:solidFill>
              <a:srgbClr val="ff3333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" descr="28§display§[\mathbf{\hat{H}}]=&#10;\begin{bmatrix}&#10; [\mathbf{\hat{H}}}]_{\{\Psi_{0}, \overline{\Psi}_{0}\}}&#10; &amp; [\mathbf{\hat{H}}}]_{\{\Psi_{0}, \overline{\Psi}_{1}\}&#10;&amp; [\mathbf{\hat{H}}}]_{\{\Psi_{0}, \overline{\Psi}_{2}\}&amp;...\\&#10;[\mathbf{\hat{H}}}]_{\{\Psi_{1}, \overline{\Psi}_{0}\}}&#10; &amp; [\mathbf{\hat{H}}}]_{\{\Psi_{1}, \overline{\Psi}_{1}\}&#10;&amp; [\mathbf{\hat{H}}}]_{\{\Psi_{1}, \overline{\Psi}_{2}\}&amp;...\\&#10;[\mathbf{\hat{H}}}]_{\{\Psi_{2}, \overline{\Psi}_{0}\}}&#10; &amp; [\mathbf{\hat{H}}}]_{\{\Psi_{2}, \overline{\Psi}_{1}\}&#10;&amp; [\mathbf{\hat{H}}}]_{\{\Psi_{2}, \overline{\Psi}_{2}\}&amp;...\\&#10; ...&amp;...&amp;...&amp;...\\&#10; \end{bmatrix}&#10;§png§600§FALSE§"/>
          <p:cNvPicPr/>
          <p:nvPr/>
        </p:nvPicPr>
        <p:blipFill>
          <a:blip r:embed="rId1"/>
          <a:stretch/>
        </p:blipFill>
        <p:spPr>
          <a:xfrm>
            <a:off x="1521360" y="2142720"/>
            <a:ext cx="6358680" cy="1673280"/>
          </a:xfrm>
          <a:prstGeom prst="rect">
            <a:avLst/>
          </a:prstGeom>
          <a:ln>
            <a:noFill/>
          </a:ln>
        </p:spPr>
      </p:pic>
      <p:sp>
        <p:nvSpPr>
          <p:cNvPr id="1375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2600" spc="-1" strike="noStrike">
                <a:latin typeface="Ubuntu"/>
              </a:rPr>
              <a:t>Strong spin-orbit coupling</a:t>
            </a:r>
            <a:endParaRPr b="0" lang="it-IT" sz="2600" spc="-1" strike="noStrike">
              <a:latin typeface="Ubuntu"/>
            </a:endParaRPr>
          </a:p>
        </p:txBody>
      </p:sp>
      <p:sp>
        <p:nvSpPr>
          <p:cNvPr id="1376" name="TextShape 2"/>
          <p:cNvSpPr txBox="1"/>
          <p:nvPr/>
        </p:nvSpPr>
        <p:spPr>
          <a:xfrm>
            <a:off x="647640" y="1490400"/>
            <a:ext cx="9071280" cy="498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The Zeeman Hamiltonian is not block diagonal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Non-linear Zeeman splitting at low magnetic fields. 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sp>
        <p:nvSpPr>
          <p:cNvPr id="1377" name="CustomShape 3"/>
          <p:cNvSpPr/>
          <p:nvPr/>
        </p:nvSpPr>
        <p:spPr>
          <a:xfrm>
            <a:off x="4143600" y="2142720"/>
            <a:ext cx="3069000" cy="44388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8" name="CustomShape 4"/>
          <p:cNvSpPr/>
          <p:nvPr/>
        </p:nvSpPr>
        <p:spPr>
          <a:xfrm>
            <a:off x="5828760" y="2586600"/>
            <a:ext cx="1392120" cy="44820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9" name="CustomShape 5"/>
          <p:cNvSpPr/>
          <p:nvPr/>
        </p:nvSpPr>
        <p:spPr>
          <a:xfrm>
            <a:off x="4143600" y="3026520"/>
            <a:ext cx="1685160" cy="43128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0" name="CustomShape 6"/>
          <p:cNvSpPr/>
          <p:nvPr/>
        </p:nvSpPr>
        <p:spPr>
          <a:xfrm>
            <a:off x="2522520" y="2594880"/>
            <a:ext cx="1621080" cy="86292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1" name="CustomShape 7"/>
          <p:cNvSpPr/>
          <p:nvPr/>
        </p:nvSpPr>
        <p:spPr>
          <a:xfrm>
            <a:off x="5828760" y="3026520"/>
            <a:ext cx="1392120" cy="439560"/>
          </a:xfrm>
          <a:prstGeom prst="rect">
            <a:avLst/>
          </a:prstGeom>
          <a:solidFill>
            <a:srgbClr val="99ff66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2" name="CustomShape 8"/>
          <p:cNvSpPr/>
          <p:nvPr/>
        </p:nvSpPr>
        <p:spPr>
          <a:xfrm>
            <a:off x="4143600" y="2586600"/>
            <a:ext cx="1685160" cy="439920"/>
          </a:xfrm>
          <a:prstGeom prst="rect">
            <a:avLst/>
          </a:prstGeom>
          <a:solidFill>
            <a:srgbClr val="99ff66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3" name="CustomShape 9"/>
          <p:cNvSpPr/>
          <p:nvPr/>
        </p:nvSpPr>
        <p:spPr>
          <a:xfrm>
            <a:off x="2522520" y="2142720"/>
            <a:ext cx="1621080" cy="452160"/>
          </a:xfrm>
          <a:prstGeom prst="rect">
            <a:avLst/>
          </a:prstGeom>
          <a:solidFill>
            <a:srgbClr val="99ff66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84" name="" descr=""/>
          <p:cNvPicPr/>
          <p:nvPr/>
        </p:nvPicPr>
        <p:blipFill>
          <a:blip r:embed="rId2"/>
          <a:stretch/>
        </p:blipFill>
        <p:spPr>
          <a:xfrm>
            <a:off x="8468280" y="216000"/>
            <a:ext cx="1054800" cy="1008000"/>
          </a:xfrm>
          <a:prstGeom prst="rect">
            <a:avLst/>
          </a:prstGeom>
          <a:ln>
            <a:noFill/>
          </a:ln>
        </p:spPr>
      </p:pic>
      <p:pic>
        <p:nvPicPr>
          <p:cNvPr id="1385" name="" descr="28§display§\hat{H}= \hat{H}_{0}+\hat{H}_{Zee}§png§600§FALSE§"/>
          <p:cNvPicPr/>
          <p:nvPr/>
        </p:nvPicPr>
        <p:blipFill>
          <a:blip r:embed="rId3"/>
          <a:stretch/>
        </p:blipFill>
        <p:spPr>
          <a:xfrm>
            <a:off x="3281040" y="5213160"/>
            <a:ext cx="2417040" cy="394200"/>
          </a:xfrm>
          <a:prstGeom prst="rect">
            <a:avLst/>
          </a:prstGeom>
          <a:ln>
            <a:noFill/>
          </a:ln>
        </p:spPr>
      </p:pic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2600" spc="-1" strike="noStrike">
                <a:latin typeface="Ubuntu"/>
              </a:rPr>
              <a:t>Strong spin-orbit coupling</a:t>
            </a:r>
            <a:endParaRPr b="0" lang="it-IT" sz="2600" spc="-1" strike="noStrike">
              <a:latin typeface="Ubuntu"/>
            </a:endParaRPr>
          </a:p>
        </p:txBody>
      </p:sp>
      <p:sp>
        <p:nvSpPr>
          <p:cNvPr id="1387" name="TextShape 2"/>
          <p:cNvSpPr txBox="1"/>
          <p:nvPr/>
        </p:nvSpPr>
        <p:spPr>
          <a:xfrm>
            <a:off x="647640" y="1490400"/>
            <a:ext cx="9071280" cy="498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Red square correspond to “forbidden” mixing of different spin multiplets.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it-IT" sz="2400" spc="-1" strike="noStrike">
                <a:latin typeface="Ubuntu"/>
              </a:rPr>
              <a:t>These forbidden transitions are inherently impossible to describe with a g-tensor, as it is constructed from a single multiplet.</a:t>
            </a:r>
            <a:r>
              <a:rPr b="0" lang="it-IT" sz="2400" spc="-1" strike="noStrike">
                <a:latin typeface="Ubuntu"/>
              </a:rPr>
              <a:t> 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1388" name="" descr=""/>
          <p:cNvPicPr/>
          <p:nvPr/>
        </p:nvPicPr>
        <p:blipFill>
          <a:blip r:embed="rId1"/>
          <a:stretch/>
        </p:blipFill>
        <p:spPr>
          <a:xfrm>
            <a:off x="8457480" y="216000"/>
            <a:ext cx="1054800" cy="1008000"/>
          </a:xfrm>
          <a:prstGeom prst="rect">
            <a:avLst/>
          </a:prstGeom>
          <a:ln>
            <a:noFill/>
          </a:ln>
        </p:spPr>
      </p:pic>
      <p:pic>
        <p:nvPicPr>
          <p:cNvPr id="1389" name="" descr="28§display§ e^{i[H]t}=U(t)=&#10;\begin{bmatrix}&#10;[\mathbf{U}(t)]_{00}&amp;[\mathbf{U}(t)]_{01}&amp;[\mathbf{U}(t)]_{02}&amp;...\\&#10;[\mathbf{U}(t)]_{10}&amp;[\mathbf{U}(t)]_{11}&amp;[\mathbf{U}(t)]_{12}&amp;...\\&#10;[\mathbf{U}(t)]_{20}&amp;[\mathbf{U}(t)]_{21}&amp;[\mathbf{U}(t)]_{22} &amp;...\\&#10; ...&amp;...&amp;...&amp;...\\&#10; \end{bmatrix}&#10;§png§600§FALSE§"/>
          <p:cNvPicPr/>
          <p:nvPr/>
        </p:nvPicPr>
        <p:blipFill>
          <a:blip r:embed="rId2"/>
          <a:stretch/>
        </p:blipFill>
        <p:spPr>
          <a:xfrm>
            <a:off x="1137240" y="2788560"/>
            <a:ext cx="7718040" cy="1693440"/>
          </a:xfrm>
          <a:prstGeom prst="rect">
            <a:avLst/>
          </a:prstGeom>
          <a:ln>
            <a:noFill/>
          </a:ln>
        </p:spPr>
      </p:pic>
      <p:sp>
        <p:nvSpPr>
          <p:cNvPr id="1390" name="CustomShape 3"/>
          <p:cNvSpPr/>
          <p:nvPr/>
        </p:nvSpPr>
        <p:spPr>
          <a:xfrm>
            <a:off x="5091480" y="2813760"/>
            <a:ext cx="3060000" cy="40320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1" name="CustomShape 4"/>
          <p:cNvSpPr/>
          <p:nvPr/>
        </p:nvSpPr>
        <p:spPr>
          <a:xfrm>
            <a:off x="6666840" y="3216960"/>
            <a:ext cx="1484640" cy="40392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2" name="CustomShape 5"/>
          <p:cNvSpPr/>
          <p:nvPr/>
        </p:nvSpPr>
        <p:spPr>
          <a:xfrm>
            <a:off x="3723840" y="3623040"/>
            <a:ext cx="2950560" cy="40320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3" name="CustomShape 6"/>
          <p:cNvSpPr/>
          <p:nvPr/>
        </p:nvSpPr>
        <p:spPr>
          <a:xfrm>
            <a:off x="5088960" y="3216960"/>
            <a:ext cx="1577520" cy="400320"/>
          </a:xfrm>
          <a:prstGeom prst="rect">
            <a:avLst/>
          </a:prstGeom>
          <a:solidFill>
            <a:srgbClr val="99ff66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4" name="CustomShape 7"/>
          <p:cNvSpPr/>
          <p:nvPr/>
        </p:nvSpPr>
        <p:spPr>
          <a:xfrm>
            <a:off x="6674400" y="3623040"/>
            <a:ext cx="1473120" cy="424080"/>
          </a:xfrm>
          <a:prstGeom prst="rect">
            <a:avLst/>
          </a:prstGeom>
          <a:solidFill>
            <a:srgbClr val="99ff66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5" name="CustomShape 8"/>
          <p:cNvSpPr/>
          <p:nvPr/>
        </p:nvSpPr>
        <p:spPr>
          <a:xfrm>
            <a:off x="3723840" y="3225600"/>
            <a:ext cx="1367640" cy="39744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6" name="CustomShape 9"/>
          <p:cNvSpPr/>
          <p:nvPr/>
        </p:nvSpPr>
        <p:spPr>
          <a:xfrm>
            <a:off x="3722040" y="2813760"/>
            <a:ext cx="1367640" cy="411120"/>
          </a:xfrm>
          <a:prstGeom prst="rect">
            <a:avLst/>
          </a:prstGeom>
          <a:solidFill>
            <a:srgbClr val="99ff66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2600" spc="-1" strike="noStrike">
                <a:latin typeface="Ubuntu"/>
              </a:rPr>
              <a:t>Strong spin-orbit coupling</a:t>
            </a:r>
            <a:endParaRPr b="0" lang="it-IT" sz="2600" spc="-1" strike="noStrike">
              <a:latin typeface="Ubuntu"/>
            </a:endParaRPr>
          </a:p>
        </p:txBody>
      </p:sp>
      <p:sp>
        <p:nvSpPr>
          <p:cNvPr id="1398" name="TextShape 2"/>
          <p:cNvSpPr txBox="1"/>
          <p:nvPr/>
        </p:nvSpPr>
        <p:spPr>
          <a:xfrm>
            <a:off x="647640" y="1490400"/>
            <a:ext cx="9071280" cy="498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Zeeman Hamiltonian is not block diagonal, hence the time evolution operator is not block diagonal.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it-IT" sz="2400" spc="-1" strike="noStrike">
                <a:latin typeface="Ubuntu"/>
              </a:rPr>
              <a:t>Forbidden transitions can be interpreted as causing the distortion of the Larmor precession.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1399" name="" descr=""/>
          <p:cNvPicPr/>
          <p:nvPr/>
        </p:nvPicPr>
        <p:blipFill>
          <a:blip r:embed="rId1"/>
          <a:stretch/>
        </p:blipFill>
        <p:spPr>
          <a:xfrm>
            <a:off x="8352000" y="188280"/>
            <a:ext cx="1054800" cy="1008000"/>
          </a:xfrm>
          <a:prstGeom prst="rect">
            <a:avLst/>
          </a:prstGeom>
          <a:ln>
            <a:noFill/>
          </a:ln>
        </p:spPr>
      </p:pic>
      <p:pic>
        <p:nvPicPr>
          <p:cNvPr id="1400" name="" descr="28§display§ e^{i[H]t}=U(t)=&#10;\begin{bmatrix}&#10;[\mathbf{U}(t)]_{00}&amp;[\mathbf{U}(t)]_{01}&amp;[\mathbf{U}(t)]_{02}&amp;...\\&#10;[\mathbf{U}(t)]_{10}&amp;[\mathbf{U}(t)]_{11}&amp;[\mathbf{U}(t)]_{12}&amp;...\\&#10;[\mathbf{U}(t)]_{20}&amp;[\mathbf{U}(t)]_{21}&amp;[\mathbf{U}(t)]_{22} &amp;...\\&#10; ...&amp;...&amp;...&amp;...\\&#10; \end{bmatrix}&#10;§png§600§FALSE§"/>
          <p:cNvPicPr/>
          <p:nvPr/>
        </p:nvPicPr>
        <p:blipFill>
          <a:blip r:embed="rId2"/>
          <a:stretch/>
        </p:blipFill>
        <p:spPr>
          <a:xfrm>
            <a:off x="1276200" y="2816640"/>
            <a:ext cx="7718040" cy="1693440"/>
          </a:xfrm>
          <a:prstGeom prst="rect">
            <a:avLst/>
          </a:prstGeom>
          <a:ln>
            <a:noFill/>
          </a:ln>
        </p:spPr>
      </p:pic>
      <p:sp>
        <p:nvSpPr>
          <p:cNvPr id="1401" name="CustomShape 3"/>
          <p:cNvSpPr/>
          <p:nvPr/>
        </p:nvSpPr>
        <p:spPr>
          <a:xfrm>
            <a:off x="5230440" y="2841840"/>
            <a:ext cx="3060000" cy="40320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2" name="CustomShape 4"/>
          <p:cNvSpPr/>
          <p:nvPr/>
        </p:nvSpPr>
        <p:spPr>
          <a:xfrm>
            <a:off x="6805800" y="3245760"/>
            <a:ext cx="1484640" cy="40392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3" name="CustomShape 5"/>
          <p:cNvSpPr/>
          <p:nvPr/>
        </p:nvSpPr>
        <p:spPr>
          <a:xfrm>
            <a:off x="3862800" y="3651120"/>
            <a:ext cx="2950560" cy="40320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4" name="CustomShape 6"/>
          <p:cNvSpPr/>
          <p:nvPr/>
        </p:nvSpPr>
        <p:spPr>
          <a:xfrm>
            <a:off x="5227920" y="3245760"/>
            <a:ext cx="1577520" cy="400320"/>
          </a:xfrm>
          <a:prstGeom prst="rect">
            <a:avLst/>
          </a:prstGeom>
          <a:solidFill>
            <a:srgbClr val="99ff66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5" name="CustomShape 7"/>
          <p:cNvSpPr/>
          <p:nvPr/>
        </p:nvSpPr>
        <p:spPr>
          <a:xfrm>
            <a:off x="6813360" y="3651840"/>
            <a:ext cx="1473120" cy="424080"/>
          </a:xfrm>
          <a:prstGeom prst="rect">
            <a:avLst/>
          </a:prstGeom>
          <a:solidFill>
            <a:srgbClr val="99ff66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6" name="CustomShape 8"/>
          <p:cNvSpPr/>
          <p:nvPr/>
        </p:nvSpPr>
        <p:spPr>
          <a:xfrm>
            <a:off x="3862800" y="3253680"/>
            <a:ext cx="1367640" cy="397440"/>
          </a:xfrm>
          <a:prstGeom prst="rect">
            <a:avLst/>
          </a:prstGeom>
          <a:solidFill>
            <a:srgbClr val="ff3333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7" name="CustomShape 9"/>
          <p:cNvSpPr/>
          <p:nvPr/>
        </p:nvSpPr>
        <p:spPr>
          <a:xfrm>
            <a:off x="3861000" y="2842560"/>
            <a:ext cx="1367640" cy="411120"/>
          </a:xfrm>
          <a:prstGeom prst="rect">
            <a:avLst/>
          </a:prstGeom>
          <a:solidFill>
            <a:srgbClr val="99ff66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2600" spc="-1" strike="noStrike">
                <a:latin typeface="Ubuntu"/>
              </a:rPr>
              <a:t>Non-linear Zeeman splitting at low |B|</a:t>
            </a:r>
            <a:endParaRPr b="0" lang="it-IT" sz="2600" spc="-1" strike="noStrike">
              <a:latin typeface="Ubuntu"/>
            </a:endParaRPr>
          </a:p>
        </p:txBody>
      </p:sp>
      <p:sp>
        <p:nvSpPr>
          <p:cNvPr id="1409" name="TextShape 2"/>
          <p:cNvSpPr txBox="1"/>
          <p:nvPr/>
        </p:nvSpPr>
        <p:spPr>
          <a:xfrm>
            <a:off x="647640" y="1490400"/>
            <a:ext cx="9071280" cy="498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Magnetic field must compete with the field arising from the electron’s orbital angular momentum.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Consequent non-linearity when the size of these two fields is comparable. 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Note that the g-tensor is typically measured at much larger fields.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1410" name="" descr=""/>
          <p:cNvPicPr/>
          <p:nvPr/>
        </p:nvPicPr>
        <p:blipFill>
          <a:blip r:embed="rId1"/>
          <a:stretch/>
        </p:blipFill>
        <p:spPr>
          <a:xfrm>
            <a:off x="8468280" y="216000"/>
            <a:ext cx="105480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2600" spc="-1" strike="noStrike">
                <a:latin typeface="Ubuntu"/>
              </a:rPr>
              <a:t>Zeeman splitting for H2O+</a:t>
            </a:r>
            <a:endParaRPr b="0" lang="it-IT" sz="2600" spc="-1" strike="noStrike">
              <a:latin typeface="Ubuntu"/>
            </a:endParaRPr>
          </a:p>
        </p:txBody>
      </p:sp>
      <p:sp>
        <p:nvSpPr>
          <p:cNvPr id="1412" name="TextShape 2"/>
          <p:cNvSpPr txBox="1"/>
          <p:nvPr/>
        </p:nvSpPr>
        <p:spPr>
          <a:xfrm>
            <a:off x="647640" y="1490400"/>
            <a:ext cx="9071280" cy="498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Low spin-orbit coupling : linear response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1413" name="" descr=""/>
          <p:cNvPicPr/>
          <p:nvPr/>
        </p:nvPicPr>
        <p:blipFill>
          <a:blip r:embed="rId1"/>
          <a:stretch/>
        </p:blipFill>
        <p:spPr>
          <a:xfrm>
            <a:off x="8468280" y="216000"/>
            <a:ext cx="1054800" cy="1008000"/>
          </a:xfrm>
          <a:prstGeom prst="rect">
            <a:avLst/>
          </a:prstGeom>
          <a:ln>
            <a:noFill/>
          </a:ln>
        </p:spPr>
      </p:pic>
      <p:graphicFrame>
        <p:nvGraphicFramePr>
          <p:cNvPr id="1414" name=""/>
          <p:cNvGraphicFramePr/>
          <p:nvPr/>
        </p:nvGraphicFramePr>
        <p:xfrm>
          <a:off x="1988640" y="2442600"/>
          <a:ext cx="5759640" cy="3239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TextShape 1"/>
          <p:cNvSpPr txBox="1"/>
          <p:nvPr/>
        </p:nvSpPr>
        <p:spPr>
          <a:xfrm>
            <a:off x="504000" y="300960"/>
            <a:ext cx="7848000" cy="923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2600" spc="-1" strike="noStrike">
                <a:latin typeface="Ubuntu"/>
              </a:rPr>
              <a:t>Non-linear Zeeman splitting at low |B|</a:t>
            </a:r>
            <a:endParaRPr b="0" lang="it-IT" sz="2600" spc="-1" strike="noStrike">
              <a:latin typeface="Ubuntu"/>
            </a:endParaRPr>
          </a:p>
        </p:txBody>
      </p:sp>
      <p:sp>
        <p:nvSpPr>
          <p:cNvPr id="1416" name="TextShape 2"/>
          <p:cNvSpPr txBox="1"/>
          <p:nvPr/>
        </p:nvSpPr>
        <p:spPr>
          <a:xfrm>
            <a:off x="647640" y="1490400"/>
            <a:ext cx="9071280" cy="498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Magnetic field must compete with the field arising from the electron’s orbital angular momentum.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pic>
        <p:nvPicPr>
          <p:cNvPr id="1417" name="" descr=""/>
          <p:cNvPicPr/>
          <p:nvPr/>
        </p:nvPicPr>
        <p:blipFill>
          <a:blip r:embed="rId1"/>
          <a:stretch/>
        </p:blipFill>
        <p:spPr>
          <a:xfrm>
            <a:off x="8468280" y="216000"/>
            <a:ext cx="1054800" cy="1008000"/>
          </a:xfrm>
          <a:prstGeom prst="rect">
            <a:avLst/>
          </a:prstGeom>
          <a:ln>
            <a:noFill/>
          </a:ln>
        </p:spPr>
      </p:pic>
      <p:graphicFrame>
        <p:nvGraphicFramePr>
          <p:cNvPr id="1418" name=""/>
          <p:cNvGraphicFramePr/>
          <p:nvPr/>
        </p:nvGraphicFramePr>
        <p:xfrm>
          <a:off x="2800800" y="2512800"/>
          <a:ext cx="5773320" cy="3226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Acknowledgements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1420" name="TextShape 2"/>
          <p:cNvSpPr txBox="1"/>
          <p:nvPr/>
        </p:nvSpPr>
        <p:spPr>
          <a:xfrm>
            <a:off x="576000" y="1584000"/>
            <a:ext cx="494388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800" spc="-1" strike="noStrike">
                <a:latin typeface="Ubuntu"/>
              </a:rPr>
              <a:t>People</a:t>
            </a:r>
            <a:endParaRPr b="0" lang="it-IT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Ubuntu"/>
              </a:rPr>
              <a:t>Vladimir Malkin and Olga Malkina (Bratislava).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Ubuntu"/>
              </a:rPr>
              <a:t>Stanislav Komorovsky (Troms</a:t>
            </a:r>
            <a:r>
              <a:rPr b="0" lang="it-IT" sz="1800" spc="-1" strike="noStrike">
                <a:latin typeface="Cantarell"/>
                <a:ea typeface="Cantarell"/>
              </a:rPr>
              <a:t>Ø</a:t>
            </a:r>
            <a:r>
              <a:rPr b="0" lang="it-IT" sz="2200" spc="-1" strike="noStrike">
                <a:latin typeface="Ubuntu"/>
              </a:rPr>
              <a:t>).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Ubuntu"/>
              </a:rPr>
              <a:t>Michal Odelius and Jozef Kowalewskii (Stockholm).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Ubuntu"/>
              </a:rPr>
              <a:t>Juha Vaara (Oulu).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Ubuntu"/>
              </a:rPr>
              <a:t>Giacomo Parigi, Claudio Luchinat, Enrico Ravera (Florence).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Ubuntu"/>
              </a:rPr>
              <a:t>Lukas Konecny, Michal Repisky, Jiri Mares, James Asher, Arobendo Mondal, Shehryar Khan, Syed Awais Rouf.</a:t>
            </a:r>
            <a:endParaRPr b="0" lang="it-IT" sz="2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 </a:t>
            </a:r>
            <a:endParaRPr b="0" lang="it-IT" sz="3200" spc="-1" strike="noStrike">
              <a:latin typeface="Ubuntu"/>
            </a:endParaRPr>
          </a:p>
        </p:txBody>
      </p:sp>
      <p:pic>
        <p:nvPicPr>
          <p:cNvPr id="1421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1422" name="" descr=""/>
          <p:cNvPicPr/>
          <p:nvPr/>
        </p:nvPicPr>
        <p:blipFill>
          <a:blip r:embed="rId2"/>
          <a:stretch/>
        </p:blipFill>
        <p:spPr>
          <a:xfrm>
            <a:off x="6336000" y="3456000"/>
            <a:ext cx="1008000" cy="1152000"/>
          </a:xfrm>
          <a:prstGeom prst="rect">
            <a:avLst/>
          </a:prstGeom>
          <a:ln>
            <a:noFill/>
          </a:ln>
        </p:spPr>
      </p:pic>
      <p:pic>
        <p:nvPicPr>
          <p:cNvPr id="1423" name="" descr=""/>
          <p:cNvPicPr/>
          <p:nvPr/>
        </p:nvPicPr>
        <p:blipFill>
          <a:blip r:embed="rId3"/>
          <a:stretch/>
        </p:blipFill>
        <p:spPr>
          <a:xfrm>
            <a:off x="7793640" y="3377880"/>
            <a:ext cx="1134360" cy="1374120"/>
          </a:xfrm>
          <a:prstGeom prst="rect">
            <a:avLst/>
          </a:prstGeom>
          <a:ln>
            <a:noFill/>
          </a:ln>
        </p:spPr>
      </p:pic>
      <p:sp>
        <p:nvSpPr>
          <p:cNvPr id="1424" name="TextShape 3"/>
          <p:cNvSpPr txBox="1"/>
          <p:nvPr/>
        </p:nvSpPr>
        <p:spPr>
          <a:xfrm>
            <a:off x="5292000" y="1620000"/>
            <a:ext cx="4608000" cy="4989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800" spc="-1" strike="noStrike">
                <a:latin typeface="Ubuntu"/>
              </a:rPr>
              <a:t>Funding</a:t>
            </a:r>
            <a:endParaRPr b="0" lang="it-IT" sz="2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it-IT" sz="1400" spc="-1" strike="noStrike">
                <a:latin typeface="Ubuntu"/>
              </a:rPr>
              <a:t>The research leading to these results has received funding from the People Programme (Marie Curie Actions) of the European Union's Seventh Framework Programme (FP7/2007-2013) under REA grant agreement n°3171</a:t>
            </a:r>
            <a:r>
              <a:rPr b="0" lang="it-IT" sz="1400" spc="-1" strike="noStrike">
                <a:latin typeface="Ubuntu"/>
              </a:rPr>
              <a:t>27.</a:t>
            </a:r>
            <a:endParaRPr b="0" lang="it-IT" sz="1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 </a:t>
            </a:r>
            <a:endParaRPr b="0" lang="it-IT" sz="3200" spc="-1" strike="noStrike">
              <a:latin typeface="Ubuntu"/>
            </a:endParaRPr>
          </a:p>
        </p:txBody>
      </p:sp>
      <p:pic>
        <p:nvPicPr>
          <p:cNvPr id="1425" name="" descr=""/>
          <p:cNvPicPr/>
          <p:nvPr/>
        </p:nvPicPr>
        <p:blipFill>
          <a:blip r:embed="rId4"/>
          <a:stretch/>
        </p:blipFill>
        <p:spPr>
          <a:xfrm>
            <a:off x="5706720" y="5040000"/>
            <a:ext cx="1529280" cy="1224000"/>
          </a:xfrm>
          <a:prstGeom prst="rect">
            <a:avLst/>
          </a:prstGeom>
          <a:ln>
            <a:noFill/>
          </a:ln>
        </p:spPr>
      </p:pic>
      <p:pic>
        <p:nvPicPr>
          <p:cNvPr id="1426" name="" descr=""/>
          <p:cNvPicPr/>
          <p:nvPr/>
        </p:nvPicPr>
        <p:blipFill>
          <a:blip r:embed="rId5"/>
          <a:stretch/>
        </p:blipFill>
        <p:spPr>
          <a:xfrm>
            <a:off x="7416000" y="4975560"/>
            <a:ext cx="2232000" cy="1360440"/>
          </a:xfrm>
          <a:prstGeom prst="rect">
            <a:avLst/>
          </a:prstGeom>
          <a:ln>
            <a:noFill/>
          </a:ln>
        </p:spPr>
      </p:pic>
      <p:pic>
        <p:nvPicPr>
          <p:cNvPr id="1427" name="" descr=""/>
          <p:cNvPicPr/>
          <p:nvPr/>
        </p:nvPicPr>
        <p:blipFill>
          <a:blip r:embed="rId6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1428" name="" descr=""/>
          <p:cNvPicPr/>
          <p:nvPr/>
        </p:nvPicPr>
        <p:blipFill>
          <a:blip r:embed="rId7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Pseudocontact shift and residual dipolar coupling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576" name="TextShape 2"/>
          <p:cNvSpPr txBox="1"/>
          <p:nvPr/>
        </p:nvSpPr>
        <p:spPr>
          <a:xfrm>
            <a:off x="576000" y="1584000"/>
            <a:ext cx="562572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577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578" name="" descr=""/>
          <p:cNvPicPr/>
          <p:nvPr/>
        </p:nvPicPr>
        <p:blipFill>
          <a:blip r:embed="rId2"/>
          <a:stretch/>
        </p:blipFill>
        <p:spPr>
          <a:xfrm>
            <a:off x="1094760" y="1872000"/>
            <a:ext cx="3211560" cy="1873080"/>
          </a:xfrm>
          <a:prstGeom prst="rect">
            <a:avLst/>
          </a:prstGeom>
          <a:ln>
            <a:noFill/>
          </a:ln>
        </p:spPr>
      </p:pic>
      <p:pic>
        <p:nvPicPr>
          <p:cNvPr id="579" name="" descr=""/>
          <p:cNvPicPr/>
          <p:nvPr/>
        </p:nvPicPr>
        <p:blipFill>
          <a:blip r:embed="rId3"/>
          <a:stretch/>
        </p:blipFill>
        <p:spPr>
          <a:xfrm>
            <a:off x="1108440" y="4336920"/>
            <a:ext cx="3188520" cy="1816920"/>
          </a:xfrm>
          <a:prstGeom prst="rect">
            <a:avLst/>
          </a:prstGeom>
          <a:ln>
            <a:noFill/>
          </a:ln>
        </p:spPr>
      </p:pic>
      <p:sp>
        <p:nvSpPr>
          <p:cNvPr id="580" name="TextShape 3"/>
          <p:cNvSpPr txBox="1"/>
          <p:nvPr/>
        </p:nvSpPr>
        <p:spPr>
          <a:xfrm>
            <a:off x="1094760" y="1872000"/>
            <a:ext cx="483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(a)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81" name="TextShape 4"/>
          <p:cNvSpPr txBox="1"/>
          <p:nvPr/>
        </p:nvSpPr>
        <p:spPr>
          <a:xfrm>
            <a:off x="1108440" y="4277160"/>
            <a:ext cx="593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800" spc="-1" strike="noStrike">
                <a:latin typeface="Arial"/>
              </a:rPr>
              <a:t>(b)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82" name="TextShape 5"/>
          <p:cNvSpPr txBox="1"/>
          <p:nvPr/>
        </p:nvSpPr>
        <p:spPr>
          <a:xfrm>
            <a:off x="5619600" y="1835640"/>
            <a:ext cx="4043880" cy="4465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Arial"/>
              </a:rPr>
              <a:t>Compare diamagnetic and paramagnetic spectra.</a:t>
            </a:r>
            <a:endParaRPr b="0" lang="it-IT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Arial"/>
              </a:rPr>
              <a:t>Changes in peak positions are caused by pseudocontact shift or residual dipolar coupling.</a:t>
            </a:r>
            <a:endParaRPr b="0" lang="it-IT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Arial"/>
              </a:rPr>
              <a:t>Size of these shifts is determined by the position of the nucleus relative to the paramagnetic center.</a:t>
            </a:r>
            <a:endParaRPr b="0" lang="it-IT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200" spc="-1" strike="noStrike">
                <a:latin typeface="Arial"/>
              </a:rPr>
              <a:t>Often only a few ppm.</a:t>
            </a:r>
            <a:endParaRPr b="0" lang="it-IT" sz="2200" spc="-1" strike="noStrike">
              <a:latin typeface="Arial"/>
            </a:endParaRPr>
          </a:p>
        </p:txBody>
      </p:sp>
      <p:sp>
        <p:nvSpPr>
          <p:cNvPr id="583" name="TextShape 6"/>
          <p:cNvSpPr txBox="1"/>
          <p:nvPr/>
        </p:nvSpPr>
        <p:spPr>
          <a:xfrm>
            <a:off x="1117800" y="1446120"/>
            <a:ext cx="3411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it-IT" sz="1800" spc="-1" strike="noStrike">
                <a:latin typeface="Arial"/>
              </a:rPr>
              <a:t>Residual dipolar coupling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84" name="TextShape 7"/>
          <p:cNvSpPr txBox="1"/>
          <p:nvPr/>
        </p:nvSpPr>
        <p:spPr>
          <a:xfrm>
            <a:off x="1117800" y="3822120"/>
            <a:ext cx="3411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1" lang="it-IT" sz="1800" spc="-1" strike="noStrike">
                <a:latin typeface="Arial"/>
              </a:rPr>
              <a:t>Pseudocontact shift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85" name="TextShape 8"/>
          <p:cNvSpPr txBox="1"/>
          <p:nvPr/>
        </p:nvSpPr>
        <p:spPr>
          <a:xfrm>
            <a:off x="545400" y="6189840"/>
            <a:ext cx="4901040" cy="541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6 </a:t>
            </a:r>
            <a:r>
              <a:rPr b="0" lang="it-IT" sz="1600" spc="-1" strike="noStrike">
                <a:latin typeface="Arial"/>
              </a:rPr>
              <a:t>Changes in spectra arising from </a:t>
            </a:r>
            <a:r>
              <a:rPr b="1" lang="it-IT" sz="1600" spc="-1" strike="noStrike">
                <a:latin typeface="Arial"/>
              </a:rPr>
              <a:t>(a)</a:t>
            </a:r>
            <a:r>
              <a:rPr b="0" lang="it-IT" sz="1600" spc="-1" strike="noStrike">
                <a:latin typeface="Arial"/>
              </a:rPr>
              <a:t> residual dipolar coupling and</a:t>
            </a:r>
            <a:r>
              <a:rPr b="1" lang="it-IT" sz="1600" spc="-1" strike="noStrike">
                <a:latin typeface="Arial"/>
              </a:rPr>
              <a:t> (b)</a:t>
            </a:r>
            <a:r>
              <a:rPr b="0" lang="it-IT" sz="1600" spc="-1" strike="noStrike">
                <a:latin typeface="Arial"/>
              </a:rPr>
              <a:t> pseudo contact shift.</a:t>
            </a:r>
            <a:endParaRPr b="0" lang="it-IT" sz="1600" spc="-1" strike="noStrike">
              <a:latin typeface="Arial"/>
            </a:endParaRPr>
          </a:p>
        </p:txBody>
      </p:sp>
    </p:spTree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SS dyadic</a:t>
            </a:r>
            <a:endParaRPr b="0" lang="it-IT" sz="3000" spc="-1" strike="noStrike">
              <a:latin typeface="Ubuntu"/>
            </a:endParaRPr>
          </a:p>
        </p:txBody>
      </p:sp>
      <p:pic>
        <p:nvPicPr>
          <p:cNvPr id="1430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1431" name="" descr="28§display§Q_{nm}=\begin{cases}&#10;{\rm exp}\left(\frac{-E_{n}}{kT}\right) \text{\ \ \ \ \ \ \ \ \ \ \ \ \ \ \ \ \ \ \ \ if \ \ }&#10; E_{n}=E_{m}  \\ \\&#10;-\frac{\left[  {\rm exp} \left(\frac{-E_{m}}{kT}\right)-{\rm exp}\left(\frac{-E_{n}}{kT}\right)\right]kT}{E_{m}-E_{n} }&#10; \text{\ \ if \ \ } E_{n}\neq E_{m}&#10;\end{cases}.§png§600§FALSE§"/>
          <p:cNvPicPr/>
          <p:nvPr/>
        </p:nvPicPr>
        <p:blipFill>
          <a:blip r:embed="rId2"/>
          <a:stretch/>
        </p:blipFill>
        <p:spPr>
          <a:xfrm>
            <a:off x="1125360" y="4248000"/>
            <a:ext cx="8086320" cy="1587600"/>
          </a:xfrm>
          <a:prstGeom prst="rect">
            <a:avLst/>
          </a:prstGeom>
          <a:ln>
            <a:noFill/>
          </a:ln>
        </p:spPr>
      </p:pic>
      <p:pic>
        <p:nvPicPr>
          <p:cNvPr id="1432" name="" descr="28§display§\langle S_{a}S_{b}\rangle =&#10; \sum_{nm} Q_{nm}&#10;\frac{\langle n | S_{a} | m \rangle \langle m | S_{b} | n \rangle }&#10;{\sum_{q}{\rm exp}\big(\frac{-E_{q}}{kT}\big)}.§png§600§FALSE§"/>
          <p:cNvPicPr/>
          <p:nvPr/>
        </p:nvPicPr>
        <p:blipFill>
          <a:blip r:embed="rId3"/>
          <a:stretch/>
        </p:blipFill>
        <p:spPr>
          <a:xfrm>
            <a:off x="1574640" y="2146320"/>
            <a:ext cx="7073640" cy="1232280"/>
          </a:xfrm>
          <a:prstGeom prst="rect">
            <a:avLst/>
          </a:prstGeom>
          <a:ln>
            <a:noFill/>
          </a:ln>
        </p:spPr>
      </p:pic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TextShape 1"/>
          <p:cNvSpPr txBox="1"/>
          <p:nvPr/>
        </p:nvSpPr>
        <p:spPr>
          <a:xfrm>
            <a:off x="504000" y="1548000"/>
            <a:ext cx="9071640" cy="50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Many electron system: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Potential closely resembles that for NR-DFT: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The wavefunction is approximated by a single, non-collinear unrestricted determinant.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sp>
        <p:nvSpPr>
          <p:cNvPr id="1434" name="TextShape 2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Dirac-Kohn-Sham</a:t>
            </a:r>
            <a:endParaRPr b="0" lang="it-IT" sz="3000" spc="-1" strike="noStrike">
              <a:latin typeface="Ubuntu"/>
            </a:endParaRPr>
          </a:p>
        </p:txBody>
      </p:sp>
      <p:pic>
        <p:nvPicPr>
          <p:cNvPr id="1435" name="" descr=""/>
          <p:cNvPicPr/>
          <p:nvPr/>
        </p:nvPicPr>
        <p:blipFill>
          <a:blip r:embed="rId1"/>
          <a:stretch/>
        </p:blipFill>
        <p:spPr>
          <a:xfrm>
            <a:off x="8712000" y="21600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1436" name="Freeform 3"/>
          <p:cNvSpPr/>
          <p:nvPr/>
        </p:nvSpPr>
        <p:spPr>
          <a:xfrm>
            <a:off x="1869480" y="2137320"/>
            <a:ext cx="5809680" cy="349920"/>
          </a:xfrm>
          <a:custGeom>
            <a:avLst/>
            <a:gdLst/>
            <a:ahLst/>
            <a:rect l="0" t="0" r="r" b="b"/>
            <a:pathLst>
              <a:path w="16138" h="972">
                <a:moveTo>
                  <a:pt x="8069" y="971"/>
                </a:moveTo>
                <a:lnTo>
                  <a:pt x="0" y="971"/>
                </a:lnTo>
                <a:lnTo>
                  <a:pt x="0" y="0"/>
                </a:lnTo>
                <a:lnTo>
                  <a:pt x="16137" y="0"/>
                </a:lnTo>
                <a:lnTo>
                  <a:pt x="16137" y="971"/>
                </a:lnTo>
                <a:lnTo>
                  <a:pt x="8069" y="971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1437" name="Freeform 4"/>
          <p:cNvSpPr/>
          <p:nvPr/>
        </p:nvSpPr>
        <p:spPr>
          <a:xfrm>
            <a:off x="1906200" y="2172960"/>
            <a:ext cx="44280" cy="313560"/>
          </a:xfrm>
          <a:custGeom>
            <a:avLst/>
            <a:gdLst/>
            <a:ahLst/>
            <a:rect l="0" t="0" r="r" b="b"/>
            <a:pathLst>
              <a:path w="123" h="871">
                <a:moveTo>
                  <a:pt x="122" y="870"/>
                </a:moveTo>
                <a:lnTo>
                  <a:pt x="122" y="835"/>
                </a:lnTo>
                <a:lnTo>
                  <a:pt x="35" y="835"/>
                </a:lnTo>
                <a:lnTo>
                  <a:pt x="35" y="35"/>
                </a:lnTo>
                <a:lnTo>
                  <a:pt x="122" y="35"/>
                </a:lnTo>
                <a:lnTo>
                  <a:pt x="122" y="0"/>
                </a:lnTo>
                <a:lnTo>
                  <a:pt x="0" y="0"/>
                </a:lnTo>
                <a:lnTo>
                  <a:pt x="0" y="870"/>
                </a:lnTo>
                <a:lnTo>
                  <a:pt x="122" y="87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38" name="Freeform 5"/>
          <p:cNvSpPr/>
          <p:nvPr/>
        </p:nvSpPr>
        <p:spPr>
          <a:xfrm>
            <a:off x="1987920" y="2172960"/>
            <a:ext cx="74880" cy="313560"/>
          </a:xfrm>
          <a:custGeom>
            <a:avLst/>
            <a:gdLst/>
            <a:ahLst/>
            <a:rect l="0" t="0" r="r" b="b"/>
            <a:pathLst>
              <a:path w="208" h="871">
                <a:moveTo>
                  <a:pt x="207" y="862"/>
                </a:moveTo>
                <a:cubicBezTo>
                  <a:pt x="207" y="860"/>
                  <a:pt x="207" y="857"/>
                  <a:pt x="190" y="843"/>
                </a:cubicBezTo>
                <a:cubicBezTo>
                  <a:pt x="80" y="735"/>
                  <a:pt x="53" y="569"/>
                  <a:pt x="53" y="435"/>
                </a:cubicBezTo>
                <a:cubicBezTo>
                  <a:pt x="53" y="284"/>
                  <a:pt x="85" y="134"/>
                  <a:pt x="195" y="25"/>
                </a:cubicBezTo>
                <a:cubicBezTo>
                  <a:pt x="207" y="12"/>
                  <a:pt x="207" y="12"/>
                  <a:pt x="207" y="10"/>
                </a:cubicBezTo>
                <a:cubicBezTo>
                  <a:pt x="207" y="2"/>
                  <a:pt x="202" y="0"/>
                  <a:pt x="197" y="0"/>
                </a:cubicBezTo>
                <a:cubicBezTo>
                  <a:pt x="187" y="0"/>
                  <a:pt x="108" y="59"/>
                  <a:pt x="55" y="171"/>
                </a:cubicBezTo>
                <a:cubicBezTo>
                  <a:pt x="10" y="266"/>
                  <a:pt x="0" y="363"/>
                  <a:pt x="0" y="435"/>
                </a:cubicBezTo>
                <a:cubicBezTo>
                  <a:pt x="0" y="504"/>
                  <a:pt x="10" y="608"/>
                  <a:pt x="58" y="707"/>
                </a:cubicBezTo>
                <a:cubicBezTo>
                  <a:pt x="113" y="815"/>
                  <a:pt x="187" y="870"/>
                  <a:pt x="197" y="870"/>
                </a:cubicBezTo>
                <a:cubicBezTo>
                  <a:pt x="202" y="870"/>
                  <a:pt x="207" y="867"/>
                  <a:pt x="207" y="86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39" name="Freeform 6"/>
          <p:cNvSpPr/>
          <p:nvPr/>
        </p:nvSpPr>
        <p:spPr>
          <a:xfrm>
            <a:off x="2089440" y="2187360"/>
            <a:ext cx="173880" cy="282240"/>
          </a:xfrm>
          <a:custGeom>
            <a:avLst/>
            <a:gdLst/>
            <a:ahLst/>
            <a:rect l="0" t="0" r="r" b="b"/>
            <a:pathLst>
              <a:path w="483" h="784">
                <a:moveTo>
                  <a:pt x="482" y="119"/>
                </a:moveTo>
                <a:cubicBezTo>
                  <a:pt x="482" y="54"/>
                  <a:pt x="432" y="0"/>
                  <a:pt x="361" y="0"/>
                </a:cubicBezTo>
                <a:cubicBezTo>
                  <a:pt x="309" y="0"/>
                  <a:pt x="284" y="15"/>
                  <a:pt x="255" y="37"/>
                </a:cubicBezTo>
                <a:cubicBezTo>
                  <a:pt x="205" y="72"/>
                  <a:pt x="158" y="156"/>
                  <a:pt x="140" y="223"/>
                </a:cubicBezTo>
                <a:lnTo>
                  <a:pt x="0" y="776"/>
                </a:lnTo>
                <a:cubicBezTo>
                  <a:pt x="0" y="778"/>
                  <a:pt x="3" y="783"/>
                  <a:pt x="10" y="783"/>
                </a:cubicBezTo>
                <a:cubicBezTo>
                  <a:pt x="18" y="783"/>
                  <a:pt x="20" y="783"/>
                  <a:pt x="23" y="781"/>
                </a:cubicBezTo>
                <a:lnTo>
                  <a:pt x="82" y="539"/>
                </a:lnTo>
                <a:cubicBezTo>
                  <a:pt x="100" y="591"/>
                  <a:pt x="140" y="623"/>
                  <a:pt x="202" y="623"/>
                </a:cubicBezTo>
                <a:cubicBezTo>
                  <a:pt x="267" y="623"/>
                  <a:pt x="334" y="593"/>
                  <a:pt x="372" y="556"/>
                </a:cubicBezTo>
                <a:cubicBezTo>
                  <a:pt x="414" y="514"/>
                  <a:pt x="445" y="460"/>
                  <a:pt x="445" y="395"/>
                </a:cubicBezTo>
                <a:cubicBezTo>
                  <a:pt x="445" y="331"/>
                  <a:pt x="411" y="286"/>
                  <a:pt x="379" y="264"/>
                </a:cubicBezTo>
                <a:cubicBezTo>
                  <a:pt x="429" y="238"/>
                  <a:pt x="482" y="183"/>
                  <a:pt x="482" y="119"/>
                </a:cubicBezTo>
                <a:moveTo>
                  <a:pt x="322" y="264"/>
                </a:moveTo>
                <a:cubicBezTo>
                  <a:pt x="309" y="269"/>
                  <a:pt x="302" y="269"/>
                  <a:pt x="279" y="269"/>
                </a:cubicBezTo>
                <a:cubicBezTo>
                  <a:pt x="267" y="269"/>
                  <a:pt x="250" y="271"/>
                  <a:pt x="240" y="266"/>
                </a:cubicBezTo>
                <a:cubicBezTo>
                  <a:pt x="242" y="257"/>
                  <a:pt x="274" y="259"/>
                  <a:pt x="284" y="259"/>
                </a:cubicBezTo>
                <a:cubicBezTo>
                  <a:pt x="302" y="259"/>
                  <a:pt x="309" y="259"/>
                  <a:pt x="322" y="264"/>
                </a:cubicBezTo>
                <a:moveTo>
                  <a:pt x="432" y="99"/>
                </a:moveTo>
                <a:cubicBezTo>
                  <a:pt x="432" y="161"/>
                  <a:pt x="397" y="223"/>
                  <a:pt x="352" y="249"/>
                </a:cubicBezTo>
                <a:cubicBezTo>
                  <a:pt x="327" y="243"/>
                  <a:pt x="309" y="240"/>
                  <a:pt x="284" y="240"/>
                </a:cubicBezTo>
                <a:cubicBezTo>
                  <a:pt x="264" y="240"/>
                  <a:pt x="217" y="240"/>
                  <a:pt x="217" y="266"/>
                </a:cubicBezTo>
                <a:cubicBezTo>
                  <a:pt x="214" y="291"/>
                  <a:pt x="262" y="289"/>
                  <a:pt x="277" y="289"/>
                </a:cubicBezTo>
                <a:cubicBezTo>
                  <a:pt x="309" y="289"/>
                  <a:pt x="322" y="289"/>
                  <a:pt x="350" y="276"/>
                </a:cubicBezTo>
                <a:cubicBezTo>
                  <a:pt x="382" y="309"/>
                  <a:pt x="387" y="336"/>
                  <a:pt x="387" y="375"/>
                </a:cubicBezTo>
                <a:cubicBezTo>
                  <a:pt x="390" y="427"/>
                  <a:pt x="369" y="492"/>
                  <a:pt x="345" y="527"/>
                </a:cubicBezTo>
                <a:cubicBezTo>
                  <a:pt x="309" y="574"/>
                  <a:pt x="250" y="606"/>
                  <a:pt x="200" y="606"/>
                </a:cubicBezTo>
                <a:cubicBezTo>
                  <a:pt x="132" y="606"/>
                  <a:pt x="100" y="554"/>
                  <a:pt x="100" y="492"/>
                </a:cubicBezTo>
                <a:cubicBezTo>
                  <a:pt x="100" y="484"/>
                  <a:pt x="100" y="470"/>
                  <a:pt x="105" y="455"/>
                </a:cubicBezTo>
                <a:lnTo>
                  <a:pt x="160" y="233"/>
                </a:lnTo>
                <a:cubicBezTo>
                  <a:pt x="179" y="159"/>
                  <a:pt x="245" y="20"/>
                  <a:pt x="350" y="20"/>
                </a:cubicBezTo>
                <a:cubicBezTo>
                  <a:pt x="399" y="20"/>
                  <a:pt x="432" y="47"/>
                  <a:pt x="432" y="99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40" name="Freeform 7"/>
          <p:cNvSpPr/>
          <p:nvPr/>
        </p:nvSpPr>
        <p:spPr>
          <a:xfrm>
            <a:off x="2371320" y="2323440"/>
            <a:ext cx="194400" cy="13680"/>
          </a:xfrm>
          <a:custGeom>
            <a:avLst/>
            <a:gdLst/>
            <a:ahLst/>
            <a:rect l="0" t="0" r="r" b="b"/>
            <a:pathLst>
              <a:path w="540" h="38">
                <a:moveTo>
                  <a:pt x="506" y="37"/>
                </a:moveTo>
                <a:cubicBezTo>
                  <a:pt x="522" y="37"/>
                  <a:pt x="539" y="37"/>
                  <a:pt x="539" y="20"/>
                </a:cubicBezTo>
                <a:cubicBezTo>
                  <a:pt x="539" y="0"/>
                  <a:pt x="522" y="0"/>
                  <a:pt x="506" y="0"/>
                </a:cubicBezTo>
                <a:lnTo>
                  <a:pt x="30" y="0"/>
                </a:lnTo>
                <a:cubicBezTo>
                  <a:pt x="15" y="0"/>
                  <a:pt x="0" y="0"/>
                  <a:pt x="0" y="20"/>
                </a:cubicBezTo>
                <a:cubicBezTo>
                  <a:pt x="0" y="37"/>
                  <a:pt x="15" y="37"/>
                  <a:pt x="30" y="37"/>
                </a:cubicBezTo>
                <a:lnTo>
                  <a:pt x="506" y="3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41" name="Freeform 8"/>
          <p:cNvSpPr/>
          <p:nvPr/>
        </p:nvSpPr>
        <p:spPr>
          <a:xfrm>
            <a:off x="2688480" y="2199960"/>
            <a:ext cx="105480" cy="209520"/>
          </a:xfrm>
          <a:custGeom>
            <a:avLst/>
            <a:gdLst/>
            <a:ahLst/>
            <a:rect l="0" t="0" r="r" b="b"/>
            <a:pathLst>
              <a:path w="293" h="582">
                <a:moveTo>
                  <a:pt x="182" y="22"/>
                </a:moveTo>
                <a:cubicBezTo>
                  <a:pt x="182" y="2"/>
                  <a:pt x="182" y="0"/>
                  <a:pt x="163" y="0"/>
                </a:cubicBezTo>
                <a:cubicBezTo>
                  <a:pt x="108" y="57"/>
                  <a:pt x="27" y="57"/>
                  <a:pt x="0" y="57"/>
                </a:cubicBezTo>
                <a:lnTo>
                  <a:pt x="0" y="84"/>
                </a:lnTo>
                <a:cubicBezTo>
                  <a:pt x="18" y="84"/>
                  <a:pt x="70" y="84"/>
                  <a:pt x="115" y="59"/>
                </a:cubicBezTo>
                <a:lnTo>
                  <a:pt x="115" y="512"/>
                </a:lnTo>
                <a:cubicBezTo>
                  <a:pt x="115" y="544"/>
                  <a:pt x="113" y="554"/>
                  <a:pt x="32" y="554"/>
                </a:cubicBezTo>
                <a:lnTo>
                  <a:pt x="5" y="554"/>
                </a:lnTo>
                <a:lnTo>
                  <a:pt x="5" y="581"/>
                </a:lnTo>
                <a:cubicBezTo>
                  <a:pt x="37" y="579"/>
                  <a:pt x="113" y="579"/>
                  <a:pt x="150" y="579"/>
                </a:cubicBezTo>
                <a:cubicBezTo>
                  <a:pt x="185" y="579"/>
                  <a:pt x="262" y="579"/>
                  <a:pt x="292" y="581"/>
                </a:cubicBezTo>
                <a:lnTo>
                  <a:pt x="292" y="554"/>
                </a:lnTo>
                <a:lnTo>
                  <a:pt x="264" y="554"/>
                </a:lnTo>
                <a:cubicBezTo>
                  <a:pt x="185" y="554"/>
                  <a:pt x="182" y="544"/>
                  <a:pt x="182" y="512"/>
                </a:cubicBezTo>
                <a:lnTo>
                  <a:pt x="182" y="2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42" name="Freeform 9"/>
          <p:cNvSpPr/>
          <p:nvPr/>
        </p:nvSpPr>
        <p:spPr>
          <a:xfrm>
            <a:off x="2836800" y="2172960"/>
            <a:ext cx="74880" cy="313560"/>
          </a:xfrm>
          <a:custGeom>
            <a:avLst/>
            <a:gdLst/>
            <a:ahLst/>
            <a:rect l="0" t="0" r="r" b="b"/>
            <a:pathLst>
              <a:path w="208" h="871">
                <a:moveTo>
                  <a:pt x="207" y="435"/>
                </a:moveTo>
                <a:cubicBezTo>
                  <a:pt x="207" y="368"/>
                  <a:pt x="197" y="262"/>
                  <a:pt x="147" y="163"/>
                </a:cubicBezTo>
                <a:cubicBezTo>
                  <a:pt x="95" y="57"/>
                  <a:pt x="18" y="0"/>
                  <a:pt x="10" y="0"/>
                </a:cubicBezTo>
                <a:cubicBezTo>
                  <a:pt x="3" y="0"/>
                  <a:pt x="0" y="2"/>
                  <a:pt x="0" y="10"/>
                </a:cubicBezTo>
                <a:cubicBezTo>
                  <a:pt x="0" y="12"/>
                  <a:pt x="0" y="12"/>
                  <a:pt x="18" y="30"/>
                </a:cubicBezTo>
                <a:cubicBezTo>
                  <a:pt x="105" y="116"/>
                  <a:pt x="155" y="254"/>
                  <a:pt x="155" y="435"/>
                </a:cubicBezTo>
                <a:cubicBezTo>
                  <a:pt x="155" y="586"/>
                  <a:pt x="122" y="739"/>
                  <a:pt x="13" y="848"/>
                </a:cubicBezTo>
                <a:cubicBezTo>
                  <a:pt x="0" y="857"/>
                  <a:pt x="0" y="860"/>
                  <a:pt x="0" y="862"/>
                </a:cubicBezTo>
                <a:cubicBezTo>
                  <a:pt x="0" y="867"/>
                  <a:pt x="3" y="870"/>
                  <a:pt x="10" y="870"/>
                </a:cubicBezTo>
                <a:cubicBezTo>
                  <a:pt x="18" y="870"/>
                  <a:pt x="97" y="810"/>
                  <a:pt x="150" y="702"/>
                </a:cubicBezTo>
                <a:cubicBezTo>
                  <a:pt x="195" y="606"/>
                  <a:pt x="207" y="509"/>
                  <a:pt x="207" y="43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43" name="Freeform 10"/>
          <p:cNvSpPr/>
          <p:nvPr/>
        </p:nvSpPr>
        <p:spPr>
          <a:xfrm>
            <a:off x="2954520" y="2269080"/>
            <a:ext cx="124560" cy="142560"/>
          </a:xfrm>
          <a:custGeom>
            <a:avLst/>
            <a:gdLst/>
            <a:ahLst/>
            <a:rect l="0" t="0" r="r" b="b"/>
            <a:pathLst>
              <a:path w="346" h="396">
                <a:moveTo>
                  <a:pt x="314" y="54"/>
                </a:moveTo>
                <a:cubicBezTo>
                  <a:pt x="300" y="54"/>
                  <a:pt x="287" y="54"/>
                  <a:pt x="274" y="67"/>
                </a:cubicBezTo>
                <a:cubicBezTo>
                  <a:pt x="259" y="79"/>
                  <a:pt x="259" y="94"/>
                  <a:pt x="259" y="102"/>
                </a:cubicBezTo>
                <a:cubicBezTo>
                  <a:pt x="259" y="121"/>
                  <a:pt x="274" y="131"/>
                  <a:pt x="292" y="131"/>
                </a:cubicBezTo>
                <a:cubicBezTo>
                  <a:pt x="317" y="131"/>
                  <a:pt x="342" y="111"/>
                  <a:pt x="342" y="74"/>
                </a:cubicBezTo>
                <a:cubicBezTo>
                  <a:pt x="342" y="32"/>
                  <a:pt x="300" y="0"/>
                  <a:pt x="237" y="0"/>
                </a:cubicBezTo>
                <a:cubicBezTo>
                  <a:pt x="117" y="0"/>
                  <a:pt x="0" y="126"/>
                  <a:pt x="0" y="247"/>
                </a:cubicBezTo>
                <a:cubicBezTo>
                  <a:pt x="0" y="326"/>
                  <a:pt x="53" y="395"/>
                  <a:pt x="142" y="395"/>
                </a:cubicBezTo>
                <a:cubicBezTo>
                  <a:pt x="269" y="395"/>
                  <a:pt x="345" y="304"/>
                  <a:pt x="345" y="291"/>
                </a:cubicBezTo>
                <a:cubicBezTo>
                  <a:pt x="345" y="286"/>
                  <a:pt x="340" y="281"/>
                  <a:pt x="332" y="281"/>
                </a:cubicBezTo>
                <a:cubicBezTo>
                  <a:pt x="329" y="281"/>
                  <a:pt x="327" y="284"/>
                  <a:pt x="322" y="289"/>
                </a:cubicBezTo>
                <a:cubicBezTo>
                  <a:pt x="252" y="375"/>
                  <a:pt x="155" y="375"/>
                  <a:pt x="145" y="375"/>
                </a:cubicBezTo>
                <a:cubicBezTo>
                  <a:pt x="90" y="375"/>
                  <a:pt x="65" y="333"/>
                  <a:pt x="65" y="281"/>
                </a:cubicBezTo>
                <a:cubicBezTo>
                  <a:pt x="65" y="245"/>
                  <a:pt x="82" y="161"/>
                  <a:pt x="113" y="106"/>
                </a:cubicBezTo>
                <a:cubicBezTo>
                  <a:pt x="140" y="57"/>
                  <a:pt x="190" y="20"/>
                  <a:pt x="237" y="20"/>
                </a:cubicBezTo>
                <a:cubicBezTo>
                  <a:pt x="267" y="20"/>
                  <a:pt x="302" y="30"/>
                  <a:pt x="314" y="5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44" name="Freeform 11"/>
          <p:cNvSpPr/>
          <p:nvPr/>
        </p:nvSpPr>
        <p:spPr>
          <a:xfrm>
            <a:off x="3092040" y="2133000"/>
            <a:ext cx="99000" cy="146160"/>
          </a:xfrm>
          <a:custGeom>
            <a:avLst/>
            <a:gdLst/>
            <a:ahLst/>
            <a:rect l="0" t="0" r="r" b="b"/>
            <a:pathLst>
              <a:path w="275" h="406">
                <a:moveTo>
                  <a:pt x="274" y="294"/>
                </a:moveTo>
                <a:lnTo>
                  <a:pt x="252" y="294"/>
                </a:lnTo>
                <a:cubicBezTo>
                  <a:pt x="252" y="309"/>
                  <a:pt x="245" y="343"/>
                  <a:pt x="237" y="351"/>
                </a:cubicBezTo>
                <a:cubicBezTo>
                  <a:pt x="232" y="353"/>
                  <a:pt x="185" y="353"/>
                  <a:pt x="174" y="353"/>
                </a:cubicBezTo>
                <a:lnTo>
                  <a:pt x="63" y="353"/>
                </a:lnTo>
                <a:cubicBezTo>
                  <a:pt x="127" y="296"/>
                  <a:pt x="147" y="279"/>
                  <a:pt x="185" y="252"/>
                </a:cubicBezTo>
                <a:cubicBezTo>
                  <a:pt x="232" y="215"/>
                  <a:pt x="274" y="178"/>
                  <a:pt x="274" y="119"/>
                </a:cubicBezTo>
                <a:cubicBezTo>
                  <a:pt x="274" y="45"/>
                  <a:pt x="207" y="0"/>
                  <a:pt x="130" y="0"/>
                </a:cubicBezTo>
                <a:cubicBezTo>
                  <a:pt x="53" y="0"/>
                  <a:pt x="0" y="54"/>
                  <a:pt x="0" y="109"/>
                </a:cubicBezTo>
                <a:cubicBezTo>
                  <a:pt x="0" y="141"/>
                  <a:pt x="27" y="144"/>
                  <a:pt x="32" y="144"/>
                </a:cubicBezTo>
                <a:cubicBezTo>
                  <a:pt x="47" y="144"/>
                  <a:pt x="65" y="134"/>
                  <a:pt x="65" y="111"/>
                </a:cubicBezTo>
                <a:cubicBezTo>
                  <a:pt x="65" y="102"/>
                  <a:pt x="63" y="79"/>
                  <a:pt x="30" y="79"/>
                </a:cubicBezTo>
                <a:cubicBezTo>
                  <a:pt x="47" y="35"/>
                  <a:pt x="90" y="22"/>
                  <a:pt x="119" y="22"/>
                </a:cubicBezTo>
                <a:cubicBezTo>
                  <a:pt x="182" y="22"/>
                  <a:pt x="214" y="69"/>
                  <a:pt x="214" y="119"/>
                </a:cubicBezTo>
                <a:cubicBezTo>
                  <a:pt x="214" y="173"/>
                  <a:pt x="174" y="215"/>
                  <a:pt x="155" y="238"/>
                </a:cubicBezTo>
                <a:lnTo>
                  <a:pt x="5" y="383"/>
                </a:lnTo>
                <a:cubicBezTo>
                  <a:pt x="0" y="388"/>
                  <a:pt x="0" y="388"/>
                  <a:pt x="0" y="405"/>
                </a:cubicBezTo>
                <a:lnTo>
                  <a:pt x="255" y="405"/>
                </a:lnTo>
                <a:lnTo>
                  <a:pt x="274" y="29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45" name="Freeform 12"/>
          <p:cNvSpPr/>
          <p:nvPr/>
        </p:nvSpPr>
        <p:spPr>
          <a:xfrm>
            <a:off x="3307320" y="2225520"/>
            <a:ext cx="211320" cy="209520"/>
          </a:xfrm>
          <a:custGeom>
            <a:avLst/>
            <a:gdLst/>
            <a:ahLst/>
            <a:rect l="0" t="0" r="r" b="b"/>
            <a:pathLst>
              <a:path w="587" h="582">
                <a:moveTo>
                  <a:pt x="312" y="309"/>
                </a:moveTo>
                <a:lnTo>
                  <a:pt x="556" y="309"/>
                </a:lnTo>
                <a:cubicBezTo>
                  <a:pt x="569" y="309"/>
                  <a:pt x="586" y="309"/>
                  <a:pt x="586" y="291"/>
                </a:cubicBezTo>
                <a:cubicBezTo>
                  <a:pt x="586" y="271"/>
                  <a:pt x="569" y="271"/>
                  <a:pt x="556" y="271"/>
                </a:cubicBezTo>
                <a:lnTo>
                  <a:pt x="312" y="271"/>
                </a:lnTo>
                <a:lnTo>
                  <a:pt x="312" y="30"/>
                </a:lnTo>
                <a:cubicBezTo>
                  <a:pt x="312" y="17"/>
                  <a:pt x="312" y="0"/>
                  <a:pt x="295" y="0"/>
                </a:cubicBezTo>
                <a:cubicBezTo>
                  <a:pt x="274" y="0"/>
                  <a:pt x="274" y="17"/>
                  <a:pt x="274" y="30"/>
                </a:cubicBezTo>
                <a:lnTo>
                  <a:pt x="274" y="271"/>
                </a:lnTo>
                <a:lnTo>
                  <a:pt x="30" y="271"/>
                </a:lnTo>
                <a:cubicBezTo>
                  <a:pt x="18" y="271"/>
                  <a:pt x="0" y="271"/>
                  <a:pt x="0" y="291"/>
                </a:cubicBezTo>
                <a:cubicBezTo>
                  <a:pt x="0" y="309"/>
                  <a:pt x="18" y="309"/>
                  <a:pt x="30" y="309"/>
                </a:cubicBezTo>
                <a:lnTo>
                  <a:pt x="274" y="309"/>
                </a:lnTo>
                <a:lnTo>
                  <a:pt x="274" y="551"/>
                </a:lnTo>
                <a:cubicBezTo>
                  <a:pt x="274" y="564"/>
                  <a:pt x="274" y="581"/>
                  <a:pt x="295" y="581"/>
                </a:cubicBezTo>
                <a:cubicBezTo>
                  <a:pt x="312" y="581"/>
                  <a:pt x="312" y="564"/>
                  <a:pt x="312" y="551"/>
                </a:cubicBezTo>
                <a:lnTo>
                  <a:pt x="312" y="30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46" name="Freeform 13"/>
          <p:cNvSpPr/>
          <p:nvPr/>
        </p:nvSpPr>
        <p:spPr>
          <a:xfrm>
            <a:off x="3618000" y="2269080"/>
            <a:ext cx="124560" cy="142560"/>
          </a:xfrm>
          <a:custGeom>
            <a:avLst/>
            <a:gdLst/>
            <a:ahLst/>
            <a:rect l="0" t="0" r="r" b="b"/>
            <a:pathLst>
              <a:path w="346" h="396">
                <a:moveTo>
                  <a:pt x="314" y="54"/>
                </a:moveTo>
                <a:cubicBezTo>
                  <a:pt x="300" y="54"/>
                  <a:pt x="287" y="54"/>
                  <a:pt x="274" y="67"/>
                </a:cubicBezTo>
                <a:cubicBezTo>
                  <a:pt x="259" y="79"/>
                  <a:pt x="259" y="94"/>
                  <a:pt x="259" y="102"/>
                </a:cubicBezTo>
                <a:cubicBezTo>
                  <a:pt x="259" y="121"/>
                  <a:pt x="274" y="131"/>
                  <a:pt x="292" y="131"/>
                </a:cubicBezTo>
                <a:cubicBezTo>
                  <a:pt x="317" y="131"/>
                  <a:pt x="342" y="111"/>
                  <a:pt x="342" y="74"/>
                </a:cubicBezTo>
                <a:cubicBezTo>
                  <a:pt x="342" y="32"/>
                  <a:pt x="300" y="0"/>
                  <a:pt x="237" y="0"/>
                </a:cubicBezTo>
                <a:cubicBezTo>
                  <a:pt x="117" y="0"/>
                  <a:pt x="0" y="126"/>
                  <a:pt x="0" y="247"/>
                </a:cubicBezTo>
                <a:cubicBezTo>
                  <a:pt x="0" y="326"/>
                  <a:pt x="53" y="395"/>
                  <a:pt x="142" y="395"/>
                </a:cubicBezTo>
                <a:cubicBezTo>
                  <a:pt x="269" y="395"/>
                  <a:pt x="345" y="304"/>
                  <a:pt x="345" y="291"/>
                </a:cubicBezTo>
                <a:cubicBezTo>
                  <a:pt x="345" y="286"/>
                  <a:pt x="340" y="281"/>
                  <a:pt x="332" y="281"/>
                </a:cubicBezTo>
                <a:cubicBezTo>
                  <a:pt x="329" y="281"/>
                  <a:pt x="327" y="284"/>
                  <a:pt x="322" y="289"/>
                </a:cubicBezTo>
                <a:cubicBezTo>
                  <a:pt x="252" y="375"/>
                  <a:pt x="155" y="375"/>
                  <a:pt x="145" y="375"/>
                </a:cubicBezTo>
                <a:cubicBezTo>
                  <a:pt x="90" y="375"/>
                  <a:pt x="65" y="333"/>
                  <a:pt x="65" y="281"/>
                </a:cubicBezTo>
                <a:cubicBezTo>
                  <a:pt x="65" y="245"/>
                  <a:pt x="82" y="161"/>
                  <a:pt x="113" y="106"/>
                </a:cubicBezTo>
                <a:cubicBezTo>
                  <a:pt x="140" y="57"/>
                  <a:pt x="190" y="20"/>
                  <a:pt x="237" y="20"/>
                </a:cubicBezTo>
                <a:cubicBezTo>
                  <a:pt x="267" y="20"/>
                  <a:pt x="302" y="30"/>
                  <a:pt x="314" y="5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47" name="Freeform 14"/>
          <p:cNvSpPr/>
          <p:nvPr/>
        </p:nvSpPr>
        <p:spPr>
          <a:xfrm>
            <a:off x="3756600" y="2266560"/>
            <a:ext cx="208800" cy="145440"/>
          </a:xfrm>
          <a:custGeom>
            <a:avLst/>
            <a:gdLst/>
            <a:ahLst/>
            <a:rect l="0" t="0" r="r" b="b"/>
            <a:pathLst>
              <a:path w="580" h="404">
                <a:moveTo>
                  <a:pt x="474" y="252"/>
                </a:moveTo>
                <a:cubicBezTo>
                  <a:pt x="556" y="159"/>
                  <a:pt x="577" y="59"/>
                  <a:pt x="577" y="57"/>
                </a:cubicBezTo>
                <a:cubicBezTo>
                  <a:pt x="577" y="45"/>
                  <a:pt x="564" y="45"/>
                  <a:pt x="554" y="45"/>
                </a:cubicBezTo>
                <a:cubicBezTo>
                  <a:pt x="539" y="45"/>
                  <a:pt x="537" y="45"/>
                  <a:pt x="534" y="62"/>
                </a:cubicBezTo>
                <a:cubicBezTo>
                  <a:pt x="516" y="121"/>
                  <a:pt x="489" y="168"/>
                  <a:pt x="469" y="196"/>
                </a:cubicBezTo>
                <a:cubicBezTo>
                  <a:pt x="469" y="154"/>
                  <a:pt x="469" y="102"/>
                  <a:pt x="422" y="54"/>
                </a:cubicBezTo>
                <a:cubicBezTo>
                  <a:pt x="374" y="10"/>
                  <a:pt x="317" y="0"/>
                  <a:pt x="277" y="0"/>
                </a:cubicBezTo>
                <a:cubicBezTo>
                  <a:pt x="97" y="0"/>
                  <a:pt x="0" y="139"/>
                  <a:pt x="0" y="249"/>
                </a:cubicBezTo>
                <a:cubicBezTo>
                  <a:pt x="0" y="346"/>
                  <a:pt x="72" y="403"/>
                  <a:pt x="182" y="403"/>
                </a:cubicBezTo>
                <a:cubicBezTo>
                  <a:pt x="267" y="403"/>
                  <a:pt x="340" y="366"/>
                  <a:pt x="387" y="333"/>
                </a:cubicBezTo>
                <a:cubicBezTo>
                  <a:pt x="401" y="371"/>
                  <a:pt x="437" y="403"/>
                  <a:pt x="492" y="403"/>
                </a:cubicBezTo>
                <a:cubicBezTo>
                  <a:pt x="549" y="403"/>
                  <a:pt x="579" y="361"/>
                  <a:pt x="579" y="343"/>
                </a:cubicBezTo>
                <a:cubicBezTo>
                  <a:pt x="579" y="331"/>
                  <a:pt x="566" y="331"/>
                  <a:pt x="559" y="331"/>
                </a:cubicBezTo>
                <a:cubicBezTo>
                  <a:pt x="549" y="331"/>
                  <a:pt x="543" y="331"/>
                  <a:pt x="539" y="343"/>
                </a:cubicBezTo>
                <a:cubicBezTo>
                  <a:pt x="529" y="368"/>
                  <a:pt x="499" y="371"/>
                  <a:pt x="496" y="371"/>
                </a:cubicBezTo>
                <a:cubicBezTo>
                  <a:pt x="477" y="371"/>
                  <a:pt x="474" y="269"/>
                  <a:pt x="474" y="252"/>
                </a:cubicBezTo>
                <a:moveTo>
                  <a:pt x="187" y="371"/>
                </a:moveTo>
                <a:cubicBezTo>
                  <a:pt x="137" y="371"/>
                  <a:pt x="102" y="346"/>
                  <a:pt x="102" y="289"/>
                </a:cubicBezTo>
                <a:cubicBezTo>
                  <a:pt x="102" y="259"/>
                  <a:pt x="122" y="163"/>
                  <a:pt x="147" y="114"/>
                </a:cubicBezTo>
                <a:cubicBezTo>
                  <a:pt x="177" y="57"/>
                  <a:pt x="229" y="32"/>
                  <a:pt x="274" y="32"/>
                </a:cubicBezTo>
                <a:cubicBezTo>
                  <a:pt x="356" y="32"/>
                  <a:pt x="367" y="129"/>
                  <a:pt x="372" y="213"/>
                </a:cubicBezTo>
                <a:cubicBezTo>
                  <a:pt x="372" y="235"/>
                  <a:pt x="374" y="274"/>
                  <a:pt x="374" y="294"/>
                </a:cubicBezTo>
                <a:cubicBezTo>
                  <a:pt x="374" y="304"/>
                  <a:pt x="322" y="336"/>
                  <a:pt x="300" y="346"/>
                </a:cubicBezTo>
                <a:cubicBezTo>
                  <a:pt x="247" y="368"/>
                  <a:pt x="207" y="371"/>
                  <a:pt x="187" y="371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48" name="Freeform 15"/>
          <p:cNvSpPr/>
          <p:nvPr/>
        </p:nvSpPr>
        <p:spPr>
          <a:xfrm>
            <a:off x="4079880" y="2312640"/>
            <a:ext cx="34560" cy="34200"/>
          </a:xfrm>
          <a:custGeom>
            <a:avLst/>
            <a:gdLst/>
            <a:ahLst/>
            <a:rect l="0" t="0" r="r" b="b"/>
            <a:pathLst>
              <a:path w="96" h="95">
                <a:moveTo>
                  <a:pt x="95" y="47"/>
                </a:moveTo>
                <a:cubicBezTo>
                  <a:pt x="95" y="22"/>
                  <a:pt x="74" y="0"/>
                  <a:pt x="47" y="0"/>
                </a:cubicBezTo>
                <a:cubicBezTo>
                  <a:pt x="23" y="0"/>
                  <a:pt x="0" y="22"/>
                  <a:pt x="0" y="47"/>
                </a:cubicBezTo>
                <a:cubicBezTo>
                  <a:pt x="0" y="74"/>
                  <a:pt x="23" y="94"/>
                  <a:pt x="47" y="94"/>
                </a:cubicBezTo>
                <a:cubicBezTo>
                  <a:pt x="74" y="94"/>
                  <a:pt x="95" y="74"/>
                  <a:pt x="95" y="4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49" name="Freeform 16"/>
          <p:cNvSpPr/>
          <p:nvPr/>
        </p:nvSpPr>
        <p:spPr>
          <a:xfrm>
            <a:off x="4261320" y="2190960"/>
            <a:ext cx="100080" cy="52920"/>
          </a:xfrm>
          <a:custGeom>
            <a:avLst/>
            <a:gdLst/>
            <a:ahLst/>
            <a:rect l="0" t="0" r="r" b="b"/>
            <a:pathLst>
              <a:path w="278" h="147">
                <a:moveTo>
                  <a:pt x="140" y="0"/>
                </a:moveTo>
                <a:lnTo>
                  <a:pt x="0" y="111"/>
                </a:lnTo>
                <a:lnTo>
                  <a:pt x="24" y="146"/>
                </a:lnTo>
                <a:lnTo>
                  <a:pt x="140" y="72"/>
                </a:lnTo>
                <a:lnTo>
                  <a:pt x="252" y="146"/>
                </a:lnTo>
                <a:lnTo>
                  <a:pt x="277" y="111"/>
                </a:lnTo>
                <a:lnTo>
                  <a:pt x="140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50" name="Freeform 17"/>
          <p:cNvSpPr/>
          <p:nvPr/>
        </p:nvSpPr>
        <p:spPr>
          <a:xfrm>
            <a:off x="4221720" y="2267280"/>
            <a:ext cx="178920" cy="202320"/>
          </a:xfrm>
          <a:custGeom>
            <a:avLst/>
            <a:gdLst/>
            <a:ahLst/>
            <a:rect l="0" t="0" r="r" b="b"/>
            <a:pathLst>
              <a:path w="497" h="562">
                <a:moveTo>
                  <a:pt x="163" y="106"/>
                </a:moveTo>
                <a:cubicBezTo>
                  <a:pt x="163" y="89"/>
                  <a:pt x="163" y="89"/>
                  <a:pt x="174" y="77"/>
                </a:cubicBezTo>
                <a:cubicBezTo>
                  <a:pt x="210" y="40"/>
                  <a:pt x="255" y="35"/>
                  <a:pt x="274" y="35"/>
                </a:cubicBezTo>
                <a:cubicBezTo>
                  <a:pt x="334" y="35"/>
                  <a:pt x="384" y="89"/>
                  <a:pt x="384" y="198"/>
                </a:cubicBezTo>
                <a:cubicBezTo>
                  <a:pt x="384" y="321"/>
                  <a:pt x="322" y="366"/>
                  <a:pt x="264" y="366"/>
                </a:cubicBezTo>
                <a:cubicBezTo>
                  <a:pt x="252" y="366"/>
                  <a:pt x="210" y="366"/>
                  <a:pt x="172" y="318"/>
                </a:cubicBezTo>
                <a:cubicBezTo>
                  <a:pt x="163" y="309"/>
                  <a:pt x="163" y="306"/>
                  <a:pt x="163" y="291"/>
                </a:cubicBezTo>
                <a:lnTo>
                  <a:pt x="163" y="106"/>
                </a:lnTo>
                <a:moveTo>
                  <a:pt x="163" y="358"/>
                </a:moveTo>
                <a:cubicBezTo>
                  <a:pt x="200" y="388"/>
                  <a:pt x="237" y="398"/>
                  <a:pt x="274" y="398"/>
                </a:cubicBezTo>
                <a:cubicBezTo>
                  <a:pt x="406" y="398"/>
                  <a:pt x="496" y="318"/>
                  <a:pt x="496" y="198"/>
                </a:cubicBezTo>
                <a:cubicBezTo>
                  <a:pt x="496" y="82"/>
                  <a:pt x="417" y="0"/>
                  <a:pt x="290" y="0"/>
                </a:cubicBezTo>
                <a:cubicBezTo>
                  <a:pt x="222" y="0"/>
                  <a:pt x="177" y="27"/>
                  <a:pt x="158" y="42"/>
                </a:cubicBezTo>
                <a:lnTo>
                  <a:pt x="158" y="0"/>
                </a:lnTo>
                <a:lnTo>
                  <a:pt x="0" y="7"/>
                </a:lnTo>
                <a:lnTo>
                  <a:pt x="0" y="47"/>
                </a:lnTo>
                <a:cubicBezTo>
                  <a:pt x="55" y="47"/>
                  <a:pt x="60" y="47"/>
                  <a:pt x="60" y="82"/>
                </a:cubicBezTo>
                <a:lnTo>
                  <a:pt x="60" y="522"/>
                </a:lnTo>
                <a:lnTo>
                  <a:pt x="0" y="522"/>
                </a:lnTo>
                <a:lnTo>
                  <a:pt x="0" y="561"/>
                </a:lnTo>
                <a:cubicBezTo>
                  <a:pt x="24" y="561"/>
                  <a:pt x="77" y="559"/>
                  <a:pt x="113" y="559"/>
                </a:cubicBezTo>
                <a:cubicBezTo>
                  <a:pt x="145" y="559"/>
                  <a:pt x="197" y="561"/>
                  <a:pt x="222" y="561"/>
                </a:cubicBezTo>
                <a:lnTo>
                  <a:pt x="222" y="522"/>
                </a:lnTo>
                <a:lnTo>
                  <a:pt x="163" y="522"/>
                </a:lnTo>
                <a:lnTo>
                  <a:pt x="163" y="35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51" name="Freeform 18"/>
          <p:cNvSpPr/>
          <p:nvPr/>
        </p:nvSpPr>
        <p:spPr>
          <a:xfrm>
            <a:off x="4508280" y="2323440"/>
            <a:ext cx="194400" cy="13680"/>
          </a:xfrm>
          <a:custGeom>
            <a:avLst/>
            <a:gdLst/>
            <a:ahLst/>
            <a:rect l="0" t="0" r="r" b="b"/>
            <a:pathLst>
              <a:path w="540" h="38">
                <a:moveTo>
                  <a:pt x="506" y="37"/>
                </a:moveTo>
                <a:cubicBezTo>
                  <a:pt x="522" y="37"/>
                  <a:pt x="539" y="37"/>
                  <a:pt x="539" y="20"/>
                </a:cubicBezTo>
                <a:cubicBezTo>
                  <a:pt x="539" y="0"/>
                  <a:pt x="522" y="0"/>
                  <a:pt x="506" y="0"/>
                </a:cubicBezTo>
                <a:lnTo>
                  <a:pt x="30" y="0"/>
                </a:lnTo>
                <a:cubicBezTo>
                  <a:pt x="15" y="0"/>
                  <a:pt x="0" y="0"/>
                  <a:pt x="0" y="20"/>
                </a:cubicBezTo>
                <a:cubicBezTo>
                  <a:pt x="0" y="37"/>
                  <a:pt x="15" y="37"/>
                  <a:pt x="30" y="37"/>
                </a:cubicBezTo>
                <a:lnTo>
                  <a:pt x="506" y="3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52" name="Freeform 19"/>
          <p:cNvSpPr/>
          <p:nvPr/>
        </p:nvSpPr>
        <p:spPr>
          <a:xfrm>
            <a:off x="4815720" y="2194560"/>
            <a:ext cx="226800" cy="222120"/>
          </a:xfrm>
          <a:custGeom>
            <a:avLst/>
            <a:gdLst/>
            <a:ahLst/>
            <a:rect l="0" t="0" r="r" b="b"/>
            <a:pathLst>
              <a:path w="630" h="617">
                <a:moveTo>
                  <a:pt x="504" y="99"/>
                </a:moveTo>
                <a:cubicBezTo>
                  <a:pt x="546" y="32"/>
                  <a:pt x="584" y="30"/>
                  <a:pt x="616" y="27"/>
                </a:cubicBezTo>
                <a:cubicBezTo>
                  <a:pt x="627" y="27"/>
                  <a:pt x="629" y="12"/>
                  <a:pt x="629" y="10"/>
                </a:cubicBezTo>
                <a:cubicBezTo>
                  <a:pt x="629" y="2"/>
                  <a:pt x="624" y="0"/>
                  <a:pt x="616" y="0"/>
                </a:cubicBezTo>
                <a:cubicBezTo>
                  <a:pt x="593" y="0"/>
                  <a:pt x="569" y="2"/>
                  <a:pt x="543" y="2"/>
                </a:cubicBezTo>
                <a:cubicBezTo>
                  <a:pt x="514" y="2"/>
                  <a:pt x="484" y="0"/>
                  <a:pt x="456" y="0"/>
                </a:cubicBezTo>
                <a:cubicBezTo>
                  <a:pt x="451" y="0"/>
                  <a:pt x="439" y="0"/>
                  <a:pt x="439" y="17"/>
                </a:cubicBezTo>
                <a:cubicBezTo>
                  <a:pt x="439" y="27"/>
                  <a:pt x="449" y="27"/>
                  <a:pt x="454" y="27"/>
                </a:cubicBezTo>
                <a:cubicBezTo>
                  <a:pt x="479" y="30"/>
                  <a:pt x="494" y="37"/>
                  <a:pt x="494" y="57"/>
                </a:cubicBezTo>
                <a:cubicBezTo>
                  <a:pt x="494" y="69"/>
                  <a:pt x="482" y="89"/>
                  <a:pt x="482" y="89"/>
                </a:cubicBezTo>
                <a:lnTo>
                  <a:pt x="212" y="514"/>
                </a:lnTo>
                <a:lnTo>
                  <a:pt x="152" y="54"/>
                </a:lnTo>
                <a:cubicBezTo>
                  <a:pt x="152" y="40"/>
                  <a:pt x="172" y="27"/>
                  <a:pt x="212" y="27"/>
                </a:cubicBezTo>
                <a:cubicBezTo>
                  <a:pt x="224" y="27"/>
                  <a:pt x="235" y="27"/>
                  <a:pt x="235" y="10"/>
                </a:cubicBezTo>
                <a:cubicBezTo>
                  <a:pt x="235" y="2"/>
                  <a:pt x="227" y="0"/>
                  <a:pt x="222" y="0"/>
                </a:cubicBezTo>
                <a:cubicBezTo>
                  <a:pt x="187" y="0"/>
                  <a:pt x="150" y="2"/>
                  <a:pt x="113" y="2"/>
                </a:cubicBezTo>
                <a:cubicBezTo>
                  <a:pt x="97" y="2"/>
                  <a:pt x="80" y="2"/>
                  <a:pt x="65" y="2"/>
                </a:cubicBezTo>
                <a:cubicBezTo>
                  <a:pt x="47" y="2"/>
                  <a:pt x="32" y="0"/>
                  <a:pt x="18" y="0"/>
                </a:cubicBezTo>
                <a:cubicBezTo>
                  <a:pt x="10" y="0"/>
                  <a:pt x="0" y="0"/>
                  <a:pt x="0" y="17"/>
                </a:cubicBezTo>
                <a:cubicBezTo>
                  <a:pt x="0" y="27"/>
                  <a:pt x="8" y="27"/>
                  <a:pt x="23" y="27"/>
                </a:cubicBezTo>
                <a:cubicBezTo>
                  <a:pt x="72" y="27"/>
                  <a:pt x="72" y="35"/>
                  <a:pt x="74" y="57"/>
                </a:cubicBezTo>
                <a:lnTo>
                  <a:pt x="145" y="596"/>
                </a:lnTo>
                <a:cubicBezTo>
                  <a:pt x="147" y="613"/>
                  <a:pt x="150" y="616"/>
                  <a:pt x="163" y="616"/>
                </a:cubicBezTo>
                <a:cubicBezTo>
                  <a:pt x="177" y="616"/>
                  <a:pt x="179" y="611"/>
                  <a:pt x="187" y="598"/>
                </a:cubicBezTo>
                <a:lnTo>
                  <a:pt x="504" y="9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53" name="Freeform 20"/>
          <p:cNvSpPr/>
          <p:nvPr/>
        </p:nvSpPr>
        <p:spPr>
          <a:xfrm>
            <a:off x="5058720" y="2172960"/>
            <a:ext cx="44280" cy="313560"/>
          </a:xfrm>
          <a:custGeom>
            <a:avLst/>
            <a:gdLst/>
            <a:ahLst/>
            <a:rect l="0" t="0" r="r" b="b"/>
            <a:pathLst>
              <a:path w="123" h="871">
                <a:moveTo>
                  <a:pt x="122" y="0"/>
                </a:moveTo>
                <a:lnTo>
                  <a:pt x="0" y="0"/>
                </a:lnTo>
                <a:lnTo>
                  <a:pt x="0" y="35"/>
                </a:lnTo>
                <a:lnTo>
                  <a:pt x="87" y="35"/>
                </a:lnTo>
                <a:lnTo>
                  <a:pt x="87" y="835"/>
                </a:lnTo>
                <a:lnTo>
                  <a:pt x="0" y="835"/>
                </a:lnTo>
                <a:lnTo>
                  <a:pt x="0" y="870"/>
                </a:lnTo>
                <a:lnTo>
                  <a:pt x="122" y="870"/>
                </a:lnTo>
                <a:lnTo>
                  <a:pt x="122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54" name="Freeform 21"/>
          <p:cNvSpPr/>
          <p:nvPr/>
        </p:nvSpPr>
        <p:spPr>
          <a:xfrm>
            <a:off x="5148720" y="2190960"/>
            <a:ext cx="192600" cy="282240"/>
          </a:xfrm>
          <a:custGeom>
            <a:avLst/>
            <a:gdLst/>
            <a:ahLst/>
            <a:rect l="0" t="0" r="r" b="b"/>
            <a:pathLst>
              <a:path w="535" h="784">
                <a:moveTo>
                  <a:pt x="399" y="22"/>
                </a:moveTo>
                <a:cubicBezTo>
                  <a:pt x="399" y="20"/>
                  <a:pt x="401" y="15"/>
                  <a:pt x="401" y="10"/>
                </a:cubicBezTo>
                <a:cubicBezTo>
                  <a:pt x="401" y="0"/>
                  <a:pt x="397" y="0"/>
                  <a:pt x="392" y="0"/>
                </a:cubicBezTo>
                <a:cubicBezTo>
                  <a:pt x="382" y="0"/>
                  <a:pt x="382" y="2"/>
                  <a:pt x="377" y="17"/>
                </a:cubicBezTo>
                <a:lnTo>
                  <a:pt x="232" y="593"/>
                </a:lnTo>
                <a:cubicBezTo>
                  <a:pt x="164" y="586"/>
                  <a:pt x="132" y="554"/>
                  <a:pt x="132" y="497"/>
                </a:cubicBezTo>
                <a:cubicBezTo>
                  <a:pt x="132" y="479"/>
                  <a:pt x="132" y="455"/>
                  <a:pt x="179" y="333"/>
                </a:cubicBezTo>
                <a:cubicBezTo>
                  <a:pt x="182" y="323"/>
                  <a:pt x="190" y="309"/>
                  <a:pt x="190" y="291"/>
                </a:cubicBezTo>
                <a:cubicBezTo>
                  <a:pt x="190" y="252"/>
                  <a:pt x="160" y="220"/>
                  <a:pt x="117" y="220"/>
                </a:cubicBezTo>
                <a:cubicBezTo>
                  <a:pt x="32" y="220"/>
                  <a:pt x="0" y="346"/>
                  <a:pt x="0" y="353"/>
                </a:cubicBezTo>
                <a:cubicBezTo>
                  <a:pt x="0" y="363"/>
                  <a:pt x="10" y="363"/>
                  <a:pt x="10" y="363"/>
                </a:cubicBezTo>
                <a:cubicBezTo>
                  <a:pt x="20" y="363"/>
                  <a:pt x="20" y="361"/>
                  <a:pt x="24" y="346"/>
                </a:cubicBezTo>
                <a:cubicBezTo>
                  <a:pt x="47" y="264"/>
                  <a:pt x="85" y="240"/>
                  <a:pt x="115" y="240"/>
                </a:cubicBezTo>
                <a:cubicBezTo>
                  <a:pt x="119" y="240"/>
                  <a:pt x="135" y="240"/>
                  <a:pt x="135" y="266"/>
                </a:cubicBezTo>
                <a:cubicBezTo>
                  <a:pt x="135" y="289"/>
                  <a:pt x="127" y="311"/>
                  <a:pt x="115" y="341"/>
                </a:cubicBezTo>
                <a:cubicBezTo>
                  <a:pt x="72" y="452"/>
                  <a:pt x="72" y="475"/>
                  <a:pt x="72" y="489"/>
                </a:cubicBezTo>
                <a:cubicBezTo>
                  <a:pt x="72" y="571"/>
                  <a:pt x="142" y="608"/>
                  <a:pt x="227" y="613"/>
                </a:cubicBezTo>
                <a:cubicBezTo>
                  <a:pt x="219" y="645"/>
                  <a:pt x="219" y="645"/>
                  <a:pt x="207" y="692"/>
                </a:cubicBezTo>
                <a:cubicBezTo>
                  <a:pt x="205" y="702"/>
                  <a:pt x="187" y="771"/>
                  <a:pt x="187" y="773"/>
                </a:cubicBezTo>
                <a:cubicBezTo>
                  <a:pt x="187" y="776"/>
                  <a:pt x="187" y="783"/>
                  <a:pt x="197" y="783"/>
                </a:cubicBezTo>
                <a:cubicBezTo>
                  <a:pt x="200" y="783"/>
                  <a:pt x="205" y="783"/>
                  <a:pt x="205" y="781"/>
                </a:cubicBezTo>
                <a:cubicBezTo>
                  <a:pt x="207" y="778"/>
                  <a:pt x="212" y="756"/>
                  <a:pt x="217" y="743"/>
                </a:cubicBezTo>
                <a:lnTo>
                  <a:pt x="250" y="616"/>
                </a:lnTo>
                <a:cubicBezTo>
                  <a:pt x="282" y="616"/>
                  <a:pt x="359" y="616"/>
                  <a:pt x="442" y="522"/>
                </a:cubicBezTo>
                <a:cubicBezTo>
                  <a:pt x="479" y="482"/>
                  <a:pt x="496" y="442"/>
                  <a:pt x="506" y="418"/>
                </a:cubicBezTo>
                <a:cubicBezTo>
                  <a:pt x="514" y="395"/>
                  <a:pt x="534" y="318"/>
                  <a:pt x="534" y="281"/>
                </a:cubicBezTo>
                <a:cubicBezTo>
                  <a:pt x="534" y="233"/>
                  <a:pt x="509" y="220"/>
                  <a:pt x="494" y="220"/>
                </a:cubicBezTo>
                <a:cubicBezTo>
                  <a:pt x="474" y="220"/>
                  <a:pt x="451" y="243"/>
                  <a:pt x="451" y="262"/>
                </a:cubicBezTo>
                <a:cubicBezTo>
                  <a:pt x="451" y="271"/>
                  <a:pt x="456" y="276"/>
                  <a:pt x="464" y="284"/>
                </a:cubicBezTo>
                <a:cubicBezTo>
                  <a:pt x="474" y="294"/>
                  <a:pt x="496" y="316"/>
                  <a:pt x="496" y="358"/>
                </a:cubicBezTo>
                <a:cubicBezTo>
                  <a:pt x="496" y="415"/>
                  <a:pt x="449" y="487"/>
                  <a:pt x="419" y="517"/>
                </a:cubicBezTo>
                <a:cubicBezTo>
                  <a:pt x="342" y="596"/>
                  <a:pt x="284" y="596"/>
                  <a:pt x="255" y="596"/>
                </a:cubicBezTo>
                <a:lnTo>
                  <a:pt x="399" y="2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55" name="Freeform 22"/>
          <p:cNvSpPr/>
          <p:nvPr/>
        </p:nvSpPr>
        <p:spPr>
          <a:xfrm>
            <a:off x="5387760" y="2172960"/>
            <a:ext cx="74880" cy="313560"/>
          </a:xfrm>
          <a:custGeom>
            <a:avLst/>
            <a:gdLst/>
            <a:ahLst/>
            <a:rect l="0" t="0" r="r" b="b"/>
            <a:pathLst>
              <a:path w="208" h="871">
                <a:moveTo>
                  <a:pt x="207" y="862"/>
                </a:moveTo>
                <a:cubicBezTo>
                  <a:pt x="207" y="860"/>
                  <a:pt x="207" y="857"/>
                  <a:pt x="190" y="843"/>
                </a:cubicBezTo>
                <a:cubicBezTo>
                  <a:pt x="80" y="735"/>
                  <a:pt x="53" y="569"/>
                  <a:pt x="53" y="435"/>
                </a:cubicBezTo>
                <a:cubicBezTo>
                  <a:pt x="53" y="284"/>
                  <a:pt x="85" y="134"/>
                  <a:pt x="195" y="25"/>
                </a:cubicBezTo>
                <a:cubicBezTo>
                  <a:pt x="207" y="12"/>
                  <a:pt x="207" y="12"/>
                  <a:pt x="207" y="10"/>
                </a:cubicBezTo>
                <a:cubicBezTo>
                  <a:pt x="207" y="2"/>
                  <a:pt x="202" y="0"/>
                  <a:pt x="197" y="0"/>
                </a:cubicBezTo>
                <a:cubicBezTo>
                  <a:pt x="187" y="0"/>
                  <a:pt x="108" y="59"/>
                  <a:pt x="55" y="171"/>
                </a:cubicBezTo>
                <a:cubicBezTo>
                  <a:pt x="10" y="266"/>
                  <a:pt x="0" y="363"/>
                  <a:pt x="0" y="435"/>
                </a:cubicBezTo>
                <a:cubicBezTo>
                  <a:pt x="0" y="504"/>
                  <a:pt x="10" y="608"/>
                  <a:pt x="58" y="707"/>
                </a:cubicBezTo>
                <a:cubicBezTo>
                  <a:pt x="113" y="815"/>
                  <a:pt x="187" y="870"/>
                  <a:pt x="197" y="870"/>
                </a:cubicBezTo>
                <a:cubicBezTo>
                  <a:pt x="202" y="870"/>
                  <a:pt x="207" y="867"/>
                  <a:pt x="207" y="86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56" name="Freeform 23"/>
          <p:cNvSpPr/>
          <p:nvPr/>
        </p:nvSpPr>
        <p:spPr>
          <a:xfrm>
            <a:off x="5488200" y="2269080"/>
            <a:ext cx="158400" cy="142560"/>
          </a:xfrm>
          <a:custGeom>
            <a:avLst/>
            <a:gdLst/>
            <a:ahLst/>
            <a:rect l="0" t="0" r="r" b="b"/>
            <a:pathLst>
              <a:path w="440" h="396">
                <a:moveTo>
                  <a:pt x="269" y="124"/>
                </a:moveTo>
                <a:cubicBezTo>
                  <a:pt x="274" y="99"/>
                  <a:pt x="295" y="20"/>
                  <a:pt x="356" y="20"/>
                </a:cubicBezTo>
                <a:cubicBezTo>
                  <a:pt x="361" y="20"/>
                  <a:pt x="382" y="20"/>
                  <a:pt x="399" y="30"/>
                </a:cubicBezTo>
                <a:cubicBezTo>
                  <a:pt x="377" y="35"/>
                  <a:pt x="359" y="57"/>
                  <a:pt x="359" y="77"/>
                </a:cubicBezTo>
                <a:cubicBezTo>
                  <a:pt x="359" y="92"/>
                  <a:pt x="367" y="109"/>
                  <a:pt x="392" y="109"/>
                </a:cubicBezTo>
                <a:cubicBezTo>
                  <a:pt x="411" y="109"/>
                  <a:pt x="439" y="92"/>
                  <a:pt x="439" y="57"/>
                </a:cubicBezTo>
                <a:cubicBezTo>
                  <a:pt x="439" y="12"/>
                  <a:pt x="387" y="0"/>
                  <a:pt x="356" y="0"/>
                </a:cubicBezTo>
                <a:cubicBezTo>
                  <a:pt x="306" y="0"/>
                  <a:pt x="274" y="47"/>
                  <a:pt x="264" y="67"/>
                </a:cubicBezTo>
                <a:cubicBezTo>
                  <a:pt x="242" y="10"/>
                  <a:pt x="195" y="0"/>
                  <a:pt x="169" y="0"/>
                </a:cubicBezTo>
                <a:cubicBezTo>
                  <a:pt x="77" y="0"/>
                  <a:pt x="27" y="114"/>
                  <a:pt x="27" y="134"/>
                </a:cubicBezTo>
                <a:cubicBezTo>
                  <a:pt x="27" y="144"/>
                  <a:pt x="35" y="144"/>
                  <a:pt x="37" y="144"/>
                </a:cubicBezTo>
                <a:cubicBezTo>
                  <a:pt x="45" y="144"/>
                  <a:pt x="47" y="141"/>
                  <a:pt x="50" y="134"/>
                </a:cubicBezTo>
                <a:cubicBezTo>
                  <a:pt x="80" y="42"/>
                  <a:pt x="137" y="20"/>
                  <a:pt x="167" y="20"/>
                </a:cubicBezTo>
                <a:cubicBezTo>
                  <a:pt x="185" y="20"/>
                  <a:pt x="214" y="27"/>
                  <a:pt x="214" y="77"/>
                </a:cubicBezTo>
                <a:cubicBezTo>
                  <a:pt x="214" y="104"/>
                  <a:pt x="200" y="163"/>
                  <a:pt x="167" y="286"/>
                </a:cubicBezTo>
                <a:cubicBezTo>
                  <a:pt x="155" y="341"/>
                  <a:pt x="122" y="375"/>
                  <a:pt x="85" y="375"/>
                </a:cubicBezTo>
                <a:cubicBezTo>
                  <a:pt x="77" y="375"/>
                  <a:pt x="58" y="375"/>
                  <a:pt x="40" y="366"/>
                </a:cubicBezTo>
                <a:cubicBezTo>
                  <a:pt x="63" y="361"/>
                  <a:pt x="82" y="343"/>
                  <a:pt x="82" y="318"/>
                </a:cubicBezTo>
                <a:cubicBezTo>
                  <a:pt x="82" y="294"/>
                  <a:pt x="63" y="286"/>
                  <a:pt x="47" y="286"/>
                </a:cubicBezTo>
                <a:cubicBezTo>
                  <a:pt x="23" y="286"/>
                  <a:pt x="0" y="311"/>
                  <a:pt x="0" y="338"/>
                </a:cubicBezTo>
                <a:cubicBezTo>
                  <a:pt x="0" y="378"/>
                  <a:pt x="45" y="395"/>
                  <a:pt x="82" y="395"/>
                </a:cubicBezTo>
                <a:cubicBezTo>
                  <a:pt x="142" y="395"/>
                  <a:pt x="172" y="333"/>
                  <a:pt x="174" y="328"/>
                </a:cubicBezTo>
                <a:cubicBezTo>
                  <a:pt x="187" y="361"/>
                  <a:pt x="217" y="395"/>
                  <a:pt x="272" y="395"/>
                </a:cubicBezTo>
                <a:cubicBezTo>
                  <a:pt x="361" y="395"/>
                  <a:pt x="411" y="284"/>
                  <a:pt x="411" y="262"/>
                </a:cubicBezTo>
                <a:cubicBezTo>
                  <a:pt x="411" y="252"/>
                  <a:pt x="404" y="252"/>
                  <a:pt x="401" y="252"/>
                </a:cubicBezTo>
                <a:cubicBezTo>
                  <a:pt x="395" y="252"/>
                  <a:pt x="392" y="257"/>
                  <a:pt x="390" y="262"/>
                </a:cubicBezTo>
                <a:cubicBezTo>
                  <a:pt x="361" y="356"/>
                  <a:pt x="302" y="375"/>
                  <a:pt x="272" y="375"/>
                </a:cubicBezTo>
                <a:cubicBezTo>
                  <a:pt x="237" y="375"/>
                  <a:pt x="224" y="348"/>
                  <a:pt x="224" y="318"/>
                </a:cubicBezTo>
                <a:cubicBezTo>
                  <a:pt x="224" y="299"/>
                  <a:pt x="229" y="281"/>
                  <a:pt x="240" y="243"/>
                </a:cubicBezTo>
                <a:lnTo>
                  <a:pt x="269" y="12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57" name="Freeform 24"/>
          <p:cNvSpPr/>
          <p:nvPr/>
        </p:nvSpPr>
        <p:spPr>
          <a:xfrm>
            <a:off x="5686560" y="2374200"/>
            <a:ext cx="38160" cy="94680"/>
          </a:xfrm>
          <a:custGeom>
            <a:avLst/>
            <a:gdLst/>
            <a:ahLst/>
            <a:rect l="0" t="0" r="r" b="b"/>
            <a:pathLst>
              <a:path w="106" h="263">
                <a:moveTo>
                  <a:pt x="105" y="92"/>
                </a:moveTo>
                <a:cubicBezTo>
                  <a:pt x="105" y="35"/>
                  <a:pt x="82" y="0"/>
                  <a:pt x="47" y="0"/>
                </a:cubicBezTo>
                <a:cubicBezTo>
                  <a:pt x="18" y="0"/>
                  <a:pt x="0" y="22"/>
                  <a:pt x="0" y="47"/>
                </a:cubicBezTo>
                <a:cubicBezTo>
                  <a:pt x="0" y="69"/>
                  <a:pt x="18" y="94"/>
                  <a:pt x="47" y="94"/>
                </a:cubicBezTo>
                <a:cubicBezTo>
                  <a:pt x="58" y="94"/>
                  <a:pt x="70" y="89"/>
                  <a:pt x="80" y="82"/>
                </a:cubicBezTo>
                <a:cubicBezTo>
                  <a:pt x="82" y="79"/>
                  <a:pt x="82" y="79"/>
                  <a:pt x="82" y="79"/>
                </a:cubicBezTo>
                <a:cubicBezTo>
                  <a:pt x="85" y="79"/>
                  <a:pt x="85" y="79"/>
                  <a:pt x="85" y="92"/>
                </a:cubicBezTo>
                <a:cubicBezTo>
                  <a:pt x="85" y="159"/>
                  <a:pt x="55" y="211"/>
                  <a:pt x="24" y="240"/>
                </a:cubicBezTo>
                <a:cubicBezTo>
                  <a:pt x="15" y="247"/>
                  <a:pt x="15" y="249"/>
                  <a:pt x="15" y="252"/>
                </a:cubicBezTo>
                <a:cubicBezTo>
                  <a:pt x="15" y="259"/>
                  <a:pt x="20" y="262"/>
                  <a:pt x="23" y="262"/>
                </a:cubicBezTo>
                <a:cubicBezTo>
                  <a:pt x="32" y="262"/>
                  <a:pt x="105" y="196"/>
                  <a:pt x="105" y="9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58" name="Freeform 25"/>
          <p:cNvSpPr/>
          <p:nvPr/>
        </p:nvSpPr>
        <p:spPr>
          <a:xfrm>
            <a:off x="5807160" y="2212200"/>
            <a:ext cx="98280" cy="200520"/>
          </a:xfrm>
          <a:custGeom>
            <a:avLst/>
            <a:gdLst/>
            <a:ahLst/>
            <a:rect l="0" t="0" r="r" b="b"/>
            <a:pathLst>
              <a:path w="273" h="557">
                <a:moveTo>
                  <a:pt x="163" y="198"/>
                </a:moveTo>
                <a:lnTo>
                  <a:pt x="245" y="198"/>
                </a:lnTo>
                <a:cubicBezTo>
                  <a:pt x="262" y="198"/>
                  <a:pt x="272" y="198"/>
                  <a:pt x="272" y="181"/>
                </a:cubicBezTo>
                <a:cubicBezTo>
                  <a:pt x="272" y="171"/>
                  <a:pt x="262" y="171"/>
                  <a:pt x="247" y="171"/>
                </a:cubicBezTo>
                <a:lnTo>
                  <a:pt x="169" y="171"/>
                </a:lnTo>
                <a:cubicBezTo>
                  <a:pt x="202" y="47"/>
                  <a:pt x="205" y="30"/>
                  <a:pt x="205" y="25"/>
                </a:cubicBezTo>
                <a:cubicBezTo>
                  <a:pt x="205" y="10"/>
                  <a:pt x="195" y="0"/>
                  <a:pt x="179" y="0"/>
                </a:cubicBezTo>
                <a:cubicBezTo>
                  <a:pt x="177" y="0"/>
                  <a:pt x="152" y="0"/>
                  <a:pt x="145" y="32"/>
                </a:cubicBezTo>
                <a:lnTo>
                  <a:pt x="110" y="171"/>
                </a:lnTo>
                <a:lnTo>
                  <a:pt x="27" y="171"/>
                </a:lnTo>
                <a:cubicBezTo>
                  <a:pt x="10" y="171"/>
                  <a:pt x="0" y="171"/>
                  <a:pt x="0" y="188"/>
                </a:cubicBezTo>
                <a:cubicBezTo>
                  <a:pt x="0" y="198"/>
                  <a:pt x="8" y="198"/>
                  <a:pt x="24" y="198"/>
                </a:cubicBezTo>
                <a:lnTo>
                  <a:pt x="102" y="198"/>
                </a:lnTo>
                <a:cubicBezTo>
                  <a:pt x="40" y="445"/>
                  <a:pt x="35" y="460"/>
                  <a:pt x="35" y="475"/>
                </a:cubicBezTo>
                <a:cubicBezTo>
                  <a:pt x="35" y="522"/>
                  <a:pt x="70" y="556"/>
                  <a:pt x="117" y="556"/>
                </a:cubicBezTo>
                <a:cubicBezTo>
                  <a:pt x="207" y="556"/>
                  <a:pt x="257" y="427"/>
                  <a:pt x="257" y="423"/>
                </a:cubicBezTo>
                <a:cubicBezTo>
                  <a:pt x="257" y="413"/>
                  <a:pt x="250" y="413"/>
                  <a:pt x="247" y="413"/>
                </a:cubicBezTo>
                <a:cubicBezTo>
                  <a:pt x="240" y="413"/>
                  <a:pt x="237" y="415"/>
                  <a:pt x="235" y="425"/>
                </a:cubicBezTo>
                <a:cubicBezTo>
                  <a:pt x="195" y="517"/>
                  <a:pt x="150" y="536"/>
                  <a:pt x="119" y="536"/>
                </a:cubicBezTo>
                <a:cubicBezTo>
                  <a:pt x="100" y="536"/>
                  <a:pt x="92" y="527"/>
                  <a:pt x="92" y="497"/>
                </a:cubicBezTo>
                <a:cubicBezTo>
                  <a:pt x="92" y="475"/>
                  <a:pt x="92" y="470"/>
                  <a:pt x="97" y="455"/>
                </a:cubicBezTo>
                <a:lnTo>
                  <a:pt x="163" y="19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59" name="Freeform 26"/>
          <p:cNvSpPr/>
          <p:nvPr/>
        </p:nvSpPr>
        <p:spPr>
          <a:xfrm>
            <a:off x="5931720" y="2172960"/>
            <a:ext cx="74880" cy="313560"/>
          </a:xfrm>
          <a:custGeom>
            <a:avLst/>
            <a:gdLst/>
            <a:ahLst/>
            <a:rect l="0" t="0" r="r" b="b"/>
            <a:pathLst>
              <a:path w="208" h="871">
                <a:moveTo>
                  <a:pt x="207" y="435"/>
                </a:moveTo>
                <a:cubicBezTo>
                  <a:pt x="207" y="368"/>
                  <a:pt x="197" y="262"/>
                  <a:pt x="147" y="163"/>
                </a:cubicBezTo>
                <a:cubicBezTo>
                  <a:pt x="95" y="57"/>
                  <a:pt x="18" y="0"/>
                  <a:pt x="10" y="0"/>
                </a:cubicBezTo>
                <a:cubicBezTo>
                  <a:pt x="3" y="0"/>
                  <a:pt x="0" y="2"/>
                  <a:pt x="0" y="10"/>
                </a:cubicBezTo>
                <a:cubicBezTo>
                  <a:pt x="0" y="12"/>
                  <a:pt x="0" y="12"/>
                  <a:pt x="18" y="30"/>
                </a:cubicBezTo>
                <a:cubicBezTo>
                  <a:pt x="105" y="116"/>
                  <a:pt x="155" y="254"/>
                  <a:pt x="155" y="435"/>
                </a:cubicBezTo>
                <a:cubicBezTo>
                  <a:pt x="155" y="586"/>
                  <a:pt x="122" y="739"/>
                  <a:pt x="13" y="848"/>
                </a:cubicBezTo>
                <a:cubicBezTo>
                  <a:pt x="0" y="857"/>
                  <a:pt x="0" y="860"/>
                  <a:pt x="0" y="862"/>
                </a:cubicBezTo>
                <a:cubicBezTo>
                  <a:pt x="0" y="867"/>
                  <a:pt x="3" y="870"/>
                  <a:pt x="10" y="870"/>
                </a:cubicBezTo>
                <a:cubicBezTo>
                  <a:pt x="18" y="870"/>
                  <a:pt x="97" y="810"/>
                  <a:pt x="150" y="702"/>
                </a:cubicBezTo>
                <a:cubicBezTo>
                  <a:pt x="195" y="606"/>
                  <a:pt x="207" y="509"/>
                  <a:pt x="207" y="43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60" name="Freeform 27"/>
          <p:cNvSpPr/>
          <p:nvPr/>
        </p:nvSpPr>
        <p:spPr>
          <a:xfrm>
            <a:off x="6141960" y="2293200"/>
            <a:ext cx="211320" cy="74520"/>
          </a:xfrm>
          <a:custGeom>
            <a:avLst/>
            <a:gdLst/>
            <a:ahLst/>
            <a:rect l="0" t="0" r="r" b="b"/>
            <a:pathLst>
              <a:path w="587" h="207">
                <a:moveTo>
                  <a:pt x="556" y="35"/>
                </a:moveTo>
                <a:cubicBezTo>
                  <a:pt x="569" y="35"/>
                  <a:pt x="586" y="35"/>
                  <a:pt x="586" y="17"/>
                </a:cubicBezTo>
                <a:cubicBezTo>
                  <a:pt x="586" y="0"/>
                  <a:pt x="569" y="0"/>
                  <a:pt x="556" y="0"/>
                </a:cubicBezTo>
                <a:lnTo>
                  <a:pt x="30" y="0"/>
                </a:lnTo>
                <a:cubicBezTo>
                  <a:pt x="18" y="0"/>
                  <a:pt x="0" y="0"/>
                  <a:pt x="0" y="17"/>
                </a:cubicBezTo>
                <a:cubicBezTo>
                  <a:pt x="0" y="35"/>
                  <a:pt x="18" y="35"/>
                  <a:pt x="30" y="35"/>
                </a:cubicBezTo>
                <a:lnTo>
                  <a:pt x="556" y="35"/>
                </a:lnTo>
                <a:moveTo>
                  <a:pt x="556" y="206"/>
                </a:moveTo>
                <a:cubicBezTo>
                  <a:pt x="569" y="206"/>
                  <a:pt x="586" y="206"/>
                  <a:pt x="586" y="188"/>
                </a:cubicBezTo>
                <a:cubicBezTo>
                  <a:pt x="586" y="171"/>
                  <a:pt x="569" y="171"/>
                  <a:pt x="556" y="171"/>
                </a:cubicBezTo>
                <a:lnTo>
                  <a:pt x="30" y="171"/>
                </a:lnTo>
                <a:cubicBezTo>
                  <a:pt x="18" y="171"/>
                  <a:pt x="0" y="171"/>
                  <a:pt x="0" y="188"/>
                </a:cubicBezTo>
                <a:cubicBezTo>
                  <a:pt x="0" y="206"/>
                  <a:pt x="18" y="206"/>
                  <a:pt x="30" y="206"/>
                </a:cubicBezTo>
                <a:lnTo>
                  <a:pt x="556" y="20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61" name="Freeform 28"/>
          <p:cNvSpPr/>
          <p:nvPr/>
        </p:nvSpPr>
        <p:spPr>
          <a:xfrm>
            <a:off x="6472440" y="2272680"/>
            <a:ext cx="105480" cy="138960"/>
          </a:xfrm>
          <a:custGeom>
            <a:avLst/>
            <a:gdLst/>
            <a:ahLst/>
            <a:rect l="0" t="0" r="r" b="b"/>
            <a:pathLst>
              <a:path w="293" h="386">
                <a:moveTo>
                  <a:pt x="222" y="181"/>
                </a:moveTo>
                <a:cubicBezTo>
                  <a:pt x="237" y="181"/>
                  <a:pt x="252" y="181"/>
                  <a:pt x="252" y="166"/>
                </a:cubicBezTo>
                <a:cubicBezTo>
                  <a:pt x="252" y="154"/>
                  <a:pt x="242" y="154"/>
                  <a:pt x="227" y="154"/>
                </a:cubicBezTo>
                <a:lnTo>
                  <a:pt x="82" y="154"/>
                </a:lnTo>
                <a:cubicBezTo>
                  <a:pt x="105" y="77"/>
                  <a:pt x="155" y="27"/>
                  <a:pt x="235" y="27"/>
                </a:cubicBezTo>
                <a:lnTo>
                  <a:pt x="262" y="27"/>
                </a:lnTo>
                <a:cubicBezTo>
                  <a:pt x="277" y="27"/>
                  <a:pt x="292" y="27"/>
                  <a:pt x="292" y="12"/>
                </a:cubicBezTo>
                <a:cubicBezTo>
                  <a:pt x="292" y="0"/>
                  <a:pt x="279" y="0"/>
                  <a:pt x="264" y="0"/>
                </a:cubicBezTo>
                <a:lnTo>
                  <a:pt x="235" y="0"/>
                </a:lnTo>
                <a:cubicBezTo>
                  <a:pt x="119" y="0"/>
                  <a:pt x="0" y="87"/>
                  <a:pt x="0" y="220"/>
                </a:cubicBezTo>
                <a:cubicBezTo>
                  <a:pt x="0" y="316"/>
                  <a:pt x="68" y="385"/>
                  <a:pt x="160" y="385"/>
                </a:cubicBezTo>
                <a:cubicBezTo>
                  <a:pt x="217" y="385"/>
                  <a:pt x="274" y="351"/>
                  <a:pt x="274" y="341"/>
                </a:cubicBezTo>
                <a:cubicBezTo>
                  <a:pt x="274" y="338"/>
                  <a:pt x="274" y="328"/>
                  <a:pt x="267" y="328"/>
                </a:cubicBezTo>
                <a:cubicBezTo>
                  <a:pt x="264" y="328"/>
                  <a:pt x="262" y="328"/>
                  <a:pt x="255" y="333"/>
                </a:cubicBezTo>
                <a:cubicBezTo>
                  <a:pt x="227" y="353"/>
                  <a:pt x="195" y="368"/>
                  <a:pt x="163" y="368"/>
                </a:cubicBezTo>
                <a:cubicBezTo>
                  <a:pt x="110" y="368"/>
                  <a:pt x="68" y="331"/>
                  <a:pt x="68" y="254"/>
                </a:cubicBezTo>
                <a:cubicBezTo>
                  <a:pt x="68" y="223"/>
                  <a:pt x="72" y="191"/>
                  <a:pt x="74" y="181"/>
                </a:cubicBezTo>
                <a:lnTo>
                  <a:pt x="222" y="18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62" name="Freeform 29"/>
          <p:cNvSpPr/>
          <p:nvPr/>
        </p:nvSpPr>
        <p:spPr>
          <a:xfrm>
            <a:off x="6596640" y="2309040"/>
            <a:ext cx="68760" cy="149040"/>
          </a:xfrm>
          <a:custGeom>
            <a:avLst/>
            <a:gdLst/>
            <a:ahLst/>
            <a:rect l="0" t="0" r="r" b="b"/>
            <a:pathLst>
              <a:path w="191" h="414">
                <a:moveTo>
                  <a:pt x="172" y="22"/>
                </a:moveTo>
                <a:cubicBezTo>
                  <a:pt x="172" y="12"/>
                  <a:pt x="164" y="0"/>
                  <a:pt x="147" y="0"/>
                </a:cubicBezTo>
                <a:cubicBezTo>
                  <a:pt x="130" y="0"/>
                  <a:pt x="113" y="15"/>
                  <a:pt x="113" y="35"/>
                </a:cubicBezTo>
                <a:cubicBezTo>
                  <a:pt x="113" y="45"/>
                  <a:pt x="119" y="57"/>
                  <a:pt x="137" y="57"/>
                </a:cubicBezTo>
                <a:cubicBezTo>
                  <a:pt x="155" y="57"/>
                  <a:pt x="172" y="40"/>
                  <a:pt x="172" y="22"/>
                </a:cubicBezTo>
                <a:moveTo>
                  <a:pt x="45" y="333"/>
                </a:moveTo>
                <a:cubicBezTo>
                  <a:pt x="42" y="341"/>
                  <a:pt x="40" y="348"/>
                  <a:pt x="40" y="361"/>
                </a:cubicBezTo>
                <a:cubicBezTo>
                  <a:pt x="40" y="388"/>
                  <a:pt x="65" y="413"/>
                  <a:pt x="100" y="413"/>
                </a:cubicBezTo>
                <a:cubicBezTo>
                  <a:pt x="163" y="413"/>
                  <a:pt x="190" y="326"/>
                  <a:pt x="190" y="318"/>
                </a:cubicBezTo>
                <a:cubicBezTo>
                  <a:pt x="190" y="309"/>
                  <a:pt x="179" y="309"/>
                  <a:pt x="179" y="309"/>
                </a:cubicBezTo>
                <a:cubicBezTo>
                  <a:pt x="169" y="309"/>
                  <a:pt x="169" y="314"/>
                  <a:pt x="167" y="321"/>
                </a:cubicBezTo>
                <a:cubicBezTo>
                  <a:pt x="152" y="368"/>
                  <a:pt x="124" y="395"/>
                  <a:pt x="100" y="395"/>
                </a:cubicBezTo>
                <a:cubicBezTo>
                  <a:pt x="87" y="395"/>
                  <a:pt x="85" y="385"/>
                  <a:pt x="85" y="373"/>
                </a:cubicBezTo>
                <a:cubicBezTo>
                  <a:pt x="85" y="358"/>
                  <a:pt x="90" y="348"/>
                  <a:pt x="95" y="333"/>
                </a:cubicBezTo>
                <a:cubicBezTo>
                  <a:pt x="102" y="316"/>
                  <a:pt x="108" y="301"/>
                  <a:pt x="115" y="284"/>
                </a:cubicBezTo>
                <a:cubicBezTo>
                  <a:pt x="119" y="269"/>
                  <a:pt x="142" y="215"/>
                  <a:pt x="145" y="208"/>
                </a:cubicBezTo>
                <a:cubicBezTo>
                  <a:pt x="147" y="201"/>
                  <a:pt x="150" y="193"/>
                  <a:pt x="150" y="188"/>
                </a:cubicBezTo>
                <a:cubicBezTo>
                  <a:pt x="150" y="159"/>
                  <a:pt x="124" y="136"/>
                  <a:pt x="90" y="136"/>
                </a:cubicBezTo>
                <a:cubicBezTo>
                  <a:pt x="27" y="136"/>
                  <a:pt x="0" y="220"/>
                  <a:pt x="0" y="230"/>
                </a:cubicBezTo>
                <a:cubicBezTo>
                  <a:pt x="0" y="238"/>
                  <a:pt x="8" y="238"/>
                  <a:pt x="10" y="238"/>
                </a:cubicBezTo>
                <a:cubicBezTo>
                  <a:pt x="20" y="238"/>
                  <a:pt x="20" y="235"/>
                  <a:pt x="23" y="228"/>
                </a:cubicBezTo>
                <a:cubicBezTo>
                  <a:pt x="37" y="176"/>
                  <a:pt x="65" y="154"/>
                  <a:pt x="87" y="154"/>
                </a:cubicBezTo>
                <a:cubicBezTo>
                  <a:pt x="97" y="154"/>
                  <a:pt x="105" y="159"/>
                  <a:pt x="105" y="176"/>
                </a:cubicBezTo>
                <a:cubicBezTo>
                  <a:pt x="105" y="188"/>
                  <a:pt x="100" y="198"/>
                  <a:pt x="85" y="235"/>
                </a:cubicBezTo>
                <a:lnTo>
                  <a:pt x="45" y="33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63" name="Freeform 30"/>
          <p:cNvSpPr/>
          <p:nvPr/>
        </p:nvSpPr>
        <p:spPr>
          <a:xfrm>
            <a:off x="6699960" y="2190960"/>
            <a:ext cx="192600" cy="282240"/>
          </a:xfrm>
          <a:custGeom>
            <a:avLst/>
            <a:gdLst/>
            <a:ahLst/>
            <a:rect l="0" t="0" r="r" b="b"/>
            <a:pathLst>
              <a:path w="535" h="784">
                <a:moveTo>
                  <a:pt x="399" y="22"/>
                </a:moveTo>
                <a:cubicBezTo>
                  <a:pt x="399" y="20"/>
                  <a:pt x="401" y="15"/>
                  <a:pt x="401" y="10"/>
                </a:cubicBezTo>
                <a:cubicBezTo>
                  <a:pt x="401" y="0"/>
                  <a:pt x="397" y="0"/>
                  <a:pt x="392" y="0"/>
                </a:cubicBezTo>
                <a:cubicBezTo>
                  <a:pt x="382" y="0"/>
                  <a:pt x="382" y="2"/>
                  <a:pt x="377" y="17"/>
                </a:cubicBezTo>
                <a:lnTo>
                  <a:pt x="232" y="593"/>
                </a:lnTo>
                <a:cubicBezTo>
                  <a:pt x="164" y="586"/>
                  <a:pt x="132" y="554"/>
                  <a:pt x="132" y="497"/>
                </a:cubicBezTo>
                <a:cubicBezTo>
                  <a:pt x="132" y="479"/>
                  <a:pt x="132" y="455"/>
                  <a:pt x="179" y="333"/>
                </a:cubicBezTo>
                <a:cubicBezTo>
                  <a:pt x="182" y="323"/>
                  <a:pt x="190" y="309"/>
                  <a:pt x="190" y="291"/>
                </a:cubicBezTo>
                <a:cubicBezTo>
                  <a:pt x="190" y="252"/>
                  <a:pt x="160" y="220"/>
                  <a:pt x="117" y="220"/>
                </a:cubicBezTo>
                <a:cubicBezTo>
                  <a:pt x="32" y="220"/>
                  <a:pt x="0" y="346"/>
                  <a:pt x="0" y="353"/>
                </a:cubicBezTo>
                <a:cubicBezTo>
                  <a:pt x="0" y="363"/>
                  <a:pt x="10" y="363"/>
                  <a:pt x="10" y="363"/>
                </a:cubicBezTo>
                <a:cubicBezTo>
                  <a:pt x="20" y="363"/>
                  <a:pt x="20" y="361"/>
                  <a:pt x="24" y="346"/>
                </a:cubicBezTo>
                <a:cubicBezTo>
                  <a:pt x="47" y="264"/>
                  <a:pt x="85" y="240"/>
                  <a:pt x="115" y="240"/>
                </a:cubicBezTo>
                <a:cubicBezTo>
                  <a:pt x="119" y="240"/>
                  <a:pt x="135" y="240"/>
                  <a:pt x="135" y="266"/>
                </a:cubicBezTo>
                <a:cubicBezTo>
                  <a:pt x="135" y="289"/>
                  <a:pt x="127" y="311"/>
                  <a:pt x="115" y="341"/>
                </a:cubicBezTo>
                <a:cubicBezTo>
                  <a:pt x="72" y="452"/>
                  <a:pt x="72" y="475"/>
                  <a:pt x="72" y="489"/>
                </a:cubicBezTo>
                <a:cubicBezTo>
                  <a:pt x="72" y="571"/>
                  <a:pt x="142" y="608"/>
                  <a:pt x="227" y="613"/>
                </a:cubicBezTo>
                <a:cubicBezTo>
                  <a:pt x="219" y="645"/>
                  <a:pt x="219" y="645"/>
                  <a:pt x="207" y="692"/>
                </a:cubicBezTo>
                <a:cubicBezTo>
                  <a:pt x="205" y="702"/>
                  <a:pt x="187" y="771"/>
                  <a:pt x="187" y="773"/>
                </a:cubicBezTo>
                <a:cubicBezTo>
                  <a:pt x="187" y="776"/>
                  <a:pt x="187" y="783"/>
                  <a:pt x="197" y="783"/>
                </a:cubicBezTo>
                <a:cubicBezTo>
                  <a:pt x="200" y="783"/>
                  <a:pt x="205" y="783"/>
                  <a:pt x="205" y="781"/>
                </a:cubicBezTo>
                <a:cubicBezTo>
                  <a:pt x="207" y="778"/>
                  <a:pt x="212" y="756"/>
                  <a:pt x="217" y="743"/>
                </a:cubicBezTo>
                <a:lnTo>
                  <a:pt x="250" y="616"/>
                </a:lnTo>
                <a:cubicBezTo>
                  <a:pt x="282" y="616"/>
                  <a:pt x="359" y="616"/>
                  <a:pt x="442" y="522"/>
                </a:cubicBezTo>
                <a:cubicBezTo>
                  <a:pt x="479" y="482"/>
                  <a:pt x="496" y="442"/>
                  <a:pt x="506" y="418"/>
                </a:cubicBezTo>
                <a:cubicBezTo>
                  <a:pt x="514" y="395"/>
                  <a:pt x="534" y="318"/>
                  <a:pt x="534" y="281"/>
                </a:cubicBezTo>
                <a:cubicBezTo>
                  <a:pt x="534" y="233"/>
                  <a:pt x="509" y="220"/>
                  <a:pt x="494" y="220"/>
                </a:cubicBezTo>
                <a:cubicBezTo>
                  <a:pt x="474" y="220"/>
                  <a:pt x="451" y="243"/>
                  <a:pt x="451" y="262"/>
                </a:cubicBezTo>
                <a:cubicBezTo>
                  <a:pt x="451" y="271"/>
                  <a:pt x="456" y="276"/>
                  <a:pt x="464" y="284"/>
                </a:cubicBezTo>
                <a:cubicBezTo>
                  <a:pt x="474" y="294"/>
                  <a:pt x="496" y="316"/>
                  <a:pt x="496" y="358"/>
                </a:cubicBezTo>
                <a:cubicBezTo>
                  <a:pt x="496" y="415"/>
                  <a:pt x="449" y="487"/>
                  <a:pt x="419" y="517"/>
                </a:cubicBezTo>
                <a:cubicBezTo>
                  <a:pt x="342" y="596"/>
                  <a:pt x="284" y="596"/>
                  <a:pt x="255" y="596"/>
                </a:cubicBezTo>
                <a:lnTo>
                  <a:pt x="399" y="2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64" name="Freeform 31"/>
          <p:cNvSpPr/>
          <p:nvPr/>
        </p:nvSpPr>
        <p:spPr>
          <a:xfrm>
            <a:off x="6939720" y="2172960"/>
            <a:ext cx="74880" cy="313560"/>
          </a:xfrm>
          <a:custGeom>
            <a:avLst/>
            <a:gdLst/>
            <a:ahLst/>
            <a:rect l="0" t="0" r="r" b="b"/>
            <a:pathLst>
              <a:path w="208" h="871">
                <a:moveTo>
                  <a:pt x="207" y="862"/>
                </a:moveTo>
                <a:cubicBezTo>
                  <a:pt x="207" y="860"/>
                  <a:pt x="207" y="857"/>
                  <a:pt x="190" y="843"/>
                </a:cubicBezTo>
                <a:cubicBezTo>
                  <a:pt x="80" y="735"/>
                  <a:pt x="53" y="569"/>
                  <a:pt x="53" y="435"/>
                </a:cubicBezTo>
                <a:cubicBezTo>
                  <a:pt x="53" y="284"/>
                  <a:pt x="85" y="134"/>
                  <a:pt x="195" y="25"/>
                </a:cubicBezTo>
                <a:cubicBezTo>
                  <a:pt x="207" y="12"/>
                  <a:pt x="207" y="12"/>
                  <a:pt x="207" y="10"/>
                </a:cubicBezTo>
                <a:cubicBezTo>
                  <a:pt x="207" y="2"/>
                  <a:pt x="202" y="0"/>
                  <a:pt x="197" y="0"/>
                </a:cubicBezTo>
                <a:cubicBezTo>
                  <a:pt x="187" y="0"/>
                  <a:pt x="108" y="59"/>
                  <a:pt x="55" y="171"/>
                </a:cubicBezTo>
                <a:cubicBezTo>
                  <a:pt x="10" y="266"/>
                  <a:pt x="0" y="363"/>
                  <a:pt x="0" y="435"/>
                </a:cubicBezTo>
                <a:cubicBezTo>
                  <a:pt x="0" y="504"/>
                  <a:pt x="10" y="608"/>
                  <a:pt x="58" y="707"/>
                </a:cubicBezTo>
                <a:cubicBezTo>
                  <a:pt x="113" y="815"/>
                  <a:pt x="187" y="870"/>
                  <a:pt x="197" y="870"/>
                </a:cubicBezTo>
                <a:cubicBezTo>
                  <a:pt x="202" y="870"/>
                  <a:pt x="207" y="867"/>
                  <a:pt x="207" y="86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65" name="Freeform 32"/>
          <p:cNvSpPr/>
          <p:nvPr/>
        </p:nvSpPr>
        <p:spPr>
          <a:xfrm>
            <a:off x="7040160" y="2269080"/>
            <a:ext cx="158400" cy="142560"/>
          </a:xfrm>
          <a:custGeom>
            <a:avLst/>
            <a:gdLst/>
            <a:ahLst/>
            <a:rect l="0" t="0" r="r" b="b"/>
            <a:pathLst>
              <a:path w="440" h="396">
                <a:moveTo>
                  <a:pt x="269" y="124"/>
                </a:moveTo>
                <a:cubicBezTo>
                  <a:pt x="274" y="99"/>
                  <a:pt x="295" y="20"/>
                  <a:pt x="356" y="20"/>
                </a:cubicBezTo>
                <a:cubicBezTo>
                  <a:pt x="361" y="20"/>
                  <a:pt x="382" y="20"/>
                  <a:pt x="399" y="30"/>
                </a:cubicBezTo>
                <a:cubicBezTo>
                  <a:pt x="377" y="35"/>
                  <a:pt x="359" y="57"/>
                  <a:pt x="359" y="77"/>
                </a:cubicBezTo>
                <a:cubicBezTo>
                  <a:pt x="359" y="92"/>
                  <a:pt x="367" y="109"/>
                  <a:pt x="392" y="109"/>
                </a:cubicBezTo>
                <a:cubicBezTo>
                  <a:pt x="411" y="109"/>
                  <a:pt x="439" y="92"/>
                  <a:pt x="439" y="57"/>
                </a:cubicBezTo>
                <a:cubicBezTo>
                  <a:pt x="439" y="12"/>
                  <a:pt x="387" y="0"/>
                  <a:pt x="356" y="0"/>
                </a:cubicBezTo>
                <a:cubicBezTo>
                  <a:pt x="306" y="0"/>
                  <a:pt x="274" y="47"/>
                  <a:pt x="264" y="67"/>
                </a:cubicBezTo>
                <a:cubicBezTo>
                  <a:pt x="242" y="10"/>
                  <a:pt x="195" y="0"/>
                  <a:pt x="169" y="0"/>
                </a:cubicBezTo>
                <a:cubicBezTo>
                  <a:pt x="77" y="0"/>
                  <a:pt x="27" y="114"/>
                  <a:pt x="27" y="134"/>
                </a:cubicBezTo>
                <a:cubicBezTo>
                  <a:pt x="27" y="144"/>
                  <a:pt x="35" y="144"/>
                  <a:pt x="37" y="144"/>
                </a:cubicBezTo>
                <a:cubicBezTo>
                  <a:pt x="45" y="144"/>
                  <a:pt x="47" y="141"/>
                  <a:pt x="50" y="134"/>
                </a:cubicBezTo>
                <a:cubicBezTo>
                  <a:pt x="80" y="42"/>
                  <a:pt x="137" y="20"/>
                  <a:pt x="167" y="20"/>
                </a:cubicBezTo>
                <a:cubicBezTo>
                  <a:pt x="185" y="20"/>
                  <a:pt x="214" y="27"/>
                  <a:pt x="214" y="77"/>
                </a:cubicBezTo>
                <a:cubicBezTo>
                  <a:pt x="214" y="104"/>
                  <a:pt x="200" y="163"/>
                  <a:pt x="167" y="286"/>
                </a:cubicBezTo>
                <a:cubicBezTo>
                  <a:pt x="155" y="341"/>
                  <a:pt x="122" y="375"/>
                  <a:pt x="85" y="375"/>
                </a:cubicBezTo>
                <a:cubicBezTo>
                  <a:pt x="77" y="375"/>
                  <a:pt x="58" y="375"/>
                  <a:pt x="40" y="366"/>
                </a:cubicBezTo>
                <a:cubicBezTo>
                  <a:pt x="63" y="361"/>
                  <a:pt x="82" y="343"/>
                  <a:pt x="82" y="318"/>
                </a:cubicBezTo>
                <a:cubicBezTo>
                  <a:pt x="82" y="294"/>
                  <a:pt x="63" y="286"/>
                  <a:pt x="47" y="286"/>
                </a:cubicBezTo>
                <a:cubicBezTo>
                  <a:pt x="23" y="286"/>
                  <a:pt x="0" y="311"/>
                  <a:pt x="0" y="338"/>
                </a:cubicBezTo>
                <a:cubicBezTo>
                  <a:pt x="0" y="378"/>
                  <a:pt x="45" y="395"/>
                  <a:pt x="82" y="395"/>
                </a:cubicBezTo>
                <a:cubicBezTo>
                  <a:pt x="142" y="395"/>
                  <a:pt x="172" y="333"/>
                  <a:pt x="174" y="328"/>
                </a:cubicBezTo>
                <a:cubicBezTo>
                  <a:pt x="187" y="361"/>
                  <a:pt x="217" y="395"/>
                  <a:pt x="272" y="395"/>
                </a:cubicBezTo>
                <a:cubicBezTo>
                  <a:pt x="361" y="395"/>
                  <a:pt x="411" y="284"/>
                  <a:pt x="411" y="262"/>
                </a:cubicBezTo>
                <a:cubicBezTo>
                  <a:pt x="411" y="252"/>
                  <a:pt x="404" y="252"/>
                  <a:pt x="401" y="252"/>
                </a:cubicBezTo>
                <a:cubicBezTo>
                  <a:pt x="395" y="252"/>
                  <a:pt x="392" y="257"/>
                  <a:pt x="390" y="262"/>
                </a:cubicBezTo>
                <a:cubicBezTo>
                  <a:pt x="361" y="356"/>
                  <a:pt x="302" y="375"/>
                  <a:pt x="272" y="375"/>
                </a:cubicBezTo>
                <a:cubicBezTo>
                  <a:pt x="237" y="375"/>
                  <a:pt x="224" y="348"/>
                  <a:pt x="224" y="318"/>
                </a:cubicBezTo>
                <a:cubicBezTo>
                  <a:pt x="224" y="299"/>
                  <a:pt x="229" y="281"/>
                  <a:pt x="240" y="243"/>
                </a:cubicBezTo>
                <a:lnTo>
                  <a:pt x="269" y="12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66" name="Freeform 33"/>
          <p:cNvSpPr/>
          <p:nvPr/>
        </p:nvSpPr>
        <p:spPr>
          <a:xfrm>
            <a:off x="7238520" y="2374200"/>
            <a:ext cx="38160" cy="94680"/>
          </a:xfrm>
          <a:custGeom>
            <a:avLst/>
            <a:gdLst/>
            <a:ahLst/>
            <a:rect l="0" t="0" r="r" b="b"/>
            <a:pathLst>
              <a:path w="106" h="263">
                <a:moveTo>
                  <a:pt x="105" y="92"/>
                </a:moveTo>
                <a:cubicBezTo>
                  <a:pt x="105" y="35"/>
                  <a:pt x="82" y="0"/>
                  <a:pt x="47" y="0"/>
                </a:cubicBezTo>
                <a:cubicBezTo>
                  <a:pt x="18" y="0"/>
                  <a:pt x="0" y="22"/>
                  <a:pt x="0" y="47"/>
                </a:cubicBezTo>
                <a:cubicBezTo>
                  <a:pt x="0" y="69"/>
                  <a:pt x="18" y="94"/>
                  <a:pt x="47" y="94"/>
                </a:cubicBezTo>
                <a:cubicBezTo>
                  <a:pt x="58" y="94"/>
                  <a:pt x="70" y="89"/>
                  <a:pt x="80" y="82"/>
                </a:cubicBezTo>
                <a:cubicBezTo>
                  <a:pt x="82" y="79"/>
                  <a:pt x="82" y="79"/>
                  <a:pt x="82" y="79"/>
                </a:cubicBezTo>
                <a:cubicBezTo>
                  <a:pt x="85" y="79"/>
                  <a:pt x="85" y="79"/>
                  <a:pt x="85" y="92"/>
                </a:cubicBezTo>
                <a:cubicBezTo>
                  <a:pt x="85" y="159"/>
                  <a:pt x="55" y="211"/>
                  <a:pt x="24" y="240"/>
                </a:cubicBezTo>
                <a:cubicBezTo>
                  <a:pt x="15" y="247"/>
                  <a:pt x="15" y="249"/>
                  <a:pt x="15" y="252"/>
                </a:cubicBezTo>
                <a:cubicBezTo>
                  <a:pt x="15" y="259"/>
                  <a:pt x="20" y="262"/>
                  <a:pt x="23" y="262"/>
                </a:cubicBezTo>
                <a:cubicBezTo>
                  <a:pt x="32" y="262"/>
                  <a:pt x="105" y="196"/>
                  <a:pt x="105" y="9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67" name="Freeform 34"/>
          <p:cNvSpPr/>
          <p:nvPr/>
        </p:nvSpPr>
        <p:spPr>
          <a:xfrm>
            <a:off x="7359120" y="2212200"/>
            <a:ext cx="98280" cy="200520"/>
          </a:xfrm>
          <a:custGeom>
            <a:avLst/>
            <a:gdLst/>
            <a:ahLst/>
            <a:rect l="0" t="0" r="r" b="b"/>
            <a:pathLst>
              <a:path w="273" h="557">
                <a:moveTo>
                  <a:pt x="163" y="198"/>
                </a:moveTo>
                <a:lnTo>
                  <a:pt x="245" y="198"/>
                </a:lnTo>
                <a:cubicBezTo>
                  <a:pt x="262" y="198"/>
                  <a:pt x="272" y="198"/>
                  <a:pt x="272" y="181"/>
                </a:cubicBezTo>
                <a:cubicBezTo>
                  <a:pt x="272" y="171"/>
                  <a:pt x="262" y="171"/>
                  <a:pt x="247" y="171"/>
                </a:cubicBezTo>
                <a:lnTo>
                  <a:pt x="169" y="171"/>
                </a:lnTo>
                <a:cubicBezTo>
                  <a:pt x="202" y="47"/>
                  <a:pt x="205" y="30"/>
                  <a:pt x="205" y="25"/>
                </a:cubicBezTo>
                <a:cubicBezTo>
                  <a:pt x="205" y="10"/>
                  <a:pt x="195" y="0"/>
                  <a:pt x="179" y="0"/>
                </a:cubicBezTo>
                <a:cubicBezTo>
                  <a:pt x="177" y="0"/>
                  <a:pt x="152" y="0"/>
                  <a:pt x="145" y="32"/>
                </a:cubicBezTo>
                <a:lnTo>
                  <a:pt x="110" y="171"/>
                </a:lnTo>
                <a:lnTo>
                  <a:pt x="27" y="171"/>
                </a:lnTo>
                <a:cubicBezTo>
                  <a:pt x="10" y="171"/>
                  <a:pt x="0" y="171"/>
                  <a:pt x="0" y="188"/>
                </a:cubicBezTo>
                <a:cubicBezTo>
                  <a:pt x="0" y="198"/>
                  <a:pt x="8" y="198"/>
                  <a:pt x="24" y="198"/>
                </a:cubicBezTo>
                <a:lnTo>
                  <a:pt x="102" y="198"/>
                </a:lnTo>
                <a:cubicBezTo>
                  <a:pt x="40" y="445"/>
                  <a:pt x="35" y="460"/>
                  <a:pt x="35" y="475"/>
                </a:cubicBezTo>
                <a:cubicBezTo>
                  <a:pt x="35" y="522"/>
                  <a:pt x="70" y="556"/>
                  <a:pt x="117" y="556"/>
                </a:cubicBezTo>
                <a:cubicBezTo>
                  <a:pt x="207" y="556"/>
                  <a:pt x="257" y="427"/>
                  <a:pt x="257" y="423"/>
                </a:cubicBezTo>
                <a:cubicBezTo>
                  <a:pt x="257" y="413"/>
                  <a:pt x="250" y="413"/>
                  <a:pt x="247" y="413"/>
                </a:cubicBezTo>
                <a:cubicBezTo>
                  <a:pt x="240" y="413"/>
                  <a:pt x="237" y="415"/>
                  <a:pt x="235" y="425"/>
                </a:cubicBezTo>
                <a:cubicBezTo>
                  <a:pt x="195" y="517"/>
                  <a:pt x="150" y="536"/>
                  <a:pt x="119" y="536"/>
                </a:cubicBezTo>
                <a:cubicBezTo>
                  <a:pt x="100" y="536"/>
                  <a:pt x="92" y="527"/>
                  <a:pt x="92" y="497"/>
                </a:cubicBezTo>
                <a:cubicBezTo>
                  <a:pt x="92" y="475"/>
                  <a:pt x="92" y="470"/>
                  <a:pt x="97" y="455"/>
                </a:cubicBezTo>
                <a:lnTo>
                  <a:pt x="163" y="19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68" name="Freeform 35"/>
          <p:cNvSpPr/>
          <p:nvPr/>
        </p:nvSpPr>
        <p:spPr>
          <a:xfrm>
            <a:off x="7483320" y="2172960"/>
            <a:ext cx="74880" cy="313560"/>
          </a:xfrm>
          <a:custGeom>
            <a:avLst/>
            <a:gdLst/>
            <a:ahLst/>
            <a:rect l="0" t="0" r="r" b="b"/>
            <a:pathLst>
              <a:path w="208" h="871">
                <a:moveTo>
                  <a:pt x="207" y="435"/>
                </a:moveTo>
                <a:cubicBezTo>
                  <a:pt x="207" y="368"/>
                  <a:pt x="197" y="262"/>
                  <a:pt x="147" y="163"/>
                </a:cubicBezTo>
                <a:cubicBezTo>
                  <a:pt x="95" y="57"/>
                  <a:pt x="18" y="0"/>
                  <a:pt x="10" y="0"/>
                </a:cubicBezTo>
                <a:cubicBezTo>
                  <a:pt x="3" y="0"/>
                  <a:pt x="0" y="2"/>
                  <a:pt x="0" y="10"/>
                </a:cubicBezTo>
                <a:cubicBezTo>
                  <a:pt x="0" y="12"/>
                  <a:pt x="0" y="12"/>
                  <a:pt x="18" y="30"/>
                </a:cubicBezTo>
                <a:cubicBezTo>
                  <a:pt x="105" y="116"/>
                  <a:pt x="155" y="254"/>
                  <a:pt x="155" y="435"/>
                </a:cubicBezTo>
                <a:cubicBezTo>
                  <a:pt x="155" y="586"/>
                  <a:pt x="122" y="739"/>
                  <a:pt x="13" y="848"/>
                </a:cubicBezTo>
                <a:cubicBezTo>
                  <a:pt x="0" y="857"/>
                  <a:pt x="0" y="860"/>
                  <a:pt x="0" y="862"/>
                </a:cubicBezTo>
                <a:cubicBezTo>
                  <a:pt x="0" y="867"/>
                  <a:pt x="3" y="870"/>
                  <a:pt x="10" y="870"/>
                </a:cubicBezTo>
                <a:cubicBezTo>
                  <a:pt x="18" y="870"/>
                  <a:pt x="97" y="810"/>
                  <a:pt x="150" y="702"/>
                </a:cubicBezTo>
                <a:cubicBezTo>
                  <a:pt x="195" y="606"/>
                  <a:pt x="207" y="509"/>
                  <a:pt x="207" y="43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69" name="Freeform 36"/>
          <p:cNvSpPr/>
          <p:nvPr/>
        </p:nvSpPr>
        <p:spPr>
          <a:xfrm>
            <a:off x="7598880" y="2309040"/>
            <a:ext cx="68760" cy="149040"/>
          </a:xfrm>
          <a:custGeom>
            <a:avLst/>
            <a:gdLst/>
            <a:ahLst/>
            <a:rect l="0" t="0" r="r" b="b"/>
            <a:pathLst>
              <a:path w="191" h="414">
                <a:moveTo>
                  <a:pt x="172" y="22"/>
                </a:moveTo>
                <a:cubicBezTo>
                  <a:pt x="172" y="12"/>
                  <a:pt x="164" y="0"/>
                  <a:pt x="147" y="0"/>
                </a:cubicBezTo>
                <a:cubicBezTo>
                  <a:pt x="130" y="0"/>
                  <a:pt x="113" y="15"/>
                  <a:pt x="113" y="35"/>
                </a:cubicBezTo>
                <a:cubicBezTo>
                  <a:pt x="113" y="45"/>
                  <a:pt x="119" y="57"/>
                  <a:pt x="137" y="57"/>
                </a:cubicBezTo>
                <a:cubicBezTo>
                  <a:pt x="155" y="57"/>
                  <a:pt x="172" y="40"/>
                  <a:pt x="172" y="22"/>
                </a:cubicBezTo>
                <a:moveTo>
                  <a:pt x="45" y="333"/>
                </a:moveTo>
                <a:cubicBezTo>
                  <a:pt x="42" y="341"/>
                  <a:pt x="40" y="348"/>
                  <a:pt x="40" y="361"/>
                </a:cubicBezTo>
                <a:cubicBezTo>
                  <a:pt x="40" y="388"/>
                  <a:pt x="65" y="413"/>
                  <a:pt x="100" y="413"/>
                </a:cubicBezTo>
                <a:cubicBezTo>
                  <a:pt x="163" y="413"/>
                  <a:pt x="190" y="326"/>
                  <a:pt x="190" y="318"/>
                </a:cubicBezTo>
                <a:cubicBezTo>
                  <a:pt x="190" y="309"/>
                  <a:pt x="179" y="309"/>
                  <a:pt x="179" y="309"/>
                </a:cubicBezTo>
                <a:cubicBezTo>
                  <a:pt x="169" y="309"/>
                  <a:pt x="169" y="314"/>
                  <a:pt x="167" y="321"/>
                </a:cubicBezTo>
                <a:cubicBezTo>
                  <a:pt x="152" y="368"/>
                  <a:pt x="124" y="395"/>
                  <a:pt x="100" y="395"/>
                </a:cubicBezTo>
                <a:cubicBezTo>
                  <a:pt x="87" y="395"/>
                  <a:pt x="85" y="385"/>
                  <a:pt x="85" y="373"/>
                </a:cubicBezTo>
                <a:cubicBezTo>
                  <a:pt x="85" y="358"/>
                  <a:pt x="90" y="348"/>
                  <a:pt x="95" y="333"/>
                </a:cubicBezTo>
                <a:cubicBezTo>
                  <a:pt x="102" y="316"/>
                  <a:pt x="108" y="301"/>
                  <a:pt x="115" y="284"/>
                </a:cubicBezTo>
                <a:cubicBezTo>
                  <a:pt x="119" y="269"/>
                  <a:pt x="142" y="215"/>
                  <a:pt x="145" y="208"/>
                </a:cubicBezTo>
                <a:cubicBezTo>
                  <a:pt x="147" y="201"/>
                  <a:pt x="150" y="193"/>
                  <a:pt x="150" y="188"/>
                </a:cubicBezTo>
                <a:cubicBezTo>
                  <a:pt x="150" y="159"/>
                  <a:pt x="124" y="136"/>
                  <a:pt x="90" y="136"/>
                </a:cubicBezTo>
                <a:cubicBezTo>
                  <a:pt x="27" y="136"/>
                  <a:pt x="0" y="220"/>
                  <a:pt x="0" y="230"/>
                </a:cubicBezTo>
                <a:cubicBezTo>
                  <a:pt x="0" y="238"/>
                  <a:pt x="8" y="238"/>
                  <a:pt x="10" y="238"/>
                </a:cubicBezTo>
                <a:cubicBezTo>
                  <a:pt x="20" y="238"/>
                  <a:pt x="20" y="235"/>
                  <a:pt x="23" y="228"/>
                </a:cubicBezTo>
                <a:cubicBezTo>
                  <a:pt x="37" y="176"/>
                  <a:pt x="65" y="154"/>
                  <a:pt x="87" y="154"/>
                </a:cubicBezTo>
                <a:cubicBezTo>
                  <a:pt x="97" y="154"/>
                  <a:pt x="105" y="159"/>
                  <a:pt x="105" y="176"/>
                </a:cubicBezTo>
                <a:cubicBezTo>
                  <a:pt x="105" y="188"/>
                  <a:pt x="100" y="198"/>
                  <a:pt x="85" y="235"/>
                </a:cubicBezTo>
                <a:lnTo>
                  <a:pt x="45" y="33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70" name="Freeform 37"/>
          <p:cNvSpPr/>
          <p:nvPr/>
        </p:nvSpPr>
        <p:spPr>
          <a:xfrm>
            <a:off x="919080" y="4219560"/>
            <a:ext cx="7798680" cy="784440"/>
          </a:xfrm>
          <a:custGeom>
            <a:avLst/>
            <a:gdLst/>
            <a:ahLst/>
            <a:rect l="0" t="0" r="r" b="b"/>
            <a:pathLst>
              <a:path w="21663" h="2179">
                <a:moveTo>
                  <a:pt x="10831" y="2178"/>
                </a:moveTo>
                <a:lnTo>
                  <a:pt x="0" y="2178"/>
                </a:lnTo>
                <a:lnTo>
                  <a:pt x="0" y="0"/>
                </a:lnTo>
                <a:lnTo>
                  <a:pt x="21662" y="0"/>
                </a:lnTo>
                <a:lnTo>
                  <a:pt x="21662" y="2178"/>
                </a:lnTo>
                <a:lnTo>
                  <a:pt x="10831" y="217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1471" name="Freeform 38"/>
          <p:cNvSpPr/>
          <p:nvPr/>
        </p:nvSpPr>
        <p:spPr>
          <a:xfrm>
            <a:off x="935280" y="4498560"/>
            <a:ext cx="204840" cy="185400"/>
          </a:xfrm>
          <a:custGeom>
            <a:avLst/>
            <a:gdLst/>
            <a:ahLst/>
            <a:rect l="0" t="0" r="r" b="b"/>
            <a:pathLst>
              <a:path w="569" h="515">
                <a:moveTo>
                  <a:pt x="455" y="83"/>
                </a:moveTo>
                <a:cubicBezTo>
                  <a:pt x="493" y="26"/>
                  <a:pt x="527" y="24"/>
                  <a:pt x="557" y="23"/>
                </a:cubicBezTo>
                <a:cubicBezTo>
                  <a:pt x="565" y="23"/>
                  <a:pt x="568" y="10"/>
                  <a:pt x="568" y="8"/>
                </a:cubicBezTo>
                <a:cubicBezTo>
                  <a:pt x="568" y="2"/>
                  <a:pt x="563" y="0"/>
                  <a:pt x="557" y="0"/>
                </a:cubicBezTo>
                <a:cubicBezTo>
                  <a:pt x="536" y="0"/>
                  <a:pt x="513" y="2"/>
                  <a:pt x="491" y="2"/>
                </a:cubicBezTo>
                <a:cubicBezTo>
                  <a:pt x="464" y="2"/>
                  <a:pt x="438" y="0"/>
                  <a:pt x="412" y="0"/>
                </a:cubicBezTo>
                <a:cubicBezTo>
                  <a:pt x="409" y="0"/>
                  <a:pt x="396" y="0"/>
                  <a:pt x="396" y="14"/>
                </a:cubicBezTo>
                <a:cubicBezTo>
                  <a:pt x="396" y="23"/>
                  <a:pt x="406" y="23"/>
                  <a:pt x="409" y="23"/>
                </a:cubicBezTo>
                <a:cubicBezTo>
                  <a:pt x="432" y="24"/>
                  <a:pt x="446" y="31"/>
                  <a:pt x="446" y="47"/>
                </a:cubicBezTo>
                <a:cubicBezTo>
                  <a:pt x="446" y="58"/>
                  <a:pt x="435" y="74"/>
                  <a:pt x="435" y="74"/>
                </a:cubicBezTo>
                <a:lnTo>
                  <a:pt x="192" y="429"/>
                </a:lnTo>
                <a:lnTo>
                  <a:pt x="137" y="45"/>
                </a:lnTo>
                <a:cubicBezTo>
                  <a:pt x="137" y="33"/>
                  <a:pt x="156" y="23"/>
                  <a:pt x="192" y="23"/>
                </a:cubicBezTo>
                <a:cubicBezTo>
                  <a:pt x="203" y="23"/>
                  <a:pt x="211" y="23"/>
                  <a:pt x="211" y="8"/>
                </a:cubicBezTo>
                <a:cubicBezTo>
                  <a:pt x="211" y="2"/>
                  <a:pt x="205" y="0"/>
                  <a:pt x="201" y="0"/>
                </a:cubicBezTo>
                <a:cubicBezTo>
                  <a:pt x="169" y="0"/>
                  <a:pt x="136" y="2"/>
                  <a:pt x="101" y="2"/>
                </a:cubicBezTo>
                <a:cubicBezTo>
                  <a:pt x="88" y="2"/>
                  <a:pt x="72" y="2"/>
                  <a:pt x="58" y="2"/>
                </a:cubicBezTo>
                <a:cubicBezTo>
                  <a:pt x="42" y="2"/>
                  <a:pt x="29" y="0"/>
                  <a:pt x="16" y="0"/>
                </a:cubicBezTo>
                <a:cubicBezTo>
                  <a:pt x="9" y="0"/>
                  <a:pt x="0" y="0"/>
                  <a:pt x="0" y="14"/>
                </a:cubicBezTo>
                <a:cubicBezTo>
                  <a:pt x="0" y="23"/>
                  <a:pt x="7" y="23"/>
                  <a:pt x="20" y="23"/>
                </a:cubicBezTo>
                <a:cubicBezTo>
                  <a:pt x="65" y="23"/>
                  <a:pt x="65" y="29"/>
                  <a:pt x="68" y="47"/>
                </a:cubicBezTo>
                <a:lnTo>
                  <a:pt x="130" y="498"/>
                </a:lnTo>
                <a:cubicBezTo>
                  <a:pt x="133" y="512"/>
                  <a:pt x="136" y="514"/>
                  <a:pt x="146" y="514"/>
                </a:cubicBezTo>
                <a:cubicBezTo>
                  <a:pt x="159" y="514"/>
                  <a:pt x="162" y="510"/>
                  <a:pt x="169" y="499"/>
                </a:cubicBezTo>
                <a:lnTo>
                  <a:pt x="455" y="8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72" name="Freeform 39"/>
          <p:cNvSpPr/>
          <p:nvPr/>
        </p:nvSpPr>
        <p:spPr>
          <a:xfrm>
            <a:off x="1098000" y="4594320"/>
            <a:ext cx="89280" cy="122040"/>
          </a:xfrm>
          <a:custGeom>
            <a:avLst/>
            <a:gdLst/>
            <a:ahLst/>
            <a:rect l="0" t="0" r="r" b="b"/>
            <a:pathLst>
              <a:path w="248" h="339">
                <a:moveTo>
                  <a:pt x="247" y="246"/>
                </a:moveTo>
                <a:lnTo>
                  <a:pt x="227" y="246"/>
                </a:lnTo>
                <a:cubicBezTo>
                  <a:pt x="227" y="258"/>
                  <a:pt x="221" y="287"/>
                  <a:pt x="214" y="293"/>
                </a:cubicBezTo>
                <a:cubicBezTo>
                  <a:pt x="209" y="295"/>
                  <a:pt x="166" y="295"/>
                  <a:pt x="158" y="295"/>
                </a:cubicBezTo>
                <a:lnTo>
                  <a:pt x="56" y="295"/>
                </a:lnTo>
                <a:cubicBezTo>
                  <a:pt x="114" y="248"/>
                  <a:pt x="133" y="233"/>
                  <a:pt x="166" y="211"/>
                </a:cubicBezTo>
                <a:cubicBezTo>
                  <a:pt x="209" y="180"/>
                  <a:pt x="247" y="148"/>
                  <a:pt x="247" y="100"/>
                </a:cubicBezTo>
                <a:cubicBezTo>
                  <a:pt x="247" y="37"/>
                  <a:pt x="188" y="0"/>
                  <a:pt x="117" y="0"/>
                </a:cubicBezTo>
                <a:cubicBezTo>
                  <a:pt x="48" y="0"/>
                  <a:pt x="0" y="45"/>
                  <a:pt x="0" y="91"/>
                </a:cubicBezTo>
                <a:cubicBezTo>
                  <a:pt x="0" y="118"/>
                  <a:pt x="25" y="120"/>
                  <a:pt x="29" y="120"/>
                </a:cubicBezTo>
                <a:cubicBezTo>
                  <a:pt x="42" y="120"/>
                  <a:pt x="58" y="112"/>
                  <a:pt x="58" y="93"/>
                </a:cubicBezTo>
                <a:cubicBezTo>
                  <a:pt x="58" y="84"/>
                  <a:pt x="56" y="66"/>
                  <a:pt x="26" y="66"/>
                </a:cubicBezTo>
                <a:cubicBezTo>
                  <a:pt x="42" y="29"/>
                  <a:pt x="81" y="18"/>
                  <a:pt x="108" y="18"/>
                </a:cubicBezTo>
                <a:cubicBezTo>
                  <a:pt x="165" y="18"/>
                  <a:pt x="194" y="58"/>
                  <a:pt x="194" y="100"/>
                </a:cubicBezTo>
                <a:cubicBezTo>
                  <a:pt x="194" y="144"/>
                  <a:pt x="158" y="180"/>
                  <a:pt x="140" y="198"/>
                </a:cubicBezTo>
                <a:lnTo>
                  <a:pt x="4" y="319"/>
                </a:lnTo>
                <a:cubicBezTo>
                  <a:pt x="0" y="324"/>
                  <a:pt x="0" y="324"/>
                  <a:pt x="0" y="338"/>
                </a:cubicBezTo>
                <a:lnTo>
                  <a:pt x="230" y="338"/>
                </a:lnTo>
                <a:lnTo>
                  <a:pt x="247" y="24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73" name="Freeform 40"/>
          <p:cNvSpPr/>
          <p:nvPr/>
        </p:nvSpPr>
        <p:spPr>
          <a:xfrm>
            <a:off x="1208880" y="4635000"/>
            <a:ext cx="108000" cy="83520"/>
          </a:xfrm>
          <a:custGeom>
            <a:avLst/>
            <a:gdLst/>
            <a:ahLst/>
            <a:rect l="0" t="0" r="r" b="b"/>
            <a:pathLst>
              <a:path w="300" h="232">
                <a:moveTo>
                  <a:pt x="113" y="172"/>
                </a:moveTo>
                <a:cubicBezTo>
                  <a:pt x="107" y="190"/>
                  <a:pt x="88" y="217"/>
                  <a:pt x="61" y="217"/>
                </a:cubicBezTo>
                <a:cubicBezTo>
                  <a:pt x="58" y="217"/>
                  <a:pt x="41" y="217"/>
                  <a:pt x="29" y="211"/>
                </a:cubicBezTo>
                <a:cubicBezTo>
                  <a:pt x="52" y="202"/>
                  <a:pt x="55" y="184"/>
                  <a:pt x="55" y="181"/>
                </a:cubicBezTo>
                <a:cubicBezTo>
                  <a:pt x="55" y="169"/>
                  <a:pt x="45" y="163"/>
                  <a:pt x="32" y="163"/>
                </a:cubicBezTo>
                <a:cubicBezTo>
                  <a:pt x="16" y="163"/>
                  <a:pt x="0" y="176"/>
                  <a:pt x="0" y="194"/>
                </a:cubicBezTo>
                <a:cubicBezTo>
                  <a:pt x="0" y="219"/>
                  <a:pt x="32" y="231"/>
                  <a:pt x="58" y="231"/>
                </a:cubicBezTo>
                <a:cubicBezTo>
                  <a:pt x="84" y="231"/>
                  <a:pt x="108" y="217"/>
                  <a:pt x="122" y="194"/>
                </a:cubicBezTo>
                <a:cubicBezTo>
                  <a:pt x="136" y="221"/>
                  <a:pt x="165" y="231"/>
                  <a:pt x="188" y="231"/>
                </a:cubicBezTo>
                <a:cubicBezTo>
                  <a:pt x="253" y="231"/>
                  <a:pt x="286" y="167"/>
                  <a:pt x="286" y="152"/>
                </a:cubicBezTo>
                <a:cubicBezTo>
                  <a:pt x="286" y="147"/>
                  <a:pt x="279" y="147"/>
                  <a:pt x="276" y="147"/>
                </a:cubicBezTo>
                <a:cubicBezTo>
                  <a:pt x="269" y="147"/>
                  <a:pt x="269" y="148"/>
                  <a:pt x="266" y="155"/>
                </a:cubicBezTo>
                <a:cubicBezTo>
                  <a:pt x="254" y="190"/>
                  <a:pt x="221" y="217"/>
                  <a:pt x="189" y="217"/>
                </a:cubicBezTo>
                <a:cubicBezTo>
                  <a:pt x="166" y="217"/>
                  <a:pt x="156" y="202"/>
                  <a:pt x="156" y="184"/>
                </a:cubicBezTo>
                <a:cubicBezTo>
                  <a:pt x="156" y="169"/>
                  <a:pt x="169" y="124"/>
                  <a:pt x="185" y="66"/>
                </a:cubicBezTo>
                <a:cubicBezTo>
                  <a:pt x="195" y="26"/>
                  <a:pt x="221" y="14"/>
                  <a:pt x="239" y="14"/>
                </a:cubicBezTo>
                <a:cubicBezTo>
                  <a:pt x="241" y="14"/>
                  <a:pt x="259" y="14"/>
                  <a:pt x="270" y="21"/>
                </a:cubicBezTo>
                <a:cubicBezTo>
                  <a:pt x="253" y="26"/>
                  <a:pt x="246" y="42"/>
                  <a:pt x="246" y="50"/>
                </a:cubicBezTo>
                <a:cubicBezTo>
                  <a:pt x="246" y="62"/>
                  <a:pt x="254" y="68"/>
                  <a:pt x="269" y="68"/>
                </a:cubicBezTo>
                <a:cubicBezTo>
                  <a:pt x="279" y="68"/>
                  <a:pt x="299" y="60"/>
                  <a:pt x="299" y="37"/>
                </a:cubicBezTo>
                <a:cubicBezTo>
                  <a:pt x="299" y="8"/>
                  <a:pt x="263" y="0"/>
                  <a:pt x="241" y="0"/>
                </a:cubicBezTo>
                <a:cubicBezTo>
                  <a:pt x="211" y="0"/>
                  <a:pt x="192" y="16"/>
                  <a:pt x="178" y="37"/>
                </a:cubicBezTo>
                <a:cubicBezTo>
                  <a:pt x="169" y="14"/>
                  <a:pt x="142" y="0"/>
                  <a:pt x="110" y="0"/>
                </a:cubicBezTo>
                <a:cubicBezTo>
                  <a:pt x="49" y="0"/>
                  <a:pt x="13" y="63"/>
                  <a:pt x="13" y="79"/>
                </a:cubicBezTo>
                <a:cubicBezTo>
                  <a:pt x="13" y="84"/>
                  <a:pt x="20" y="84"/>
                  <a:pt x="23" y="84"/>
                </a:cubicBezTo>
                <a:cubicBezTo>
                  <a:pt x="29" y="84"/>
                  <a:pt x="29" y="83"/>
                  <a:pt x="33" y="76"/>
                </a:cubicBezTo>
                <a:cubicBezTo>
                  <a:pt x="48" y="37"/>
                  <a:pt x="81" y="14"/>
                  <a:pt x="110" y="14"/>
                </a:cubicBezTo>
                <a:cubicBezTo>
                  <a:pt x="128" y="14"/>
                  <a:pt x="142" y="23"/>
                  <a:pt x="142" y="47"/>
                </a:cubicBezTo>
                <a:cubicBezTo>
                  <a:pt x="142" y="58"/>
                  <a:pt x="136" y="84"/>
                  <a:pt x="130" y="101"/>
                </a:cubicBezTo>
                <a:lnTo>
                  <a:pt x="113" y="17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74" name="Freeform 41"/>
          <p:cNvSpPr/>
          <p:nvPr/>
        </p:nvSpPr>
        <p:spPr>
          <a:xfrm>
            <a:off x="1341000" y="4594320"/>
            <a:ext cx="89280" cy="122040"/>
          </a:xfrm>
          <a:custGeom>
            <a:avLst/>
            <a:gdLst/>
            <a:ahLst/>
            <a:rect l="0" t="0" r="r" b="b"/>
            <a:pathLst>
              <a:path w="248" h="339">
                <a:moveTo>
                  <a:pt x="247" y="246"/>
                </a:moveTo>
                <a:lnTo>
                  <a:pt x="227" y="246"/>
                </a:lnTo>
                <a:cubicBezTo>
                  <a:pt x="227" y="258"/>
                  <a:pt x="221" y="287"/>
                  <a:pt x="214" y="293"/>
                </a:cubicBezTo>
                <a:cubicBezTo>
                  <a:pt x="209" y="295"/>
                  <a:pt x="166" y="295"/>
                  <a:pt x="158" y="295"/>
                </a:cubicBezTo>
                <a:lnTo>
                  <a:pt x="56" y="295"/>
                </a:lnTo>
                <a:cubicBezTo>
                  <a:pt x="114" y="248"/>
                  <a:pt x="133" y="233"/>
                  <a:pt x="166" y="211"/>
                </a:cubicBezTo>
                <a:cubicBezTo>
                  <a:pt x="209" y="180"/>
                  <a:pt x="247" y="148"/>
                  <a:pt x="247" y="100"/>
                </a:cubicBezTo>
                <a:cubicBezTo>
                  <a:pt x="247" y="37"/>
                  <a:pt x="188" y="0"/>
                  <a:pt x="117" y="0"/>
                </a:cubicBezTo>
                <a:cubicBezTo>
                  <a:pt x="48" y="0"/>
                  <a:pt x="0" y="45"/>
                  <a:pt x="0" y="91"/>
                </a:cubicBezTo>
                <a:cubicBezTo>
                  <a:pt x="0" y="118"/>
                  <a:pt x="25" y="120"/>
                  <a:pt x="29" y="120"/>
                </a:cubicBezTo>
                <a:cubicBezTo>
                  <a:pt x="42" y="120"/>
                  <a:pt x="58" y="112"/>
                  <a:pt x="58" y="93"/>
                </a:cubicBezTo>
                <a:cubicBezTo>
                  <a:pt x="58" y="84"/>
                  <a:pt x="56" y="66"/>
                  <a:pt x="26" y="66"/>
                </a:cubicBezTo>
                <a:cubicBezTo>
                  <a:pt x="42" y="29"/>
                  <a:pt x="81" y="18"/>
                  <a:pt x="108" y="18"/>
                </a:cubicBezTo>
                <a:cubicBezTo>
                  <a:pt x="165" y="18"/>
                  <a:pt x="194" y="58"/>
                  <a:pt x="194" y="100"/>
                </a:cubicBezTo>
                <a:cubicBezTo>
                  <a:pt x="194" y="144"/>
                  <a:pt x="158" y="180"/>
                  <a:pt x="140" y="198"/>
                </a:cubicBezTo>
                <a:lnTo>
                  <a:pt x="4" y="319"/>
                </a:lnTo>
                <a:cubicBezTo>
                  <a:pt x="0" y="324"/>
                  <a:pt x="0" y="324"/>
                  <a:pt x="0" y="338"/>
                </a:cubicBezTo>
                <a:lnTo>
                  <a:pt x="230" y="338"/>
                </a:lnTo>
                <a:lnTo>
                  <a:pt x="247" y="24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75" name="Freeform 42"/>
          <p:cNvSpPr/>
          <p:nvPr/>
        </p:nvSpPr>
        <p:spPr>
          <a:xfrm>
            <a:off x="1550880" y="4581000"/>
            <a:ext cx="190800" cy="62280"/>
          </a:xfrm>
          <a:custGeom>
            <a:avLst/>
            <a:gdLst/>
            <a:ahLst/>
            <a:rect l="0" t="0" r="r" b="b"/>
            <a:pathLst>
              <a:path w="530" h="173">
                <a:moveTo>
                  <a:pt x="503" y="29"/>
                </a:moveTo>
                <a:cubicBezTo>
                  <a:pt x="513" y="29"/>
                  <a:pt x="529" y="29"/>
                  <a:pt x="529" y="14"/>
                </a:cubicBezTo>
                <a:cubicBezTo>
                  <a:pt x="529" y="0"/>
                  <a:pt x="513" y="0"/>
                  <a:pt x="503" y="0"/>
                </a:cubicBezTo>
                <a:lnTo>
                  <a:pt x="26" y="0"/>
                </a:lnTo>
                <a:cubicBezTo>
                  <a:pt x="16" y="0"/>
                  <a:pt x="0" y="0"/>
                  <a:pt x="0" y="14"/>
                </a:cubicBezTo>
                <a:cubicBezTo>
                  <a:pt x="0" y="29"/>
                  <a:pt x="16" y="29"/>
                  <a:pt x="26" y="29"/>
                </a:cubicBezTo>
                <a:lnTo>
                  <a:pt x="503" y="29"/>
                </a:lnTo>
                <a:moveTo>
                  <a:pt x="503" y="172"/>
                </a:moveTo>
                <a:cubicBezTo>
                  <a:pt x="513" y="172"/>
                  <a:pt x="529" y="172"/>
                  <a:pt x="529" y="157"/>
                </a:cubicBezTo>
                <a:cubicBezTo>
                  <a:pt x="529" y="142"/>
                  <a:pt x="513" y="142"/>
                  <a:pt x="503" y="142"/>
                </a:cubicBezTo>
                <a:lnTo>
                  <a:pt x="26" y="142"/>
                </a:lnTo>
                <a:cubicBezTo>
                  <a:pt x="16" y="142"/>
                  <a:pt x="0" y="142"/>
                  <a:pt x="0" y="157"/>
                </a:cubicBezTo>
                <a:cubicBezTo>
                  <a:pt x="0" y="172"/>
                  <a:pt x="16" y="172"/>
                  <a:pt x="26" y="172"/>
                </a:cubicBezTo>
                <a:lnTo>
                  <a:pt x="503" y="17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76" name="Freeform 43"/>
          <p:cNvSpPr/>
          <p:nvPr/>
        </p:nvSpPr>
        <p:spPr>
          <a:xfrm>
            <a:off x="1903680" y="4219560"/>
            <a:ext cx="149760" cy="784440"/>
          </a:xfrm>
          <a:custGeom>
            <a:avLst/>
            <a:gdLst/>
            <a:ahLst/>
            <a:rect l="0" t="0" r="r" b="b"/>
            <a:pathLst>
              <a:path w="416" h="2179">
                <a:moveTo>
                  <a:pt x="415" y="2172"/>
                </a:moveTo>
                <a:cubicBezTo>
                  <a:pt x="415" y="2168"/>
                  <a:pt x="415" y="2168"/>
                  <a:pt x="409" y="2162"/>
                </a:cubicBezTo>
                <a:cubicBezTo>
                  <a:pt x="334" y="2077"/>
                  <a:pt x="270" y="1984"/>
                  <a:pt x="224" y="1885"/>
                </a:cubicBezTo>
                <a:cubicBezTo>
                  <a:pt x="120" y="1661"/>
                  <a:pt x="77" y="1402"/>
                  <a:pt x="77" y="1090"/>
                </a:cubicBezTo>
                <a:cubicBezTo>
                  <a:pt x="77" y="780"/>
                  <a:pt x="117" y="508"/>
                  <a:pt x="234" y="271"/>
                </a:cubicBezTo>
                <a:cubicBezTo>
                  <a:pt x="279" y="177"/>
                  <a:pt x="341" y="93"/>
                  <a:pt x="412" y="14"/>
                </a:cubicBezTo>
                <a:cubicBezTo>
                  <a:pt x="412" y="13"/>
                  <a:pt x="415" y="10"/>
                  <a:pt x="415" y="8"/>
                </a:cubicBezTo>
                <a:cubicBezTo>
                  <a:pt x="415" y="0"/>
                  <a:pt x="409" y="0"/>
                  <a:pt x="396" y="0"/>
                </a:cubicBezTo>
                <a:cubicBezTo>
                  <a:pt x="386" y="0"/>
                  <a:pt x="383" y="0"/>
                  <a:pt x="383" y="2"/>
                </a:cubicBezTo>
                <a:cubicBezTo>
                  <a:pt x="380" y="2"/>
                  <a:pt x="331" y="45"/>
                  <a:pt x="270" y="126"/>
                </a:cubicBezTo>
                <a:cubicBezTo>
                  <a:pt x="130" y="303"/>
                  <a:pt x="61" y="518"/>
                  <a:pt x="25" y="735"/>
                </a:cubicBezTo>
                <a:cubicBezTo>
                  <a:pt x="7" y="851"/>
                  <a:pt x="0" y="970"/>
                  <a:pt x="0" y="1088"/>
                </a:cubicBezTo>
                <a:cubicBezTo>
                  <a:pt x="0" y="1360"/>
                  <a:pt x="39" y="1637"/>
                  <a:pt x="165" y="1887"/>
                </a:cubicBezTo>
                <a:cubicBezTo>
                  <a:pt x="221" y="1996"/>
                  <a:pt x="298" y="2096"/>
                  <a:pt x="376" y="2172"/>
                </a:cubicBezTo>
                <a:cubicBezTo>
                  <a:pt x="383" y="2178"/>
                  <a:pt x="383" y="2178"/>
                  <a:pt x="396" y="2178"/>
                </a:cubicBezTo>
                <a:cubicBezTo>
                  <a:pt x="409" y="2178"/>
                  <a:pt x="415" y="2178"/>
                  <a:pt x="415" y="217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77" name="Freeform 44"/>
          <p:cNvSpPr/>
          <p:nvPr/>
        </p:nvSpPr>
        <p:spPr>
          <a:xfrm>
            <a:off x="2148840" y="4606200"/>
            <a:ext cx="175680" cy="11520"/>
          </a:xfrm>
          <a:custGeom>
            <a:avLst/>
            <a:gdLst/>
            <a:ahLst/>
            <a:rect l="0" t="0" r="r" b="b"/>
            <a:pathLst>
              <a:path w="488" h="32">
                <a:moveTo>
                  <a:pt x="458" y="31"/>
                </a:moveTo>
                <a:cubicBezTo>
                  <a:pt x="471" y="31"/>
                  <a:pt x="487" y="31"/>
                  <a:pt x="487" y="16"/>
                </a:cubicBezTo>
                <a:cubicBezTo>
                  <a:pt x="487" y="0"/>
                  <a:pt x="471" y="0"/>
                  <a:pt x="458" y="0"/>
                </a:cubicBezTo>
                <a:lnTo>
                  <a:pt x="26" y="0"/>
                </a:lnTo>
                <a:cubicBezTo>
                  <a:pt x="13" y="0"/>
                  <a:pt x="0" y="0"/>
                  <a:pt x="0" y="16"/>
                </a:cubicBezTo>
                <a:cubicBezTo>
                  <a:pt x="0" y="31"/>
                  <a:pt x="13" y="31"/>
                  <a:pt x="26" y="31"/>
                </a:cubicBezTo>
                <a:lnTo>
                  <a:pt x="458" y="3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78" name="Freeform 45"/>
          <p:cNvSpPr/>
          <p:nvPr/>
        </p:nvSpPr>
        <p:spPr>
          <a:xfrm>
            <a:off x="2426040" y="4428360"/>
            <a:ext cx="380880" cy="366840"/>
          </a:xfrm>
          <a:custGeom>
            <a:avLst/>
            <a:gdLst/>
            <a:ahLst/>
            <a:rect l="0" t="0" r="r" b="b"/>
            <a:pathLst>
              <a:path w="1058" h="1019">
                <a:moveTo>
                  <a:pt x="960" y="1018"/>
                </a:moveTo>
                <a:lnTo>
                  <a:pt x="1057" y="784"/>
                </a:lnTo>
                <a:lnTo>
                  <a:pt x="1036" y="784"/>
                </a:lnTo>
                <a:cubicBezTo>
                  <a:pt x="1005" y="860"/>
                  <a:pt x="922" y="910"/>
                  <a:pt x="829" y="931"/>
                </a:cubicBezTo>
                <a:cubicBezTo>
                  <a:pt x="813" y="936"/>
                  <a:pt x="734" y="954"/>
                  <a:pt x="584" y="954"/>
                </a:cubicBezTo>
                <a:lnTo>
                  <a:pt x="104" y="954"/>
                </a:lnTo>
                <a:lnTo>
                  <a:pt x="509" y="520"/>
                </a:lnTo>
                <a:cubicBezTo>
                  <a:pt x="513" y="514"/>
                  <a:pt x="516" y="512"/>
                  <a:pt x="516" y="510"/>
                </a:cubicBezTo>
                <a:cubicBezTo>
                  <a:pt x="516" y="508"/>
                  <a:pt x="516" y="506"/>
                  <a:pt x="509" y="498"/>
                </a:cubicBezTo>
                <a:lnTo>
                  <a:pt x="140" y="34"/>
                </a:lnTo>
                <a:lnTo>
                  <a:pt x="575" y="34"/>
                </a:lnTo>
                <a:cubicBezTo>
                  <a:pt x="682" y="34"/>
                  <a:pt x="755" y="45"/>
                  <a:pt x="761" y="47"/>
                </a:cubicBezTo>
                <a:cubicBezTo>
                  <a:pt x="805" y="52"/>
                  <a:pt x="872" y="63"/>
                  <a:pt x="935" y="101"/>
                </a:cubicBezTo>
                <a:cubicBezTo>
                  <a:pt x="955" y="113"/>
                  <a:pt x="1009" y="144"/>
                  <a:pt x="1036" y="204"/>
                </a:cubicBezTo>
                <a:lnTo>
                  <a:pt x="1057" y="204"/>
                </a:lnTo>
                <a:lnTo>
                  <a:pt x="960" y="0"/>
                </a:lnTo>
                <a:lnTo>
                  <a:pt x="23" y="0"/>
                </a:lnTo>
                <a:cubicBezTo>
                  <a:pt x="4" y="0"/>
                  <a:pt x="3" y="0"/>
                  <a:pt x="0" y="5"/>
                </a:cubicBezTo>
                <a:cubicBezTo>
                  <a:pt x="0" y="8"/>
                  <a:pt x="0" y="21"/>
                  <a:pt x="0" y="29"/>
                </a:cubicBezTo>
                <a:lnTo>
                  <a:pt x="419" y="555"/>
                </a:lnTo>
                <a:lnTo>
                  <a:pt x="9" y="997"/>
                </a:lnTo>
                <a:cubicBezTo>
                  <a:pt x="0" y="1005"/>
                  <a:pt x="0" y="1010"/>
                  <a:pt x="0" y="1010"/>
                </a:cubicBezTo>
                <a:cubicBezTo>
                  <a:pt x="0" y="1018"/>
                  <a:pt x="9" y="1018"/>
                  <a:pt x="23" y="1018"/>
                </a:cubicBezTo>
                <a:lnTo>
                  <a:pt x="960" y="10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79" name="Freeform 46"/>
          <p:cNvSpPr/>
          <p:nvPr/>
        </p:nvSpPr>
        <p:spPr>
          <a:xfrm>
            <a:off x="2511360" y="4864320"/>
            <a:ext cx="213480" cy="125640"/>
          </a:xfrm>
          <a:custGeom>
            <a:avLst/>
            <a:gdLst/>
            <a:ahLst/>
            <a:rect l="0" t="0" r="r" b="b"/>
            <a:pathLst>
              <a:path w="593" h="349">
                <a:moveTo>
                  <a:pt x="527" y="42"/>
                </a:moveTo>
                <a:cubicBezTo>
                  <a:pt x="532" y="23"/>
                  <a:pt x="534" y="18"/>
                  <a:pt x="575" y="18"/>
                </a:cubicBezTo>
                <a:cubicBezTo>
                  <a:pt x="586" y="18"/>
                  <a:pt x="592" y="18"/>
                  <a:pt x="592" y="8"/>
                </a:cubicBezTo>
                <a:cubicBezTo>
                  <a:pt x="592" y="0"/>
                  <a:pt x="586" y="0"/>
                  <a:pt x="577" y="0"/>
                </a:cubicBezTo>
                <a:lnTo>
                  <a:pt x="500" y="0"/>
                </a:lnTo>
                <a:cubicBezTo>
                  <a:pt x="484" y="0"/>
                  <a:pt x="484" y="0"/>
                  <a:pt x="477" y="10"/>
                </a:cubicBezTo>
                <a:lnTo>
                  <a:pt x="261" y="301"/>
                </a:lnTo>
                <a:lnTo>
                  <a:pt x="208" y="14"/>
                </a:lnTo>
                <a:cubicBezTo>
                  <a:pt x="205" y="0"/>
                  <a:pt x="205" y="0"/>
                  <a:pt x="188" y="0"/>
                </a:cubicBezTo>
                <a:lnTo>
                  <a:pt x="108" y="0"/>
                </a:lnTo>
                <a:cubicBezTo>
                  <a:pt x="97" y="0"/>
                  <a:pt x="91" y="0"/>
                  <a:pt x="91" y="10"/>
                </a:cubicBezTo>
                <a:cubicBezTo>
                  <a:pt x="91" y="18"/>
                  <a:pt x="97" y="18"/>
                  <a:pt x="108" y="18"/>
                </a:cubicBezTo>
                <a:cubicBezTo>
                  <a:pt x="117" y="18"/>
                  <a:pt x="120" y="18"/>
                  <a:pt x="130" y="18"/>
                </a:cubicBezTo>
                <a:cubicBezTo>
                  <a:pt x="140" y="21"/>
                  <a:pt x="142" y="21"/>
                  <a:pt x="142" y="26"/>
                </a:cubicBezTo>
                <a:cubicBezTo>
                  <a:pt x="142" y="26"/>
                  <a:pt x="142" y="31"/>
                  <a:pt x="140" y="37"/>
                </a:cubicBezTo>
                <a:lnTo>
                  <a:pt x="70" y="295"/>
                </a:lnTo>
                <a:cubicBezTo>
                  <a:pt x="65" y="311"/>
                  <a:pt x="56" y="328"/>
                  <a:pt x="11" y="330"/>
                </a:cubicBezTo>
                <a:cubicBezTo>
                  <a:pt x="7" y="330"/>
                  <a:pt x="0" y="330"/>
                  <a:pt x="0" y="343"/>
                </a:cubicBezTo>
                <a:cubicBezTo>
                  <a:pt x="0" y="343"/>
                  <a:pt x="0" y="348"/>
                  <a:pt x="9" y="348"/>
                </a:cubicBezTo>
                <a:cubicBezTo>
                  <a:pt x="25" y="348"/>
                  <a:pt x="48" y="347"/>
                  <a:pt x="65" y="347"/>
                </a:cubicBezTo>
                <a:cubicBezTo>
                  <a:pt x="78" y="347"/>
                  <a:pt x="113" y="348"/>
                  <a:pt x="126" y="348"/>
                </a:cubicBezTo>
                <a:cubicBezTo>
                  <a:pt x="128" y="348"/>
                  <a:pt x="137" y="348"/>
                  <a:pt x="137" y="338"/>
                </a:cubicBezTo>
                <a:cubicBezTo>
                  <a:pt x="137" y="330"/>
                  <a:pt x="128" y="330"/>
                  <a:pt x="124" y="330"/>
                </a:cubicBezTo>
                <a:cubicBezTo>
                  <a:pt x="88" y="330"/>
                  <a:pt x="88" y="316"/>
                  <a:pt x="88" y="309"/>
                </a:cubicBezTo>
                <a:cubicBezTo>
                  <a:pt x="88" y="308"/>
                  <a:pt x="88" y="306"/>
                  <a:pt x="91" y="298"/>
                </a:cubicBezTo>
                <a:lnTo>
                  <a:pt x="165" y="24"/>
                </a:lnTo>
                <a:lnTo>
                  <a:pt x="225" y="335"/>
                </a:lnTo>
                <a:cubicBezTo>
                  <a:pt x="227" y="345"/>
                  <a:pt x="227" y="348"/>
                  <a:pt x="237" y="348"/>
                </a:cubicBezTo>
                <a:cubicBezTo>
                  <a:pt x="243" y="348"/>
                  <a:pt x="247" y="343"/>
                  <a:pt x="253" y="338"/>
                </a:cubicBezTo>
                <a:lnTo>
                  <a:pt x="487" y="18"/>
                </a:lnTo>
                <a:lnTo>
                  <a:pt x="487" y="21"/>
                </a:lnTo>
                <a:lnTo>
                  <a:pt x="409" y="309"/>
                </a:lnTo>
                <a:cubicBezTo>
                  <a:pt x="403" y="327"/>
                  <a:pt x="403" y="330"/>
                  <a:pt x="358" y="330"/>
                </a:cubicBezTo>
                <a:cubicBezTo>
                  <a:pt x="349" y="330"/>
                  <a:pt x="342" y="330"/>
                  <a:pt x="342" y="343"/>
                </a:cubicBezTo>
                <a:cubicBezTo>
                  <a:pt x="342" y="343"/>
                  <a:pt x="342" y="348"/>
                  <a:pt x="351" y="348"/>
                </a:cubicBezTo>
                <a:cubicBezTo>
                  <a:pt x="363" y="348"/>
                  <a:pt x="374" y="347"/>
                  <a:pt x="386" y="347"/>
                </a:cubicBezTo>
                <a:cubicBezTo>
                  <a:pt x="396" y="347"/>
                  <a:pt x="409" y="347"/>
                  <a:pt x="422" y="347"/>
                </a:cubicBezTo>
                <a:cubicBezTo>
                  <a:pt x="438" y="347"/>
                  <a:pt x="475" y="348"/>
                  <a:pt x="491" y="348"/>
                </a:cubicBezTo>
                <a:cubicBezTo>
                  <a:pt x="496" y="348"/>
                  <a:pt x="503" y="348"/>
                  <a:pt x="503" y="338"/>
                </a:cubicBezTo>
                <a:cubicBezTo>
                  <a:pt x="503" y="330"/>
                  <a:pt x="496" y="330"/>
                  <a:pt x="484" y="330"/>
                </a:cubicBezTo>
                <a:cubicBezTo>
                  <a:pt x="484" y="330"/>
                  <a:pt x="474" y="330"/>
                  <a:pt x="464" y="330"/>
                </a:cubicBezTo>
                <a:cubicBezTo>
                  <a:pt x="451" y="328"/>
                  <a:pt x="451" y="327"/>
                  <a:pt x="451" y="322"/>
                </a:cubicBezTo>
                <a:cubicBezTo>
                  <a:pt x="451" y="318"/>
                  <a:pt x="453" y="314"/>
                  <a:pt x="453" y="309"/>
                </a:cubicBezTo>
                <a:lnTo>
                  <a:pt x="527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80" name="Freeform 47"/>
          <p:cNvSpPr/>
          <p:nvPr/>
        </p:nvSpPr>
        <p:spPr>
          <a:xfrm>
            <a:off x="2919960" y="4321080"/>
            <a:ext cx="190800" cy="179640"/>
          </a:xfrm>
          <a:custGeom>
            <a:avLst/>
            <a:gdLst/>
            <a:ahLst/>
            <a:rect l="0" t="0" r="r" b="b"/>
            <a:pathLst>
              <a:path w="530" h="499">
                <a:moveTo>
                  <a:pt x="527" y="16"/>
                </a:moveTo>
                <a:cubicBezTo>
                  <a:pt x="527" y="14"/>
                  <a:pt x="529" y="10"/>
                  <a:pt x="529" y="6"/>
                </a:cubicBezTo>
                <a:cubicBezTo>
                  <a:pt x="529" y="0"/>
                  <a:pt x="525" y="0"/>
                  <a:pt x="509" y="0"/>
                </a:cubicBezTo>
                <a:lnTo>
                  <a:pt x="173" y="0"/>
                </a:lnTo>
                <a:cubicBezTo>
                  <a:pt x="153" y="0"/>
                  <a:pt x="153" y="0"/>
                  <a:pt x="149" y="14"/>
                </a:cubicBezTo>
                <a:lnTo>
                  <a:pt x="107" y="147"/>
                </a:lnTo>
                <a:cubicBezTo>
                  <a:pt x="104" y="148"/>
                  <a:pt x="104" y="155"/>
                  <a:pt x="104" y="157"/>
                </a:cubicBezTo>
                <a:cubicBezTo>
                  <a:pt x="104" y="157"/>
                  <a:pt x="104" y="163"/>
                  <a:pt x="113" y="163"/>
                </a:cubicBezTo>
                <a:cubicBezTo>
                  <a:pt x="120" y="163"/>
                  <a:pt x="122" y="159"/>
                  <a:pt x="122" y="157"/>
                </a:cubicBezTo>
                <a:cubicBezTo>
                  <a:pt x="153" y="71"/>
                  <a:pt x="194" y="23"/>
                  <a:pt x="318" y="23"/>
                </a:cubicBezTo>
                <a:lnTo>
                  <a:pt x="448" y="23"/>
                </a:lnTo>
                <a:lnTo>
                  <a:pt x="3" y="479"/>
                </a:lnTo>
                <a:cubicBezTo>
                  <a:pt x="3" y="479"/>
                  <a:pt x="0" y="489"/>
                  <a:pt x="0" y="491"/>
                </a:cubicBezTo>
                <a:cubicBezTo>
                  <a:pt x="0" y="498"/>
                  <a:pt x="4" y="498"/>
                  <a:pt x="20" y="498"/>
                </a:cubicBezTo>
                <a:lnTo>
                  <a:pt x="365" y="498"/>
                </a:lnTo>
                <a:cubicBezTo>
                  <a:pt x="386" y="498"/>
                  <a:pt x="386" y="498"/>
                  <a:pt x="390" y="483"/>
                </a:cubicBezTo>
                <a:lnTo>
                  <a:pt x="446" y="322"/>
                </a:lnTo>
                <a:cubicBezTo>
                  <a:pt x="448" y="319"/>
                  <a:pt x="451" y="314"/>
                  <a:pt x="451" y="311"/>
                </a:cubicBezTo>
                <a:cubicBezTo>
                  <a:pt x="451" y="308"/>
                  <a:pt x="446" y="303"/>
                  <a:pt x="439" y="303"/>
                </a:cubicBezTo>
                <a:cubicBezTo>
                  <a:pt x="432" y="303"/>
                  <a:pt x="432" y="306"/>
                  <a:pt x="425" y="322"/>
                </a:cubicBezTo>
                <a:cubicBezTo>
                  <a:pt x="392" y="421"/>
                  <a:pt x="354" y="473"/>
                  <a:pt x="218" y="473"/>
                </a:cubicBezTo>
                <a:lnTo>
                  <a:pt x="81" y="473"/>
                </a:lnTo>
                <a:lnTo>
                  <a:pt x="527" y="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81" name="Freeform 48"/>
          <p:cNvSpPr/>
          <p:nvPr/>
        </p:nvSpPr>
        <p:spPr>
          <a:xfrm>
            <a:off x="3113280" y="4414320"/>
            <a:ext cx="213480" cy="125640"/>
          </a:xfrm>
          <a:custGeom>
            <a:avLst/>
            <a:gdLst/>
            <a:ahLst/>
            <a:rect l="0" t="0" r="r" b="b"/>
            <a:pathLst>
              <a:path w="593" h="349">
                <a:moveTo>
                  <a:pt x="527" y="42"/>
                </a:moveTo>
                <a:cubicBezTo>
                  <a:pt x="532" y="23"/>
                  <a:pt x="534" y="18"/>
                  <a:pt x="575" y="18"/>
                </a:cubicBezTo>
                <a:cubicBezTo>
                  <a:pt x="586" y="18"/>
                  <a:pt x="592" y="18"/>
                  <a:pt x="592" y="8"/>
                </a:cubicBezTo>
                <a:cubicBezTo>
                  <a:pt x="592" y="0"/>
                  <a:pt x="586" y="0"/>
                  <a:pt x="577" y="0"/>
                </a:cubicBezTo>
                <a:lnTo>
                  <a:pt x="500" y="0"/>
                </a:lnTo>
                <a:cubicBezTo>
                  <a:pt x="484" y="0"/>
                  <a:pt x="484" y="0"/>
                  <a:pt x="477" y="10"/>
                </a:cubicBezTo>
                <a:lnTo>
                  <a:pt x="261" y="301"/>
                </a:lnTo>
                <a:lnTo>
                  <a:pt x="208" y="14"/>
                </a:lnTo>
                <a:cubicBezTo>
                  <a:pt x="205" y="0"/>
                  <a:pt x="205" y="0"/>
                  <a:pt x="188" y="0"/>
                </a:cubicBezTo>
                <a:lnTo>
                  <a:pt x="108" y="0"/>
                </a:lnTo>
                <a:cubicBezTo>
                  <a:pt x="97" y="0"/>
                  <a:pt x="91" y="0"/>
                  <a:pt x="91" y="10"/>
                </a:cubicBezTo>
                <a:cubicBezTo>
                  <a:pt x="91" y="18"/>
                  <a:pt x="97" y="18"/>
                  <a:pt x="108" y="18"/>
                </a:cubicBezTo>
                <a:cubicBezTo>
                  <a:pt x="117" y="18"/>
                  <a:pt x="120" y="18"/>
                  <a:pt x="130" y="18"/>
                </a:cubicBezTo>
                <a:cubicBezTo>
                  <a:pt x="140" y="21"/>
                  <a:pt x="142" y="21"/>
                  <a:pt x="142" y="26"/>
                </a:cubicBezTo>
                <a:cubicBezTo>
                  <a:pt x="142" y="26"/>
                  <a:pt x="142" y="31"/>
                  <a:pt x="140" y="37"/>
                </a:cubicBezTo>
                <a:lnTo>
                  <a:pt x="70" y="295"/>
                </a:lnTo>
                <a:cubicBezTo>
                  <a:pt x="65" y="311"/>
                  <a:pt x="56" y="328"/>
                  <a:pt x="11" y="330"/>
                </a:cubicBezTo>
                <a:cubicBezTo>
                  <a:pt x="7" y="330"/>
                  <a:pt x="0" y="330"/>
                  <a:pt x="0" y="343"/>
                </a:cubicBezTo>
                <a:cubicBezTo>
                  <a:pt x="0" y="343"/>
                  <a:pt x="0" y="348"/>
                  <a:pt x="9" y="348"/>
                </a:cubicBezTo>
                <a:cubicBezTo>
                  <a:pt x="25" y="348"/>
                  <a:pt x="48" y="347"/>
                  <a:pt x="65" y="347"/>
                </a:cubicBezTo>
                <a:cubicBezTo>
                  <a:pt x="78" y="347"/>
                  <a:pt x="113" y="348"/>
                  <a:pt x="126" y="348"/>
                </a:cubicBezTo>
                <a:cubicBezTo>
                  <a:pt x="128" y="348"/>
                  <a:pt x="137" y="348"/>
                  <a:pt x="137" y="338"/>
                </a:cubicBezTo>
                <a:cubicBezTo>
                  <a:pt x="137" y="330"/>
                  <a:pt x="128" y="330"/>
                  <a:pt x="124" y="330"/>
                </a:cubicBezTo>
                <a:cubicBezTo>
                  <a:pt x="88" y="330"/>
                  <a:pt x="88" y="316"/>
                  <a:pt x="88" y="309"/>
                </a:cubicBezTo>
                <a:cubicBezTo>
                  <a:pt x="88" y="308"/>
                  <a:pt x="88" y="306"/>
                  <a:pt x="91" y="298"/>
                </a:cubicBezTo>
                <a:lnTo>
                  <a:pt x="165" y="24"/>
                </a:lnTo>
                <a:lnTo>
                  <a:pt x="225" y="335"/>
                </a:lnTo>
                <a:cubicBezTo>
                  <a:pt x="227" y="345"/>
                  <a:pt x="227" y="348"/>
                  <a:pt x="237" y="348"/>
                </a:cubicBezTo>
                <a:cubicBezTo>
                  <a:pt x="243" y="348"/>
                  <a:pt x="247" y="343"/>
                  <a:pt x="253" y="338"/>
                </a:cubicBezTo>
                <a:lnTo>
                  <a:pt x="487" y="18"/>
                </a:lnTo>
                <a:lnTo>
                  <a:pt x="487" y="21"/>
                </a:lnTo>
                <a:lnTo>
                  <a:pt x="409" y="309"/>
                </a:lnTo>
                <a:cubicBezTo>
                  <a:pt x="403" y="327"/>
                  <a:pt x="403" y="330"/>
                  <a:pt x="358" y="330"/>
                </a:cubicBezTo>
                <a:cubicBezTo>
                  <a:pt x="349" y="330"/>
                  <a:pt x="342" y="330"/>
                  <a:pt x="342" y="343"/>
                </a:cubicBezTo>
                <a:cubicBezTo>
                  <a:pt x="342" y="343"/>
                  <a:pt x="342" y="348"/>
                  <a:pt x="351" y="348"/>
                </a:cubicBezTo>
                <a:cubicBezTo>
                  <a:pt x="363" y="348"/>
                  <a:pt x="374" y="347"/>
                  <a:pt x="386" y="347"/>
                </a:cubicBezTo>
                <a:cubicBezTo>
                  <a:pt x="396" y="347"/>
                  <a:pt x="409" y="347"/>
                  <a:pt x="422" y="347"/>
                </a:cubicBezTo>
                <a:cubicBezTo>
                  <a:pt x="438" y="347"/>
                  <a:pt x="475" y="348"/>
                  <a:pt x="491" y="348"/>
                </a:cubicBezTo>
                <a:cubicBezTo>
                  <a:pt x="496" y="348"/>
                  <a:pt x="503" y="348"/>
                  <a:pt x="503" y="338"/>
                </a:cubicBezTo>
                <a:cubicBezTo>
                  <a:pt x="503" y="330"/>
                  <a:pt x="496" y="330"/>
                  <a:pt x="484" y="330"/>
                </a:cubicBezTo>
                <a:cubicBezTo>
                  <a:pt x="484" y="330"/>
                  <a:pt x="474" y="330"/>
                  <a:pt x="464" y="330"/>
                </a:cubicBezTo>
                <a:cubicBezTo>
                  <a:pt x="451" y="328"/>
                  <a:pt x="451" y="327"/>
                  <a:pt x="451" y="322"/>
                </a:cubicBezTo>
                <a:cubicBezTo>
                  <a:pt x="451" y="318"/>
                  <a:pt x="453" y="314"/>
                  <a:pt x="453" y="309"/>
                </a:cubicBezTo>
                <a:lnTo>
                  <a:pt x="527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82" name="Freeform 49"/>
          <p:cNvSpPr/>
          <p:nvPr/>
        </p:nvSpPr>
        <p:spPr>
          <a:xfrm>
            <a:off x="2903760" y="4606200"/>
            <a:ext cx="448920" cy="11520"/>
          </a:xfrm>
          <a:custGeom>
            <a:avLst/>
            <a:gdLst/>
            <a:ahLst/>
            <a:rect l="0" t="0" r="r" b="b"/>
            <a:pathLst>
              <a:path w="1247" h="32">
                <a:moveTo>
                  <a:pt x="622" y="31"/>
                </a:moveTo>
                <a:lnTo>
                  <a:pt x="0" y="31"/>
                </a:lnTo>
                <a:lnTo>
                  <a:pt x="0" y="0"/>
                </a:lnTo>
                <a:lnTo>
                  <a:pt x="1246" y="0"/>
                </a:lnTo>
                <a:lnTo>
                  <a:pt x="1246" y="31"/>
                </a:lnTo>
                <a:lnTo>
                  <a:pt x="622" y="3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83" name="Freeform 50"/>
          <p:cNvSpPr/>
          <p:nvPr/>
        </p:nvSpPr>
        <p:spPr>
          <a:xfrm>
            <a:off x="2945160" y="4740840"/>
            <a:ext cx="117360" cy="119160"/>
          </a:xfrm>
          <a:custGeom>
            <a:avLst/>
            <a:gdLst/>
            <a:ahLst/>
            <a:rect l="0" t="0" r="r" b="b"/>
            <a:pathLst>
              <a:path w="326" h="331">
                <a:moveTo>
                  <a:pt x="48" y="279"/>
                </a:moveTo>
                <a:cubicBezTo>
                  <a:pt x="45" y="290"/>
                  <a:pt x="41" y="308"/>
                  <a:pt x="41" y="311"/>
                </a:cubicBezTo>
                <a:cubicBezTo>
                  <a:pt x="41" y="324"/>
                  <a:pt x="52" y="330"/>
                  <a:pt x="62" y="330"/>
                </a:cubicBezTo>
                <a:cubicBezTo>
                  <a:pt x="72" y="330"/>
                  <a:pt x="88" y="324"/>
                  <a:pt x="92" y="309"/>
                </a:cubicBezTo>
                <a:cubicBezTo>
                  <a:pt x="94" y="308"/>
                  <a:pt x="122" y="209"/>
                  <a:pt x="124" y="194"/>
                </a:cubicBezTo>
                <a:cubicBezTo>
                  <a:pt x="130" y="172"/>
                  <a:pt x="143" y="120"/>
                  <a:pt x="151" y="100"/>
                </a:cubicBezTo>
                <a:cubicBezTo>
                  <a:pt x="153" y="91"/>
                  <a:pt x="175" y="55"/>
                  <a:pt x="194" y="39"/>
                </a:cubicBezTo>
                <a:cubicBezTo>
                  <a:pt x="201" y="34"/>
                  <a:pt x="224" y="16"/>
                  <a:pt x="259" y="16"/>
                </a:cubicBezTo>
                <a:cubicBezTo>
                  <a:pt x="279" y="16"/>
                  <a:pt x="291" y="24"/>
                  <a:pt x="292" y="24"/>
                </a:cubicBezTo>
                <a:cubicBezTo>
                  <a:pt x="269" y="29"/>
                  <a:pt x="250" y="45"/>
                  <a:pt x="250" y="63"/>
                </a:cubicBezTo>
                <a:cubicBezTo>
                  <a:pt x="250" y="76"/>
                  <a:pt x="259" y="91"/>
                  <a:pt x="282" y="91"/>
                </a:cubicBezTo>
                <a:cubicBezTo>
                  <a:pt x="302" y="91"/>
                  <a:pt x="325" y="74"/>
                  <a:pt x="325" y="47"/>
                </a:cubicBezTo>
                <a:cubicBezTo>
                  <a:pt x="325" y="23"/>
                  <a:pt x="299" y="0"/>
                  <a:pt x="259" y="0"/>
                </a:cubicBezTo>
                <a:cubicBezTo>
                  <a:pt x="208" y="0"/>
                  <a:pt x="172" y="34"/>
                  <a:pt x="156" y="55"/>
                </a:cubicBezTo>
                <a:cubicBezTo>
                  <a:pt x="151" y="23"/>
                  <a:pt x="122" y="0"/>
                  <a:pt x="84" y="0"/>
                </a:cubicBezTo>
                <a:cubicBezTo>
                  <a:pt x="48" y="0"/>
                  <a:pt x="32" y="29"/>
                  <a:pt x="25" y="42"/>
                </a:cubicBezTo>
                <a:cubicBezTo>
                  <a:pt x="11" y="66"/>
                  <a:pt x="0" y="109"/>
                  <a:pt x="0" y="112"/>
                </a:cubicBezTo>
                <a:cubicBezTo>
                  <a:pt x="0" y="120"/>
                  <a:pt x="9" y="120"/>
                  <a:pt x="9" y="120"/>
                </a:cubicBezTo>
                <a:cubicBezTo>
                  <a:pt x="18" y="120"/>
                  <a:pt x="18" y="120"/>
                  <a:pt x="23" y="103"/>
                </a:cubicBezTo>
                <a:cubicBezTo>
                  <a:pt x="36" y="52"/>
                  <a:pt x="52" y="16"/>
                  <a:pt x="81" y="16"/>
                </a:cubicBezTo>
                <a:cubicBezTo>
                  <a:pt x="94" y="16"/>
                  <a:pt x="107" y="23"/>
                  <a:pt x="107" y="50"/>
                </a:cubicBezTo>
                <a:cubicBezTo>
                  <a:pt x="107" y="63"/>
                  <a:pt x="104" y="72"/>
                  <a:pt x="92" y="112"/>
                </a:cubicBezTo>
                <a:lnTo>
                  <a:pt x="48" y="27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84" name="Freeform 51"/>
          <p:cNvSpPr/>
          <p:nvPr/>
        </p:nvSpPr>
        <p:spPr>
          <a:xfrm>
            <a:off x="3079800" y="4770360"/>
            <a:ext cx="213480" cy="125640"/>
          </a:xfrm>
          <a:custGeom>
            <a:avLst/>
            <a:gdLst/>
            <a:ahLst/>
            <a:rect l="0" t="0" r="r" b="b"/>
            <a:pathLst>
              <a:path w="593" h="349">
                <a:moveTo>
                  <a:pt x="527" y="42"/>
                </a:moveTo>
                <a:cubicBezTo>
                  <a:pt x="532" y="23"/>
                  <a:pt x="534" y="18"/>
                  <a:pt x="575" y="18"/>
                </a:cubicBezTo>
                <a:cubicBezTo>
                  <a:pt x="586" y="18"/>
                  <a:pt x="592" y="18"/>
                  <a:pt x="592" y="8"/>
                </a:cubicBezTo>
                <a:cubicBezTo>
                  <a:pt x="592" y="0"/>
                  <a:pt x="586" y="0"/>
                  <a:pt x="577" y="0"/>
                </a:cubicBezTo>
                <a:lnTo>
                  <a:pt x="500" y="0"/>
                </a:lnTo>
                <a:cubicBezTo>
                  <a:pt x="484" y="0"/>
                  <a:pt x="484" y="0"/>
                  <a:pt x="477" y="10"/>
                </a:cubicBezTo>
                <a:lnTo>
                  <a:pt x="261" y="301"/>
                </a:lnTo>
                <a:lnTo>
                  <a:pt x="208" y="14"/>
                </a:lnTo>
                <a:cubicBezTo>
                  <a:pt x="205" y="0"/>
                  <a:pt x="205" y="0"/>
                  <a:pt x="188" y="0"/>
                </a:cubicBezTo>
                <a:lnTo>
                  <a:pt x="108" y="0"/>
                </a:lnTo>
                <a:cubicBezTo>
                  <a:pt x="97" y="0"/>
                  <a:pt x="91" y="0"/>
                  <a:pt x="91" y="10"/>
                </a:cubicBezTo>
                <a:cubicBezTo>
                  <a:pt x="91" y="18"/>
                  <a:pt x="97" y="18"/>
                  <a:pt x="108" y="18"/>
                </a:cubicBezTo>
                <a:cubicBezTo>
                  <a:pt x="117" y="18"/>
                  <a:pt x="120" y="18"/>
                  <a:pt x="130" y="18"/>
                </a:cubicBezTo>
                <a:cubicBezTo>
                  <a:pt x="140" y="21"/>
                  <a:pt x="142" y="21"/>
                  <a:pt x="142" y="26"/>
                </a:cubicBezTo>
                <a:cubicBezTo>
                  <a:pt x="142" y="26"/>
                  <a:pt x="142" y="31"/>
                  <a:pt x="140" y="37"/>
                </a:cubicBezTo>
                <a:lnTo>
                  <a:pt x="70" y="295"/>
                </a:lnTo>
                <a:cubicBezTo>
                  <a:pt x="65" y="311"/>
                  <a:pt x="56" y="328"/>
                  <a:pt x="11" y="330"/>
                </a:cubicBezTo>
                <a:cubicBezTo>
                  <a:pt x="7" y="330"/>
                  <a:pt x="0" y="330"/>
                  <a:pt x="0" y="343"/>
                </a:cubicBezTo>
                <a:cubicBezTo>
                  <a:pt x="0" y="343"/>
                  <a:pt x="0" y="348"/>
                  <a:pt x="9" y="348"/>
                </a:cubicBezTo>
                <a:cubicBezTo>
                  <a:pt x="25" y="348"/>
                  <a:pt x="48" y="347"/>
                  <a:pt x="65" y="347"/>
                </a:cubicBezTo>
                <a:cubicBezTo>
                  <a:pt x="78" y="347"/>
                  <a:pt x="113" y="348"/>
                  <a:pt x="126" y="348"/>
                </a:cubicBezTo>
                <a:cubicBezTo>
                  <a:pt x="128" y="348"/>
                  <a:pt x="137" y="348"/>
                  <a:pt x="137" y="338"/>
                </a:cubicBezTo>
                <a:cubicBezTo>
                  <a:pt x="137" y="330"/>
                  <a:pt x="128" y="330"/>
                  <a:pt x="124" y="330"/>
                </a:cubicBezTo>
                <a:cubicBezTo>
                  <a:pt x="88" y="330"/>
                  <a:pt x="88" y="316"/>
                  <a:pt x="88" y="309"/>
                </a:cubicBezTo>
                <a:cubicBezTo>
                  <a:pt x="88" y="308"/>
                  <a:pt x="88" y="306"/>
                  <a:pt x="91" y="298"/>
                </a:cubicBezTo>
                <a:lnTo>
                  <a:pt x="165" y="24"/>
                </a:lnTo>
                <a:lnTo>
                  <a:pt x="225" y="335"/>
                </a:lnTo>
                <a:cubicBezTo>
                  <a:pt x="227" y="345"/>
                  <a:pt x="227" y="348"/>
                  <a:pt x="237" y="348"/>
                </a:cubicBezTo>
                <a:cubicBezTo>
                  <a:pt x="243" y="348"/>
                  <a:pt x="247" y="343"/>
                  <a:pt x="253" y="338"/>
                </a:cubicBezTo>
                <a:lnTo>
                  <a:pt x="487" y="18"/>
                </a:lnTo>
                <a:lnTo>
                  <a:pt x="487" y="21"/>
                </a:lnTo>
                <a:lnTo>
                  <a:pt x="409" y="309"/>
                </a:lnTo>
                <a:cubicBezTo>
                  <a:pt x="403" y="327"/>
                  <a:pt x="403" y="330"/>
                  <a:pt x="358" y="330"/>
                </a:cubicBezTo>
                <a:cubicBezTo>
                  <a:pt x="349" y="330"/>
                  <a:pt x="342" y="330"/>
                  <a:pt x="342" y="343"/>
                </a:cubicBezTo>
                <a:cubicBezTo>
                  <a:pt x="342" y="343"/>
                  <a:pt x="342" y="348"/>
                  <a:pt x="351" y="348"/>
                </a:cubicBezTo>
                <a:cubicBezTo>
                  <a:pt x="363" y="348"/>
                  <a:pt x="374" y="347"/>
                  <a:pt x="386" y="347"/>
                </a:cubicBezTo>
                <a:cubicBezTo>
                  <a:pt x="396" y="347"/>
                  <a:pt x="409" y="347"/>
                  <a:pt x="422" y="347"/>
                </a:cubicBezTo>
                <a:cubicBezTo>
                  <a:pt x="438" y="347"/>
                  <a:pt x="475" y="348"/>
                  <a:pt x="491" y="348"/>
                </a:cubicBezTo>
                <a:cubicBezTo>
                  <a:pt x="496" y="348"/>
                  <a:pt x="503" y="348"/>
                  <a:pt x="503" y="338"/>
                </a:cubicBezTo>
                <a:cubicBezTo>
                  <a:pt x="503" y="330"/>
                  <a:pt x="496" y="330"/>
                  <a:pt x="484" y="330"/>
                </a:cubicBezTo>
                <a:cubicBezTo>
                  <a:pt x="484" y="330"/>
                  <a:pt x="474" y="330"/>
                  <a:pt x="464" y="330"/>
                </a:cubicBezTo>
                <a:cubicBezTo>
                  <a:pt x="451" y="328"/>
                  <a:pt x="451" y="327"/>
                  <a:pt x="451" y="322"/>
                </a:cubicBezTo>
                <a:cubicBezTo>
                  <a:pt x="451" y="318"/>
                  <a:pt x="453" y="314"/>
                  <a:pt x="453" y="309"/>
                </a:cubicBezTo>
                <a:lnTo>
                  <a:pt x="527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85" name="Freeform 52"/>
          <p:cNvSpPr/>
          <p:nvPr/>
        </p:nvSpPr>
        <p:spPr>
          <a:xfrm>
            <a:off x="3465360" y="4524480"/>
            <a:ext cx="190800" cy="175320"/>
          </a:xfrm>
          <a:custGeom>
            <a:avLst/>
            <a:gdLst/>
            <a:ahLst/>
            <a:rect l="0" t="0" r="r" b="b"/>
            <a:pathLst>
              <a:path w="530" h="487">
                <a:moveTo>
                  <a:pt x="282" y="258"/>
                </a:moveTo>
                <a:lnTo>
                  <a:pt x="503" y="258"/>
                </a:lnTo>
                <a:cubicBezTo>
                  <a:pt x="513" y="258"/>
                  <a:pt x="529" y="258"/>
                  <a:pt x="529" y="243"/>
                </a:cubicBezTo>
                <a:cubicBezTo>
                  <a:pt x="529" y="227"/>
                  <a:pt x="513" y="227"/>
                  <a:pt x="503" y="227"/>
                </a:cubicBezTo>
                <a:lnTo>
                  <a:pt x="282" y="227"/>
                </a:lnTo>
                <a:lnTo>
                  <a:pt x="282" y="24"/>
                </a:lnTo>
                <a:cubicBezTo>
                  <a:pt x="282" y="14"/>
                  <a:pt x="282" y="0"/>
                  <a:pt x="266" y="0"/>
                </a:cubicBezTo>
                <a:cubicBezTo>
                  <a:pt x="247" y="0"/>
                  <a:pt x="247" y="14"/>
                  <a:pt x="247" y="24"/>
                </a:cubicBezTo>
                <a:lnTo>
                  <a:pt x="247" y="227"/>
                </a:lnTo>
                <a:lnTo>
                  <a:pt x="26" y="227"/>
                </a:lnTo>
                <a:cubicBezTo>
                  <a:pt x="16" y="227"/>
                  <a:pt x="0" y="227"/>
                  <a:pt x="0" y="243"/>
                </a:cubicBezTo>
                <a:cubicBezTo>
                  <a:pt x="0" y="258"/>
                  <a:pt x="16" y="258"/>
                  <a:pt x="26" y="258"/>
                </a:cubicBezTo>
                <a:lnTo>
                  <a:pt x="247" y="258"/>
                </a:lnTo>
                <a:lnTo>
                  <a:pt x="247" y="461"/>
                </a:lnTo>
                <a:cubicBezTo>
                  <a:pt x="247" y="470"/>
                  <a:pt x="247" y="486"/>
                  <a:pt x="266" y="486"/>
                </a:cubicBezTo>
                <a:cubicBezTo>
                  <a:pt x="282" y="486"/>
                  <a:pt x="282" y="470"/>
                  <a:pt x="282" y="461"/>
                </a:cubicBezTo>
                <a:lnTo>
                  <a:pt x="282" y="25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86" name="Freeform 53"/>
          <p:cNvSpPr/>
          <p:nvPr/>
        </p:nvSpPr>
        <p:spPr>
          <a:xfrm>
            <a:off x="3749760" y="4321080"/>
            <a:ext cx="254160" cy="581400"/>
          </a:xfrm>
          <a:custGeom>
            <a:avLst/>
            <a:gdLst/>
            <a:ahLst/>
            <a:rect l="0" t="0" r="r" b="b"/>
            <a:pathLst>
              <a:path w="706" h="1615">
                <a:moveTo>
                  <a:pt x="39" y="1582"/>
                </a:moveTo>
                <a:cubicBezTo>
                  <a:pt x="62" y="1579"/>
                  <a:pt x="77" y="1564"/>
                  <a:pt x="77" y="1546"/>
                </a:cubicBezTo>
                <a:cubicBezTo>
                  <a:pt x="77" y="1522"/>
                  <a:pt x="56" y="1511"/>
                  <a:pt x="39" y="1511"/>
                </a:cubicBezTo>
                <a:cubicBezTo>
                  <a:pt x="20" y="1511"/>
                  <a:pt x="0" y="1522"/>
                  <a:pt x="0" y="1546"/>
                </a:cubicBezTo>
                <a:cubicBezTo>
                  <a:pt x="0" y="1583"/>
                  <a:pt x="41" y="1614"/>
                  <a:pt x="88" y="1614"/>
                </a:cubicBezTo>
                <a:cubicBezTo>
                  <a:pt x="209" y="1614"/>
                  <a:pt x="254" y="1445"/>
                  <a:pt x="311" y="1234"/>
                </a:cubicBezTo>
                <a:cubicBezTo>
                  <a:pt x="372" y="1003"/>
                  <a:pt x="424" y="772"/>
                  <a:pt x="467" y="538"/>
                </a:cubicBezTo>
                <a:cubicBezTo>
                  <a:pt x="496" y="385"/>
                  <a:pt x="525" y="240"/>
                  <a:pt x="552" y="144"/>
                </a:cubicBezTo>
                <a:cubicBezTo>
                  <a:pt x="561" y="109"/>
                  <a:pt x="588" y="16"/>
                  <a:pt x="620" y="16"/>
                </a:cubicBezTo>
                <a:cubicBezTo>
                  <a:pt x="644" y="16"/>
                  <a:pt x="665" y="29"/>
                  <a:pt x="667" y="33"/>
                </a:cubicBezTo>
                <a:cubicBezTo>
                  <a:pt x="642" y="34"/>
                  <a:pt x="629" y="50"/>
                  <a:pt x="629" y="68"/>
                </a:cubicBezTo>
                <a:cubicBezTo>
                  <a:pt x="629" y="93"/>
                  <a:pt x="646" y="103"/>
                  <a:pt x="665" y="103"/>
                </a:cubicBezTo>
                <a:cubicBezTo>
                  <a:pt x="685" y="103"/>
                  <a:pt x="705" y="93"/>
                  <a:pt x="705" y="68"/>
                </a:cubicBezTo>
                <a:cubicBezTo>
                  <a:pt x="705" y="29"/>
                  <a:pt x="662" y="0"/>
                  <a:pt x="617" y="0"/>
                </a:cubicBezTo>
                <a:cubicBezTo>
                  <a:pt x="559" y="0"/>
                  <a:pt x="513" y="79"/>
                  <a:pt x="468" y="227"/>
                </a:cubicBezTo>
                <a:cubicBezTo>
                  <a:pt x="467" y="235"/>
                  <a:pt x="358" y="601"/>
                  <a:pt x="273" y="1075"/>
                </a:cubicBezTo>
                <a:cubicBezTo>
                  <a:pt x="250" y="1187"/>
                  <a:pt x="227" y="1307"/>
                  <a:pt x="203" y="1408"/>
                </a:cubicBezTo>
                <a:cubicBezTo>
                  <a:pt x="188" y="1461"/>
                  <a:pt x="151" y="1598"/>
                  <a:pt x="85" y="1598"/>
                </a:cubicBezTo>
                <a:cubicBezTo>
                  <a:pt x="58" y="1598"/>
                  <a:pt x="39" y="1582"/>
                  <a:pt x="39" y="158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87" name="Freeform 54"/>
          <p:cNvSpPr/>
          <p:nvPr/>
        </p:nvSpPr>
        <p:spPr>
          <a:xfrm>
            <a:off x="4222080" y="4384440"/>
            <a:ext cx="135720" cy="172800"/>
          </a:xfrm>
          <a:custGeom>
            <a:avLst/>
            <a:gdLst/>
            <a:ahLst/>
            <a:rect l="0" t="0" r="r" b="b"/>
            <a:pathLst>
              <a:path w="377" h="480">
                <a:moveTo>
                  <a:pt x="3" y="448"/>
                </a:moveTo>
                <a:cubicBezTo>
                  <a:pt x="0" y="456"/>
                  <a:pt x="0" y="458"/>
                  <a:pt x="0" y="461"/>
                </a:cubicBezTo>
                <a:cubicBezTo>
                  <a:pt x="0" y="470"/>
                  <a:pt x="9" y="479"/>
                  <a:pt x="23" y="479"/>
                </a:cubicBezTo>
                <a:cubicBezTo>
                  <a:pt x="39" y="479"/>
                  <a:pt x="49" y="466"/>
                  <a:pt x="49" y="465"/>
                </a:cubicBezTo>
                <a:cubicBezTo>
                  <a:pt x="55" y="458"/>
                  <a:pt x="78" y="359"/>
                  <a:pt x="101" y="280"/>
                </a:cubicBezTo>
                <a:cubicBezTo>
                  <a:pt x="117" y="309"/>
                  <a:pt x="142" y="330"/>
                  <a:pt x="180" y="330"/>
                </a:cubicBezTo>
                <a:cubicBezTo>
                  <a:pt x="273" y="330"/>
                  <a:pt x="376" y="227"/>
                  <a:pt x="376" y="120"/>
                </a:cubicBezTo>
                <a:cubicBezTo>
                  <a:pt x="376" y="42"/>
                  <a:pt x="325" y="0"/>
                  <a:pt x="266" y="0"/>
                </a:cubicBezTo>
                <a:cubicBezTo>
                  <a:pt x="188" y="0"/>
                  <a:pt x="104" y="72"/>
                  <a:pt x="81" y="161"/>
                </a:cubicBezTo>
                <a:lnTo>
                  <a:pt x="3" y="448"/>
                </a:lnTo>
                <a:moveTo>
                  <a:pt x="180" y="314"/>
                </a:moveTo>
                <a:cubicBezTo>
                  <a:pt x="124" y="314"/>
                  <a:pt x="110" y="256"/>
                  <a:pt x="110" y="250"/>
                </a:cubicBezTo>
                <a:cubicBezTo>
                  <a:pt x="110" y="246"/>
                  <a:pt x="114" y="231"/>
                  <a:pt x="117" y="223"/>
                </a:cubicBezTo>
                <a:cubicBezTo>
                  <a:pt x="140" y="140"/>
                  <a:pt x="146" y="113"/>
                  <a:pt x="165" y="84"/>
                </a:cubicBezTo>
                <a:cubicBezTo>
                  <a:pt x="198" y="33"/>
                  <a:pt x="239" y="16"/>
                  <a:pt x="263" y="16"/>
                </a:cubicBezTo>
                <a:cubicBezTo>
                  <a:pt x="292" y="16"/>
                  <a:pt x="318" y="37"/>
                  <a:pt x="318" y="87"/>
                </a:cubicBezTo>
                <a:cubicBezTo>
                  <a:pt x="318" y="128"/>
                  <a:pt x="295" y="209"/>
                  <a:pt x="275" y="246"/>
                </a:cubicBezTo>
                <a:cubicBezTo>
                  <a:pt x="247" y="290"/>
                  <a:pt x="209" y="314"/>
                  <a:pt x="180" y="31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88" name="Freeform 55"/>
          <p:cNvSpPr/>
          <p:nvPr/>
        </p:nvSpPr>
        <p:spPr>
          <a:xfrm>
            <a:off x="4371120" y="4417920"/>
            <a:ext cx="93600" cy="125640"/>
          </a:xfrm>
          <a:custGeom>
            <a:avLst/>
            <a:gdLst/>
            <a:ahLst/>
            <a:rect l="0" t="0" r="r" b="b"/>
            <a:pathLst>
              <a:path w="260" h="349">
                <a:moveTo>
                  <a:pt x="259" y="176"/>
                </a:moveTo>
                <a:cubicBezTo>
                  <a:pt x="259" y="120"/>
                  <a:pt x="253" y="81"/>
                  <a:pt x="227" y="43"/>
                </a:cubicBezTo>
                <a:cubicBezTo>
                  <a:pt x="209" y="21"/>
                  <a:pt x="173" y="0"/>
                  <a:pt x="130" y="0"/>
                </a:cubicBezTo>
                <a:cubicBezTo>
                  <a:pt x="0" y="0"/>
                  <a:pt x="0" y="140"/>
                  <a:pt x="0" y="176"/>
                </a:cubicBezTo>
                <a:cubicBezTo>
                  <a:pt x="0" y="213"/>
                  <a:pt x="0" y="348"/>
                  <a:pt x="130" y="348"/>
                </a:cubicBezTo>
                <a:cubicBezTo>
                  <a:pt x="259" y="348"/>
                  <a:pt x="259" y="213"/>
                  <a:pt x="259" y="176"/>
                </a:cubicBezTo>
                <a:moveTo>
                  <a:pt x="130" y="335"/>
                </a:moveTo>
                <a:cubicBezTo>
                  <a:pt x="104" y="335"/>
                  <a:pt x="70" y="322"/>
                  <a:pt x="58" y="279"/>
                </a:cubicBezTo>
                <a:cubicBezTo>
                  <a:pt x="52" y="250"/>
                  <a:pt x="52" y="206"/>
                  <a:pt x="52" y="169"/>
                </a:cubicBezTo>
                <a:cubicBezTo>
                  <a:pt x="52" y="132"/>
                  <a:pt x="52" y="93"/>
                  <a:pt x="58" y="66"/>
                </a:cubicBezTo>
                <a:cubicBezTo>
                  <a:pt x="72" y="24"/>
                  <a:pt x="107" y="14"/>
                  <a:pt x="130" y="14"/>
                </a:cubicBezTo>
                <a:cubicBezTo>
                  <a:pt x="159" y="14"/>
                  <a:pt x="189" y="31"/>
                  <a:pt x="198" y="60"/>
                </a:cubicBezTo>
                <a:cubicBezTo>
                  <a:pt x="208" y="89"/>
                  <a:pt x="209" y="126"/>
                  <a:pt x="209" y="169"/>
                </a:cubicBezTo>
                <a:cubicBezTo>
                  <a:pt x="209" y="206"/>
                  <a:pt x="209" y="246"/>
                  <a:pt x="201" y="277"/>
                </a:cubicBezTo>
                <a:cubicBezTo>
                  <a:pt x="189" y="324"/>
                  <a:pt x="153" y="335"/>
                  <a:pt x="130" y="33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89" name="Freeform 56"/>
          <p:cNvSpPr/>
          <p:nvPr/>
        </p:nvSpPr>
        <p:spPr>
          <a:xfrm>
            <a:off x="4517280" y="4304160"/>
            <a:ext cx="68040" cy="262080"/>
          </a:xfrm>
          <a:custGeom>
            <a:avLst/>
            <a:gdLst/>
            <a:ahLst/>
            <a:rect l="0" t="0" r="r" b="b"/>
            <a:pathLst>
              <a:path w="189" h="728">
                <a:moveTo>
                  <a:pt x="188" y="721"/>
                </a:moveTo>
                <a:cubicBezTo>
                  <a:pt x="188" y="718"/>
                  <a:pt x="188" y="717"/>
                  <a:pt x="172" y="704"/>
                </a:cubicBezTo>
                <a:cubicBezTo>
                  <a:pt x="72" y="613"/>
                  <a:pt x="48" y="475"/>
                  <a:pt x="48" y="364"/>
                </a:cubicBezTo>
                <a:cubicBezTo>
                  <a:pt x="48" y="238"/>
                  <a:pt x="77" y="112"/>
                  <a:pt x="175" y="21"/>
                </a:cubicBezTo>
                <a:cubicBezTo>
                  <a:pt x="188" y="10"/>
                  <a:pt x="188" y="10"/>
                  <a:pt x="188" y="8"/>
                </a:cubicBezTo>
                <a:cubicBezTo>
                  <a:pt x="188" y="2"/>
                  <a:pt x="182" y="0"/>
                  <a:pt x="178" y="0"/>
                </a:cubicBezTo>
                <a:cubicBezTo>
                  <a:pt x="169" y="0"/>
                  <a:pt x="97" y="50"/>
                  <a:pt x="49" y="142"/>
                </a:cubicBezTo>
                <a:cubicBezTo>
                  <a:pt x="9" y="223"/>
                  <a:pt x="0" y="303"/>
                  <a:pt x="0" y="364"/>
                </a:cubicBezTo>
                <a:cubicBezTo>
                  <a:pt x="0" y="421"/>
                  <a:pt x="9" y="508"/>
                  <a:pt x="52" y="591"/>
                </a:cubicBezTo>
                <a:cubicBezTo>
                  <a:pt x="101" y="681"/>
                  <a:pt x="169" y="727"/>
                  <a:pt x="178" y="727"/>
                </a:cubicBezTo>
                <a:cubicBezTo>
                  <a:pt x="182" y="727"/>
                  <a:pt x="188" y="725"/>
                  <a:pt x="188" y="721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90" name="Freeform 57"/>
          <p:cNvSpPr/>
          <p:nvPr/>
        </p:nvSpPr>
        <p:spPr>
          <a:xfrm>
            <a:off x="4609440" y="4382640"/>
            <a:ext cx="116280" cy="118440"/>
          </a:xfrm>
          <a:custGeom>
            <a:avLst/>
            <a:gdLst/>
            <a:ahLst/>
            <a:rect l="0" t="0" r="r" b="b"/>
            <a:pathLst>
              <a:path w="323" h="329">
                <a:moveTo>
                  <a:pt x="133" y="83"/>
                </a:moveTo>
                <a:lnTo>
                  <a:pt x="133" y="0"/>
                </a:lnTo>
                <a:lnTo>
                  <a:pt x="0" y="6"/>
                </a:lnTo>
                <a:lnTo>
                  <a:pt x="0" y="39"/>
                </a:lnTo>
                <a:cubicBezTo>
                  <a:pt x="49" y="39"/>
                  <a:pt x="55" y="39"/>
                  <a:pt x="55" y="68"/>
                </a:cubicBezTo>
                <a:lnTo>
                  <a:pt x="55" y="295"/>
                </a:lnTo>
                <a:lnTo>
                  <a:pt x="0" y="295"/>
                </a:lnTo>
                <a:lnTo>
                  <a:pt x="0" y="328"/>
                </a:lnTo>
                <a:cubicBezTo>
                  <a:pt x="26" y="328"/>
                  <a:pt x="62" y="327"/>
                  <a:pt x="101" y="327"/>
                </a:cubicBezTo>
                <a:cubicBezTo>
                  <a:pt x="130" y="327"/>
                  <a:pt x="182" y="327"/>
                  <a:pt x="209" y="328"/>
                </a:cubicBezTo>
                <a:lnTo>
                  <a:pt x="209" y="295"/>
                </a:lnTo>
                <a:lnTo>
                  <a:pt x="142" y="295"/>
                </a:lnTo>
                <a:lnTo>
                  <a:pt x="142" y="167"/>
                </a:lnTo>
                <a:cubicBezTo>
                  <a:pt x="142" y="116"/>
                  <a:pt x="159" y="26"/>
                  <a:pt x="241" y="26"/>
                </a:cubicBezTo>
                <a:cubicBezTo>
                  <a:pt x="241" y="26"/>
                  <a:pt x="225" y="39"/>
                  <a:pt x="225" y="60"/>
                </a:cubicBezTo>
                <a:cubicBezTo>
                  <a:pt x="225" y="91"/>
                  <a:pt x="250" y="105"/>
                  <a:pt x="275" y="105"/>
                </a:cubicBezTo>
                <a:cubicBezTo>
                  <a:pt x="298" y="105"/>
                  <a:pt x="322" y="89"/>
                  <a:pt x="322" y="60"/>
                </a:cubicBezTo>
                <a:cubicBezTo>
                  <a:pt x="322" y="21"/>
                  <a:pt x="279" y="0"/>
                  <a:pt x="239" y="0"/>
                </a:cubicBezTo>
                <a:cubicBezTo>
                  <a:pt x="182" y="0"/>
                  <a:pt x="151" y="37"/>
                  <a:pt x="133" y="8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91" name="Freeform 58"/>
          <p:cNvSpPr/>
          <p:nvPr/>
        </p:nvSpPr>
        <p:spPr>
          <a:xfrm>
            <a:off x="4750920" y="4304160"/>
            <a:ext cx="68040" cy="262080"/>
          </a:xfrm>
          <a:custGeom>
            <a:avLst/>
            <a:gdLst/>
            <a:ahLst/>
            <a:rect l="0" t="0" r="r" b="b"/>
            <a:pathLst>
              <a:path w="189" h="728">
                <a:moveTo>
                  <a:pt x="188" y="364"/>
                </a:moveTo>
                <a:cubicBezTo>
                  <a:pt x="188" y="308"/>
                  <a:pt x="178" y="219"/>
                  <a:pt x="133" y="136"/>
                </a:cubicBezTo>
                <a:cubicBezTo>
                  <a:pt x="85" y="47"/>
                  <a:pt x="16" y="0"/>
                  <a:pt x="9" y="0"/>
                </a:cubicBezTo>
                <a:cubicBezTo>
                  <a:pt x="3" y="0"/>
                  <a:pt x="0" y="2"/>
                  <a:pt x="0" y="8"/>
                </a:cubicBezTo>
                <a:cubicBezTo>
                  <a:pt x="0" y="10"/>
                  <a:pt x="0" y="10"/>
                  <a:pt x="16" y="24"/>
                </a:cubicBezTo>
                <a:cubicBezTo>
                  <a:pt x="94" y="97"/>
                  <a:pt x="140" y="213"/>
                  <a:pt x="140" y="364"/>
                </a:cubicBezTo>
                <a:cubicBezTo>
                  <a:pt x="140" y="489"/>
                  <a:pt x="110" y="617"/>
                  <a:pt x="11" y="708"/>
                </a:cubicBezTo>
                <a:cubicBezTo>
                  <a:pt x="0" y="717"/>
                  <a:pt x="0" y="718"/>
                  <a:pt x="0" y="721"/>
                </a:cubicBezTo>
                <a:cubicBezTo>
                  <a:pt x="0" y="725"/>
                  <a:pt x="3" y="727"/>
                  <a:pt x="9" y="727"/>
                </a:cubicBezTo>
                <a:cubicBezTo>
                  <a:pt x="16" y="727"/>
                  <a:pt x="88" y="677"/>
                  <a:pt x="136" y="586"/>
                </a:cubicBezTo>
                <a:cubicBezTo>
                  <a:pt x="175" y="506"/>
                  <a:pt x="188" y="425"/>
                  <a:pt x="188" y="36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92" name="Freeform 59"/>
          <p:cNvSpPr/>
          <p:nvPr/>
        </p:nvSpPr>
        <p:spPr>
          <a:xfrm>
            <a:off x="4101120" y="4606200"/>
            <a:ext cx="857520" cy="11520"/>
          </a:xfrm>
          <a:custGeom>
            <a:avLst/>
            <a:gdLst/>
            <a:ahLst/>
            <a:rect l="0" t="0" r="r" b="b"/>
            <a:pathLst>
              <a:path w="2382" h="32">
                <a:moveTo>
                  <a:pt x="1192" y="31"/>
                </a:moveTo>
                <a:lnTo>
                  <a:pt x="0" y="31"/>
                </a:lnTo>
                <a:lnTo>
                  <a:pt x="0" y="0"/>
                </a:lnTo>
                <a:lnTo>
                  <a:pt x="2381" y="0"/>
                </a:lnTo>
                <a:lnTo>
                  <a:pt x="2381" y="31"/>
                </a:lnTo>
                <a:lnTo>
                  <a:pt x="1192" y="3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93" name="Freeform 60"/>
          <p:cNvSpPr/>
          <p:nvPr/>
        </p:nvSpPr>
        <p:spPr>
          <a:xfrm>
            <a:off x="4135320" y="4660200"/>
            <a:ext cx="12240" cy="262080"/>
          </a:xfrm>
          <a:custGeom>
            <a:avLst/>
            <a:gdLst/>
            <a:ahLst/>
            <a:rect l="0" t="0" r="r" b="b"/>
            <a:pathLst>
              <a:path w="34" h="728">
                <a:moveTo>
                  <a:pt x="33" y="26"/>
                </a:moveTo>
                <a:cubicBezTo>
                  <a:pt x="33" y="13"/>
                  <a:pt x="33" y="0"/>
                  <a:pt x="18" y="0"/>
                </a:cubicBezTo>
                <a:cubicBezTo>
                  <a:pt x="0" y="0"/>
                  <a:pt x="0" y="13"/>
                  <a:pt x="0" y="26"/>
                </a:cubicBezTo>
                <a:lnTo>
                  <a:pt x="0" y="701"/>
                </a:lnTo>
                <a:cubicBezTo>
                  <a:pt x="0" y="714"/>
                  <a:pt x="0" y="727"/>
                  <a:pt x="18" y="727"/>
                </a:cubicBezTo>
                <a:cubicBezTo>
                  <a:pt x="33" y="727"/>
                  <a:pt x="33" y="714"/>
                  <a:pt x="33" y="701"/>
                </a:cubicBezTo>
                <a:lnTo>
                  <a:pt x="33" y="2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94" name="Freeform 61"/>
          <p:cNvSpPr/>
          <p:nvPr/>
        </p:nvSpPr>
        <p:spPr>
          <a:xfrm>
            <a:off x="4190400" y="4738320"/>
            <a:ext cx="116280" cy="118440"/>
          </a:xfrm>
          <a:custGeom>
            <a:avLst/>
            <a:gdLst/>
            <a:ahLst/>
            <a:rect l="0" t="0" r="r" b="b"/>
            <a:pathLst>
              <a:path w="323" h="329">
                <a:moveTo>
                  <a:pt x="133" y="83"/>
                </a:moveTo>
                <a:lnTo>
                  <a:pt x="133" y="0"/>
                </a:lnTo>
                <a:lnTo>
                  <a:pt x="0" y="6"/>
                </a:lnTo>
                <a:lnTo>
                  <a:pt x="0" y="39"/>
                </a:lnTo>
                <a:cubicBezTo>
                  <a:pt x="49" y="39"/>
                  <a:pt x="55" y="39"/>
                  <a:pt x="55" y="68"/>
                </a:cubicBezTo>
                <a:lnTo>
                  <a:pt x="55" y="295"/>
                </a:lnTo>
                <a:lnTo>
                  <a:pt x="0" y="295"/>
                </a:lnTo>
                <a:lnTo>
                  <a:pt x="0" y="328"/>
                </a:lnTo>
                <a:cubicBezTo>
                  <a:pt x="26" y="328"/>
                  <a:pt x="62" y="327"/>
                  <a:pt x="101" y="327"/>
                </a:cubicBezTo>
                <a:cubicBezTo>
                  <a:pt x="130" y="327"/>
                  <a:pt x="182" y="327"/>
                  <a:pt x="209" y="328"/>
                </a:cubicBezTo>
                <a:lnTo>
                  <a:pt x="209" y="295"/>
                </a:lnTo>
                <a:lnTo>
                  <a:pt x="142" y="295"/>
                </a:lnTo>
                <a:lnTo>
                  <a:pt x="142" y="167"/>
                </a:lnTo>
                <a:cubicBezTo>
                  <a:pt x="142" y="116"/>
                  <a:pt x="159" y="26"/>
                  <a:pt x="241" y="26"/>
                </a:cubicBezTo>
                <a:cubicBezTo>
                  <a:pt x="241" y="26"/>
                  <a:pt x="225" y="39"/>
                  <a:pt x="225" y="60"/>
                </a:cubicBezTo>
                <a:cubicBezTo>
                  <a:pt x="225" y="91"/>
                  <a:pt x="250" y="105"/>
                  <a:pt x="275" y="105"/>
                </a:cubicBezTo>
                <a:cubicBezTo>
                  <a:pt x="298" y="105"/>
                  <a:pt x="322" y="89"/>
                  <a:pt x="322" y="60"/>
                </a:cubicBezTo>
                <a:cubicBezTo>
                  <a:pt x="322" y="21"/>
                  <a:pt x="279" y="0"/>
                  <a:pt x="239" y="0"/>
                </a:cubicBezTo>
                <a:cubicBezTo>
                  <a:pt x="182" y="0"/>
                  <a:pt x="151" y="37"/>
                  <a:pt x="133" y="8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95" name="Freeform 62"/>
          <p:cNvSpPr/>
          <p:nvPr/>
        </p:nvSpPr>
        <p:spPr>
          <a:xfrm>
            <a:off x="4402080" y="4785120"/>
            <a:ext cx="175680" cy="11520"/>
          </a:xfrm>
          <a:custGeom>
            <a:avLst/>
            <a:gdLst/>
            <a:ahLst/>
            <a:rect l="0" t="0" r="r" b="b"/>
            <a:pathLst>
              <a:path w="488" h="32">
                <a:moveTo>
                  <a:pt x="458" y="31"/>
                </a:moveTo>
                <a:cubicBezTo>
                  <a:pt x="471" y="31"/>
                  <a:pt x="487" y="31"/>
                  <a:pt x="487" y="16"/>
                </a:cubicBezTo>
                <a:cubicBezTo>
                  <a:pt x="487" y="0"/>
                  <a:pt x="471" y="0"/>
                  <a:pt x="458" y="0"/>
                </a:cubicBezTo>
                <a:lnTo>
                  <a:pt x="26" y="0"/>
                </a:lnTo>
                <a:cubicBezTo>
                  <a:pt x="13" y="0"/>
                  <a:pt x="0" y="0"/>
                  <a:pt x="0" y="16"/>
                </a:cubicBezTo>
                <a:cubicBezTo>
                  <a:pt x="0" y="31"/>
                  <a:pt x="13" y="31"/>
                  <a:pt x="26" y="31"/>
                </a:cubicBezTo>
                <a:lnTo>
                  <a:pt x="458" y="3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96" name="Freeform 63"/>
          <p:cNvSpPr/>
          <p:nvPr/>
        </p:nvSpPr>
        <p:spPr>
          <a:xfrm>
            <a:off x="4673880" y="4738320"/>
            <a:ext cx="116280" cy="118440"/>
          </a:xfrm>
          <a:custGeom>
            <a:avLst/>
            <a:gdLst/>
            <a:ahLst/>
            <a:rect l="0" t="0" r="r" b="b"/>
            <a:pathLst>
              <a:path w="323" h="329">
                <a:moveTo>
                  <a:pt x="133" y="83"/>
                </a:moveTo>
                <a:lnTo>
                  <a:pt x="133" y="0"/>
                </a:lnTo>
                <a:lnTo>
                  <a:pt x="0" y="6"/>
                </a:lnTo>
                <a:lnTo>
                  <a:pt x="0" y="39"/>
                </a:lnTo>
                <a:cubicBezTo>
                  <a:pt x="49" y="39"/>
                  <a:pt x="55" y="39"/>
                  <a:pt x="55" y="68"/>
                </a:cubicBezTo>
                <a:lnTo>
                  <a:pt x="55" y="295"/>
                </a:lnTo>
                <a:lnTo>
                  <a:pt x="0" y="295"/>
                </a:lnTo>
                <a:lnTo>
                  <a:pt x="0" y="328"/>
                </a:lnTo>
                <a:cubicBezTo>
                  <a:pt x="26" y="328"/>
                  <a:pt x="62" y="327"/>
                  <a:pt x="101" y="327"/>
                </a:cubicBezTo>
                <a:cubicBezTo>
                  <a:pt x="130" y="327"/>
                  <a:pt x="182" y="327"/>
                  <a:pt x="209" y="328"/>
                </a:cubicBezTo>
                <a:lnTo>
                  <a:pt x="209" y="295"/>
                </a:lnTo>
                <a:lnTo>
                  <a:pt x="142" y="295"/>
                </a:lnTo>
                <a:lnTo>
                  <a:pt x="142" y="167"/>
                </a:lnTo>
                <a:cubicBezTo>
                  <a:pt x="142" y="116"/>
                  <a:pt x="159" y="26"/>
                  <a:pt x="241" y="26"/>
                </a:cubicBezTo>
                <a:cubicBezTo>
                  <a:pt x="241" y="26"/>
                  <a:pt x="225" y="39"/>
                  <a:pt x="225" y="60"/>
                </a:cubicBezTo>
                <a:cubicBezTo>
                  <a:pt x="225" y="91"/>
                  <a:pt x="250" y="105"/>
                  <a:pt x="275" y="105"/>
                </a:cubicBezTo>
                <a:cubicBezTo>
                  <a:pt x="298" y="105"/>
                  <a:pt x="322" y="89"/>
                  <a:pt x="322" y="60"/>
                </a:cubicBezTo>
                <a:cubicBezTo>
                  <a:pt x="322" y="21"/>
                  <a:pt x="279" y="0"/>
                  <a:pt x="239" y="0"/>
                </a:cubicBezTo>
                <a:cubicBezTo>
                  <a:pt x="182" y="0"/>
                  <a:pt x="151" y="37"/>
                  <a:pt x="133" y="8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97" name="Freeform 64"/>
          <p:cNvSpPr/>
          <p:nvPr/>
        </p:nvSpPr>
        <p:spPr>
          <a:xfrm>
            <a:off x="4808160" y="4678200"/>
            <a:ext cx="51480" cy="95400"/>
          </a:xfrm>
          <a:custGeom>
            <a:avLst/>
            <a:gdLst/>
            <a:ahLst/>
            <a:rect l="0" t="0" r="r" b="b"/>
            <a:pathLst>
              <a:path w="143" h="265">
                <a:moveTo>
                  <a:pt x="136" y="45"/>
                </a:moveTo>
                <a:cubicBezTo>
                  <a:pt x="140" y="34"/>
                  <a:pt x="142" y="31"/>
                  <a:pt x="142" y="29"/>
                </a:cubicBezTo>
                <a:cubicBezTo>
                  <a:pt x="142" y="13"/>
                  <a:pt x="126" y="0"/>
                  <a:pt x="108" y="0"/>
                </a:cubicBezTo>
                <a:cubicBezTo>
                  <a:pt x="85" y="0"/>
                  <a:pt x="78" y="16"/>
                  <a:pt x="77" y="24"/>
                </a:cubicBezTo>
                <a:lnTo>
                  <a:pt x="3" y="246"/>
                </a:lnTo>
                <a:cubicBezTo>
                  <a:pt x="3" y="248"/>
                  <a:pt x="0" y="254"/>
                  <a:pt x="0" y="254"/>
                </a:cubicBezTo>
                <a:cubicBezTo>
                  <a:pt x="0" y="260"/>
                  <a:pt x="18" y="264"/>
                  <a:pt x="23" y="264"/>
                </a:cubicBezTo>
                <a:cubicBezTo>
                  <a:pt x="25" y="264"/>
                  <a:pt x="26" y="264"/>
                  <a:pt x="29" y="256"/>
                </a:cubicBezTo>
                <a:lnTo>
                  <a:pt x="136" y="4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98" name="Freeform 65"/>
          <p:cNvSpPr/>
          <p:nvPr/>
        </p:nvSpPr>
        <p:spPr>
          <a:xfrm>
            <a:off x="4912200" y="4660200"/>
            <a:ext cx="12240" cy="262080"/>
          </a:xfrm>
          <a:custGeom>
            <a:avLst/>
            <a:gdLst/>
            <a:ahLst/>
            <a:rect l="0" t="0" r="r" b="b"/>
            <a:pathLst>
              <a:path w="34" h="728">
                <a:moveTo>
                  <a:pt x="33" y="26"/>
                </a:moveTo>
                <a:cubicBezTo>
                  <a:pt x="33" y="13"/>
                  <a:pt x="33" y="0"/>
                  <a:pt x="18" y="0"/>
                </a:cubicBezTo>
                <a:cubicBezTo>
                  <a:pt x="0" y="0"/>
                  <a:pt x="0" y="13"/>
                  <a:pt x="0" y="26"/>
                </a:cubicBezTo>
                <a:lnTo>
                  <a:pt x="0" y="701"/>
                </a:lnTo>
                <a:cubicBezTo>
                  <a:pt x="0" y="714"/>
                  <a:pt x="0" y="727"/>
                  <a:pt x="18" y="727"/>
                </a:cubicBezTo>
                <a:cubicBezTo>
                  <a:pt x="33" y="727"/>
                  <a:pt x="33" y="714"/>
                  <a:pt x="33" y="701"/>
                </a:cubicBezTo>
                <a:lnTo>
                  <a:pt x="33" y="2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499" name="Freeform 66"/>
          <p:cNvSpPr/>
          <p:nvPr/>
        </p:nvSpPr>
        <p:spPr>
          <a:xfrm>
            <a:off x="5003280" y="4495680"/>
            <a:ext cx="136800" cy="185400"/>
          </a:xfrm>
          <a:custGeom>
            <a:avLst/>
            <a:gdLst/>
            <a:ahLst/>
            <a:rect l="0" t="0" r="r" b="b"/>
            <a:pathLst>
              <a:path w="380" h="515">
                <a:moveTo>
                  <a:pt x="379" y="8"/>
                </a:moveTo>
                <a:cubicBezTo>
                  <a:pt x="379" y="8"/>
                  <a:pt x="379" y="0"/>
                  <a:pt x="370" y="0"/>
                </a:cubicBezTo>
                <a:cubicBezTo>
                  <a:pt x="357" y="0"/>
                  <a:pt x="282" y="6"/>
                  <a:pt x="269" y="8"/>
                </a:cubicBezTo>
                <a:cubicBezTo>
                  <a:pt x="261" y="8"/>
                  <a:pt x="257" y="13"/>
                  <a:pt x="257" y="23"/>
                </a:cubicBezTo>
                <a:cubicBezTo>
                  <a:pt x="257" y="31"/>
                  <a:pt x="263" y="31"/>
                  <a:pt x="275" y="31"/>
                </a:cubicBezTo>
                <a:cubicBezTo>
                  <a:pt x="313" y="31"/>
                  <a:pt x="315" y="34"/>
                  <a:pt x="315" y="43"/>
                </a:cubicBezTo>
                <a:lnTo>
                  <a:pt x="313" y="58"/>
                </a:lnTo>
                <a:lnTo>
                  <a:pt x="266" y="231"/>
                </a:lnTo>
                <a:cubicBezTo>
                  <a:pt x="250" y="202"/>
                  <a:pt x="227" y="184"/>
                  <a:pt x="192" y="184"/>
                </a:cubicBezTo>
                <a:cubicBezTo>
                  <a:pt x="99" y="184"/>
                  <a:pt x="0" y="290"/>
                  <a:pt x="0" y="396"/>
                </a:cubicBezTo>
                <a:cubicBezTo>
                  <a:pt x="0" y="465"/>
                  <a:pt x="42" y="514"/>
                  <a:pt x="107" y="514"/>
                </a:cubicBezTo>
                <a:cubicBezTo>
                  <a:pt x="122" y="514"/>
                  <a:pt x="162" y="510"/>
                  <a:pt x="209" y="458"/>
                </a:cubicBezTo>
                <a:cubicBezTo>
                  <a:pt x="217" y="489"/>
                  <a:pt x="243" y="514"/>
                  <a:pt x="282" y="514"/>
                </a:cubicBezTo>
                <a:cubicBezTo>
                  <a:pt x="311" y="514"/>
                  <a:pt x="328" y="498"/>
                  <a:pt x="341" y="473"/>
                </a:cubicBezTo>
                <a:cubicBezTo>
                  <a:pt x="354" y="448"/>
                  <a:pt x="365" y="403"/>
                  <a:pt x="365" y="400"/>
                </a:cubicBezTo>
                <a:cubicBezTo>
                  <a:pt x="365" y="394"/>
                  <a:pt x="358" y="394"/>
                  <a:pt x="357" y="394"/>
                </a:cubicBezTo>
                <a:cubicBezTo>
                  <a:pt x="347" y="394"/>
                  <a:pt x="347" y="396"/>
                  <a:pt x="344" y="407"/>
                </a:cubicBezTo>
                <a:cubicBezTo>
                  <a:pt x="331" y="454"/>
                  <a:pt x="315" y="498"/>
                  <a:pt x="284" y="498"/>
                </a:cubicBezTo>
                <a:cubicBezTo>
                  <a:pt x="261" y="498"/>
                  <a:pt x="259" y="479"/>
                  <a:pt x="259" y="465"/>
                </a:cubicBezTo>
                <a:cubicBezTo>
                  <a:pt x="259" y="446"/>
                  <a:pt x="261" y="442"/>
                  <a:pt x="263" y="429"/>
                </a:cubicBezTo>
                <a:lnTo>
                  <a:pt x="379" y="8"/>
                </a:lnTo>
                <a:moveTo>
                  <a:pt x="214" y="419"/>
                </a:moveTo>
                <a:cubicBezTo>
                  <a:pt x="209" y="432"/>
                  <a:pt x="209" y="433"/>
                  <a:pt x="198" y="446"/>
                </a:cubicBezTo>
                <a:cubicBezTo>
                  <a:pt x="162" y="486"/>
                  <a:pt x="130" y="498"/>
                  <a:pt x="108" y="498"/>
                </a:cubicBezTo>
                <a:cubicBezTo>
                  <a:pt x="68" y="498"/>
                  <a:pt x="56" y="458"/>
                  <a:pt x="56" y="429"/>
                </a:cubicBezTo>
                <a:cubicBezTo>
                  <a:pt x="56" y="393"/>
                  <a:pt x="81" y="303"/>
                  <a:pt x="101" y="271"/>
                </a:cubicBezTo>
                <a:cubicBezTo>
                  <a:pt x="126" y="227"/>
                  <a:pt x="159" y="201"/>
                  <a:pt x="194" y="201"/>
                </a:cubicBezTo>
                <a:cubicBezTo>
                  <a:pt x="246" y="201"/>
                  <a:pt x="254" y="260"/>
                  <a:pt x="254" y="264"/>
                </a:cubicBezTo>
                <a:cubicBezTo>
                  <a:pt x="254" y="269"/>
                  <a:pt x="254" y="272"/>
                  <a:pt x="253" y="277"/>
                </a:cubicBezTo>
                <a:lnTo>
                  <a:pt x="214" y="41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00" name="Freeform 67"/>
          <p:cNvSpPr/>
          <p:nvPr/>
        </p:nvSpPr>
        <p:spPr>
          <a:xfrm>
            <a:off x="5156280" y="4498560"/>
            <a:ext cx="204840" cy="185400"/>
          </a:xfrm>
          <a:custGeom>
            <a:avLst/>
            <a:gdLst/>
            <a:ahLst/>
            <a:rect l="0" t="0" r="r" b="b"/>
            <a:pathLst>
              <a:path w="569" h="515">
                <a:moveTo>
                  <a:pt x="455" y="83"/>
                </a:moveTo>
                <a:cubicBezTo>
                  <a:pt x="493" y="26"/>
                  <a:pt x="527" y="24"/>
                  <a:pt x="557" y="23"/>
                </a:cubicBezTo>
                <a:cubicBezTo>
                  <a:pt x="565" y="23"/>
                  <a:pt x="568" y="10"/>
                  <a:pt x="568" y="8"/>
                </a:cubicBezTo>
                <a:cubicBezTo>
                  <a:pt x="568" y="2"/>
                  <a:pt x="563" y="0"/>
                  <a:pt x="557" y="0"/>
                </a:cubicBezTo>
                <a:cubicBezTo>
                  <a:pt x="536" y="0"/>
                  <a:pt x="513" y="2"/>
                  <a:pt x="491" y="2"/>
                </a:cubicBezTo>
                <a:cubicBezTo>
                  <a:pt x="464" y="2"/>
                  <a:pt x="438" y="0"/>
                  <a:pt x="412" y="0"/>
                </a:cubicBezTo>
                <a:cubicBezTo>
                  <a:pt x="409" y="0"/>
                  <a:pt x="396" y="0"/>
                  <a:pt x="396" y="14"/>
                </a:cubicBezTo>
                <a:cubicBezTo>
                  <a:pt x="396" y="23"/>
                  <a:pt x="406" y="23"/>
                  <a:pt x="409" y="23"/>
                </a:cubicBezTo>
                <a:cubicBezTo>
                  <a:pt x="432" y="24"/>
                  <a:pt x="446" y="31"/>
                  <a:pt x="446" y="47"/>
                </a:cubicBezTo>
                <a:cubicBezTo>
                  <a:pt x="446" y="58"/>
                  <a:pt x="435" y="74"/>
                  <a:pt x="435" y="74"/>
                </a:cubicBezTo>
                <a:lnTo>
                  <a:pt x="192" y="429"/>
                </a:lnTo>
                <a:lnTo>
                  <a:pt x="137" y="45"/>
                </a:lnTo>
                <a:cubicBezTo>
                  <a:pt x="137" y="33"/>
                  <a:pt x="156" y="23"/>
                  <a:pt x="192" y="23"/>
                </a:cubicBezTo>
                <a:cubicBezTo>
                  <a:pt x="203" y="23"/>
                  <a:pt x="211" y="23"/>
                  <a:pt x="211" y="8"/>
                </a:cubicBezTo>
                <a:cubicBezTo>
                  <a:pt x="211" y="2"/>
                  <a:pt x="205" y="0"/>
                  <a:pt x="201" y="0"/>
                </a:cubicBezTo>
                <a:cubicBezTo>
                  <a:pt x="169" y="0"/>
                  <a:pt x="136" y="2"/>
                  <a:pt x="101" y="2"/>
                </a:cubicBezTo>
                <a:cubicBezTo>
                  <a:pt x="88" y="2"/>
                  <a:pt x="72" y="2"/>
                  <a:pt x="58" y="2"/>
                </a:cubicBezTo>
                <a:cubicBezTo>
                  <a:pt x="42" y="2"/>
                  <a:pt x="29" y="0"/>
                  <a:pt x="16" y="0"/>
                </a:cubicBezTo>
                <a:cubicBezTo>
                  <a:pt x="9" y="0"/>
                  <a:pt x="0" y="0"/>
                  <a:pt x="0" y="14"/>
                </a:cubicBezTo>
                <a:cubicBezTo>
                  <a:pt x="0" y="23"/>
                  <a:pt x="7" y="23"/>
                  <a:pt x="20" y="23"/>
                </a:cubicBezTo>
                <a:cubicBezTo>
                  <a:pt x="65" y="23"/>
                  <a:pt x="65" y="29"/>
                  <a:pt x="68" y="47"/>
                </a:cubicBezTo>
                <a:lnTo>
                  <a:pt x="130" y="498"/>
                </a:lnTo>
                <a:cubicBezTo>
                  <a:pt x="133" y="512"/>
                  <a:pt x="136" y="514"/>
                  <a:pt x="146" y="514"/>
                </a:cubicBezTo>
                <a:cubicBezTo>
                  <a:pt x="159" y="514"/>
                  <a:pt x="162" y="510"/>
                  <a:pt x="169" y="499"/>
                </a:cubicBezTo>
                <a:lnTo>
                  <a:pt x="455" y="8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01" name="Freeform 68"/>
          <p:cNvSpPr/>
          <p:nvPr/>
        </p:nvSpPr>
        <p:spPr>
          <a:xfrm>
            <a:off x="5379480" y="4466160"/>
            <a:ext cx="51480" cy="95400"/>
          </a:xfrm>
          <a:custGeom>
            <a:avLst/>
            <a:gdLst/>
            <a:ahLst/>
            <a:rect l="0" t="0" r="r" b="b"/>
            <a:pathLst>
              <a:path w="143" h="265">
                <a:moveTo>
                  <a:pt x="136" y="45"/>
                </a:moveTo>
                <a:cubicBezTo>
                  <a:pt x="140" y="34"/>
                  <a:pt x="142" y="31"/>
                  <a:pt x="142" y="29"/>
                </a:cubicBezTo>
                <a:cubicBezTo>
                  <a:pt x="142" y="13"/>
                  <a:pt x="126" y="0"/>
                  <a:pt x="108" y="0"/>
                </a:cubicBezTo>
                <a:cubicBezTo>
                  <a:pt x="85" y="0"/>
                  <a:pt x="78" y="16"/>
                  <a:pt x="77" y="24"/>
                </a:cubicBezTo>
                <a:lnTo>
                  <a:pt x="3" y="246"/>
                </a:lnTo>
                <a:cubicBezTo>
                  <a:pt x="3" y="248"/>
                  <a:pt x="0" y="254"/>
                  <a:pt x="0" y="254"/>
                </a:cubicBezTo>
                <a:cubicBezTo>
                  <a:pt x="0" y="260"/>
                  <a:pt x="18" y="264"/>
                  <a:pt x="23" y="264"/>
                </a:cubicBezTo>
                <a:cubicBezTo>
                  <a:pt x="25" y="264"/>
                  <a:pt x="26" y="264"/>
                  <a:pt x="29" y="256"/>
                </a:cubicBezTo>
                <a:lnTo>
                  <a:pt x="136" y="4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02" name="Freeform 69"/>
          <p:cNvSpPr/>
          <p:nvPr/>
        </p:nvSpPr>
        <p:spPr>
          <a:xfrm>
            <a:off x="5459760" y="4219560"/>
            <a:ext cx="149760" cy="784440"/>
          </a:xfrm>
          <a:custGeom>
            <a:avLst/>
            <a:gdLst/>
            <a:ahLst/>
            <a:rect l="0" t="0" r="r" b="b"/>
            <a:pathLst>
              <a:path w="416" h="2179">
                <a:moveTo>
                  <a:pt x="415" y="1090"/>
                </a:moveTo>
                <a:cubicBezTo>
                  <a:pt x="415" y="818"/>
                  <a:pt x="379" y="541"/>
                  <a:pt x="250" y="290"/>
                </a:cubicBezTo>
                <a:cubicBezTo>
                  <a:pt x="194" y="181"/>
                  <a:pt x="117" y="83"/>
                  <a:pt x="39" y="6"/>
                </a:cubicBezTo>
                <a:cubicBezTo>
                  <a:pt x="32" y="0"/>
                  <a:pt x="32" y="0"/>
                  <a:pt x="18" y="0"/>
                </a:cubicBezTo>
                <a:cubicBezTo>
                  <a:pt x="7" y="0"/>
                  <a:pt x="0" y="0"/>
                  <a:pt x="0" y="8"/>
                </a:cubicBezTo>
                <a:cubicBezTo>
                  <a:pt x="0" y="10"/>
                  <a:pt x="3" y="14"/>
                  <a:pt x="4" y="16"/>
                </a:cubicBezTo>
                <a:cubicBezTo>
                  <a:pt x="81" y="101"/>
                  <a:pt x="143" y="194"/>
                  <a:pt x="192" y="293"/>
                </a:cubicBezTo>
                <a:cubicBezTo>
                  <a:pt x="295" y="516"/>
                  <a:pt x="338" y="776"/>
                  <a:pt x="338" y="1088"/>
                </a:cubicBezTo>
                <a:cubicBezTo>
                  <a:pt x="338" y="1397"/>
                  <a:pt x="299" y="1670"/>
                  <a:pt x="180" y="1907"/>
                </a:cubicBezTo>
                <a:cubicBezTo>
                  <a:pt x="136" y="2001"/>
                  <a:pt x="75" y="2085"/>
                  <a:pt x="3" y="2163"/>
                </a:cubicBezTo>
                <a:cubicBezTo>
                  <a:pt x="3" y="2165"/>
                  <a:pt x="0" y="2168"/>
                  <a:pt x="0" y="2172"/>
                </a:cubicBezTo>
                <a:cubicBezTo>
                  <a:pt x="0" y="2178"/>
                  <a:pt x="7" y="2178"/>
                  <a:pt x="18" y="2178"/>
                </a:cubicBezTo>
                <a:cubicBezTo>
                  <a:pt x="29" y="2178"/>
                  <a:pt x="32" y="2178"/>
                  <a:pt x="32" y="2176"/>
                </a:cubicBezTo>
                <a:cubicBezTo>
                  <a:pt x="33" y="2176"/>
                  <a:pt x="84" y="2132"/>
                  <a:pt x="143" y="2052"/>
                </a:cubicBezTo>
                <a:cubicBezTo>
                  <a:pt x="284" y="1875"/>
                  <a:pt x="354" y="1660"/>
                  <a:pt x="390" y="1443"/>
                </a:cubicBezTo>
                <a:cubicBezTo>
                  <a:pt x="409" y="1327"/>
                  <a:pt x="415" y="1208"/>
                  <a:pt x="415" y="109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03" name="Freeform 70"/>
          <p:cNvSpPr/>
          <p:nvPr/>
        </p:nvSpPr>
        <p:spPr>
          <a:xfrm>
            <a:off x="5700600" y="4502520"/>
            <a:ext cx="95040" cy="175320"/>
          </a:xfrm>
          <a:custGeom>
            <a:avLst/>
            <a:gdLst/>
            <a:ahLst/>
            <a:rect l="0" t="0" r="r" b="b"/>
            <a:pathLst>
              <a:path w="264" h="487">
                <a:moveTo>
                  <a:pt x="165" y="18"/>
                </a:moveTo>
                <a:cubicBezTo>
                  <a:pt x="165" y="2"/>
                  <a:pt x="165" y="0"/>
                  <a:pt x="146" y="0"/>
                </a:cubicBezTo>
                <a:cubicBezTo>
                  <a:pt x="97" y="47"/>
                  <a:pt x="25" y="47"/>
                  <a:pt x="0" y="47"/>
                </a:cubicBezTo>
                <a:lnTo>
                  <a:pt x="0" y="71"/>
                </a:lnTo>
                <a:cubicBezTo>
                  <a:pt x="16" y="71"/>
                  <a:pt x="62" y="71"/>
                  <a:pt x="104" y="50"/>
                </a:cubicBezTo>
                <a:lnTo>
                  <a:pt x="104" y="427"/>
                </a:lnTo>
                <a:cubicBezTo>
                  <a:pt x="104" y="454"/>
                  <a:pt x="101" y="462"/>
                  <a:pt x="29" y="462"/>
                </a:cubicBezTo>
                <a:lnTo>
                  <a:pt x="4" y="462"/>
                </a:lnTo>
                <a:lnTo>
                  <a:pt x="4" y="486"/>
                </a:lnTo>
                <a:cubicBezTo>
                  <a:pt x="33" y="483"/>
                  <a:pt x="101" y="483"/>
                  <a:pt x="136" y="483"/>
                </a:cubicBezTo>
                <a:cubicBezTo>
                  <a:pt x="166" y="483"/>
                  <a:pt x="237" y="483"/>
                  <a:pt x="263" y="486"/>
                </a:cubicBezTo>
                <a:lnTo>
                  <a:pt x="263" y="462"/>
                </a:lnTo>
                <a:lnTo>
                  <a:pt x="239" y="462"/>
                </a:lnTo>
                <a:cubicBezTo>
                  <a:pt x="166" y="462"/>
                  <a:pt x="165" y="454"/>
                  <a:pt x="165" y="427"/>
                </a:cubicBezTo>
                <a:lnTo>
                  <a:pt x="165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04" name="Freeform 71"/>
          <p:cNvSpPr/>
          <p:nvPr/>
        </p:nvSpPr>
        <p:spPr>
          <a:xfrm>
            <a:off x="5830560" y="4594320"/>
            <a:ext cx="89280" cy="122040"/>
          </a:xfrm>
          <a:custGeom>
            <a:avLst/>
            <a:gdLst/>
            <a:ahLst/>
            <a:rect l="0" t="0" r="r" b="b"/>
            <a:pathLst>
              <a:path w="248" h="339">
                <a:moveTo>
                  <a:pt x="247" y="246"/>
                </a:moveTo>
                <a:lnTo>
                  <a:pt x="227" y="246"/>
                </a:lnTo>
                <a:cubicBezTo>
                  <a:pt x="227" y="258"/>
                  <a:pt x="221" y="287"/>
                  <a:pt x="214" y="293"/>
                </a:cubicBezTo>
                <a:cubicBezTo>
                  <a:pt x="209" y="295"/>
                  <a:pt x="166" y="295"/>
                  <a:pt x="158" y="295"/>
                </a:cubicBezTo>
                <a:lnTo>
                  <a:pt x="56" y="295"/>
                </a:lnTo>
                <a:cubicBezTo>
                  <a:pt x="114" y="248"/>
                  <a:pt x="133" y="233"/>
                  <a:pt x="166" y="211"/>
                </a:cubicBezTo>
                <a:cubicBezTo>
                  <a:pt x="209" y="180"/>
                  <a:pt x="247" y="148"/>
                  <a:pt x="247" y="100"/>
                </a:cubicBezTo>
                <a:cubicBezTo>
                  <a:pt x="247" y="37"/>
                  <a:pt x="188" y="0"/>
                  <a:pt x="117" y="0"/>
                </a:cubicBezTo>
                <a:cubicBezTo>
                  <a:pt x="48" y="0"/>
                  <a:pt x="0" y="45"/>
                  <a:pt x="0" y="91"/>
                </a:cubicBezTo>
                <a:cubicBezTo>
                  <a:pt x="0" y="118"/>
                  <a:pt x="25" y="120"/>
                  <a:pt x="29" y="120"/>
                </a:cubicBezTo>
                <a:cubicBezTo>
                  <a:pt x="42" y="120"/>
                  <a:pt x="58" y="112"/>
                  <a:pt x="58" y="93"/>
                </a:cubicBezTo>
                <a:cubicBezTo>
                  <a:pt x="58" y="84"/>
                  <a:pt x="56" y="66"/>
                  <a:pt x="26" y="66"/>
                </a:cubicBezTo>
                <a:cubicBezTo>
                  <a:pt x="42" y="29"/>
                  <a:pt x="81" y="18"/>
                  <a:pt x="108" y="18"/>
                </a:cubicBezTo>
                <a:cubicBezTo>
                  <a:pt x="165" y="18"/>
                  <a:pt x="194" y="58"/>
                  <a:pt x="194" y="100"/>
                </a:cubicBezTo>
                <a:cubicBezTo>
                  <a:pt x="194" y="144"/>
                  <a:pt x="158" y="180"/>
                  <a:pt x="140" y="198"/>
                </a:cubicBezTo>
                <a:lnTo>
                  <a:pt x="4" y="319"/>
                </a:lnTo>
                <a:cubicBezTo>
                  <a:pt x="0" y="324"/>
                  <a:pt x="0" y="324"/>
                  <a:pt x="0" y="338"/>
                </a:cubicBezTo>
                <a:lnTo>
                  <a:pt x="230" y="338"/>
                </a:lnTo>
                <a:lnTo>
                  <a:pt x="247" y="24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05" name="Freeform 72"/>
          <p:cNvSpPr/>
          <p:nvPr/>
        </p:nvSpPr>
        <p:spPr>
          <a:xfrm>
            <a:off x="5967720" y="4620960"/>
            <a:ext cx="108000" cy="99000"/>
          </a:xfrm>
          <a:custGeom>
            <a:avLst/>
            <a:gdLst/>
            <a:ahLst/>
            <a:rect l="0" t="0" r="r" b="b"/>
            <a:pathLst>
              <a:path w="300" h="275">
                <a:moveTo>
                  <a:pt x="291" y="24"/>
                </a:moveTo>
                <a:cubicBezTo>
                  <a:pt x="298" y="18"/>
                  <a:pt x="299" y="16"/>
                  <a:pt x="299" y="13"/>
                </a:cubicBezTo>
                <a:cubicBezTo>
                  <a:pt x="299" y="5"/>
                  <a:pt x="292" y="0"/>
                  <a:pt x="286" y="0"/>
                </a:cubicBezTo>
                <a:cubicBezTo>
                  <a:pt x="279" y="0"/>
                  <a:pt x="279" y="2"/>
                  <a:pt x="273" y="8"/>
                </a:cubicBezTo>
                <a:lnTo>
                  <a:pt x="149" y="120"/>
                </a:lnTo>
                <a:lnTo>
                  <a:pt x="26" y="6"/>
                </a:lnTo>
                <a:cubicBezTo>
                  <a:pt x="20" y="2"/>
                  <a:pt x="18" y="0"/>
                  <a:pt x="13" y="0"/>
                </a:cubicBezTo>
                <a:cubicBezTo>
                  <a:pt x="7" y="0"/>
                  <a:pt x="0" y="6"/>
                  <a:pt x="0" y="13"/>
                </a:cubicBezTo>
                <a:cubicBezTo>
                  <a:pt x="0" y="16"/>
                  <a:pt x="3" y="18"/>
                  <a:pt x="9" y="24"/>
                </a:cubicBezTo>
                <a:lnTo>
                  <a:pt x="130" y="136"/>
                </a:lnTo>
                <a:lnTo>
                  <a:pt x="9" y="248"/>
                </a:lnTo>
                <a:cubicBezTo>
                  <a:pt x="0" y="256"/>
                  <a:pt x="0" y="258"/>
                  <a:pt x="0" y="260"/>
                </a:cubicBezTo>
                <a:cubicBezTo>
                  <a:pt x="0" y="269"/>
                  <a:pt x="7" y="274"/>
                  <a:pt x="13" y="274"/>
                </a:cubicBezTo>
                <a:cubicBezTo>
                  <a:pt x="18" y="274"/>
                  <a:pt x="20" y="272"/>
                  <a:pt x="26" y="266"/>
                </a:cubicBezTo>
                <a:lnTo>
                  <a:pt x="149" y="155"/>
                </a:lnTo>
                <a:lnTo>
                  <a:pt x="276" y="271"/>
                </a:lnTo>
                <a:cubicBezTo>
                  <a:pt x="279" y="272"/>
                  <a:pt x="282" y="274"/>
                  <a:pt x="286" y="274"/>
                </a:cubicBezTo>
                <a:cubicBezTo>
                  <a:pt x="292" y="274"/>
                  <a:pt x="299" y="269"/>
                  <a:pt x="299" y="260"/>
                </a:cubicBezTo>
                <a:cubicBezTo>
                  <a:pt x="299" y="256"/>
                  <a:pt x="298" y="256"/>
                  <a:pt x="298" y="254"/>
                </a:cubicBezTo>
                <a:cubicBezTo>
                  <a:pt x="295" y="252"/>
                  <a:pt x="188" y="152"/>
                  <a:pt x="169" y="136"/>
                </a:cubicBezTo>
                <a:lnTo>
                  <a:pt x="291" y="2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06" name="Freeform 73"/>
          <p:cNvSpPr/>
          <p:nvPr/>
        </p:nvSpPr>
        <p:spPr>
          <a:xfrm>
            <a:off x="6122160" y="4594320"/>
            <a:ext cx="89280" cy="122040"/>
          </a:xfrm>
          <a:custGeom>
            <a:avLst/>
            <a:gdLst/>
            <a:ahLst/>
            <a:rect l="0" t="0" r="r" b="b"/>
            <a:pathLst>
              <a:path w="248" h="339">
                <a:moveTo>
                  <a:pt x="247" y="246"/>
                </a:moveTo>
                <a:lnTo>
                  <a:pt x="227" y="246"/>
                </a:lnTo>
                <a:cubicBezTo>
                  <a:pt x="227" y="258"/>
                  <a:pt x="221" y="287"/>
                  <a:pt x="214" y="293"/>
                </a:cubicBezTo>
                <a:cubicBezTo>
                  <a:pt x="209" y="295"/>
                  <a:pt x="166" y="295"/>
                  <a:pt x="158" y="295"/>
                </a:cubicBezTo>
                <a:lnTo>
                  <a:pt x="56" y="295"/>
                </a:lnTo>
                <a:cubicBezTo>
                  <a:pt x="114" y="248"/>
                  <a:pt x="133" y="233"/>
                  <a:pt x="166" y="211"/>
                </a:cubicBezTo>
                <a:cubicBezTo>
                  <a:pt x="209" y="180"/>
                  <a:pt x="247" y="148"/>
                  <a:pt x="247" y="100"/>
                </a:cubicBezTo>
                <a:cubicBezTo>
                  <a:pt x="247" y="37"/>
                  <a:pt x="188" y="0"/>
                  <a:pt x="117" y="0"/>
                </a:cubicBezTo>
                <a:cubicBezTo>
                  <a:pt x="48" y="0"/>
                  <a:pt x="0" y="45"/>
                  <a:pt x="0" y="91"/>
                </a:cubicBezTo>
                <a:cubicBezTo>
                  <a:pt x="0" y="118"/>
                  <a:pt x="25" y="120"/>
                  <a:pt x="29" y="120"/>
                </a:cubicBezTo>
                <a:cubicBezTo>
                  <a:pt x="42" y="120"/>
                  <a:pt x="58" y="112"/>
                  <a:pt x="58" y="93"/>
                </a:cubicBezTo>
                <a:cubicBezTo>
                  <a:pt x="58" y="84"/>
                  <a:pt x="56" y="66"/>
                  <a:pt x="26" y="66"/>
                </a:cubicBezTo>
                <a:cubicBezTo>
                  <a:pt x="42" y="29"/>
                  <a:pt x="81" y="18"/>
                  <a:pt x="108" y="18"/>
                </a:cubicBezTo>
                <a:cubicBezTo>
                  <a:pt x="165" y="18"/>
                  <a:pt x="194" y="58"/>
                  <a:pt x="194" y="100"/>
                </a:cubicBezTo>
                <a:cubicBezTo>
                  <a:pt x="194" y="144"/>
                  <a:pt x="158" y="180"/>
                  <a:pt x="140" y="198"/>
                </a:cubicBezTo>
                <a:lnTo>
                  <a:pt x="4" y="319"/>
                </a:lnTo>
                <a:cubicBezTo>
                  <a:pt x="0" y="324"/>
                  <a:pt x="0" y="324"/>
                  <a:pt x="0" y="338"/>
                </a:cubicBezTo>
                <a:lnTo>
                  <a:pt x="230" y="338"/>
                </a:lnTo>
                <a:lnTo>
                  <a:pt x="247" y="24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07" name="Freeform 74"/>
          <p:cNvSpPr/>
          <p:nvPr/>
        </p:nvSpPr>
        <p:spPr>
          <a:xfrm>
            <a:off x="6317280" y="4524480"/>
            <a:ext cx="190800" cy="175320"/>
          </a:xfrm>
          <a:custGeom>
            <a:avLst/>
            <a:gdLst/>
            <a:ahLst/>
            <a:rect l="0" t="0" r="r" b="b"/>
            <a:pathLst>
              <a:path w="530" h="487">
                <a:moveTo>
                  <a:pt x="282" y="258"/>
                </a:moveTo>
                <a:lnTo>
                  <a:pt x="503" y="258"/>
                </a:lnTo>
                <a:cubicBezTo>
                  <a:pt x="513" y="258"/>
                  <a:pt x="529" y="258"/>
                  <a:pt x="529" y="243"/>
                </a:cubicBezTo>
                <a:cubicBezTo>
                  <a:pt x="529" y="227"/>
                  <a:pt x="513" y="227"/>
                  <a:pt x="503" y="227"/>
                </a:cubicBezTo>
                <a:lnTo>
                  <a:pt x="282" y="227"/>
                </a:lnTo>
                <a:lnTo>
                  <a:pt x="282" y="24"/>
                </a:lnTo>
                <a:cubicBezTo>
                  <a:pt x="282" y="14"/>
                  <a:pt x="282" y="0"/>
                  <a:pt x="266" y="0"/>
                </a:cubicBezTo>
                <a:cubicBezTo>
                  <a:pt x="247" y="0"/>
                  <a:pt x="247" y="14"/>
                  <a:pt x="247" y="24"/>
                </a:cubicBezTo>
                <a:lnTo>
                  <a:pt x="247" y="227"/>
                </a:lnTo>
                <a:lnTo>
                  <a:pt x="26" y="227"/>
                </a:lnTo>
                <a:cubicBezTo>
                  <a:pt x="16" y="227"/>
                  <a:pt x="0" y="227"/>
                  <a:pt x="0" y="243"/>
                </a:cubicBezTo>
                <a:cubicBezTo>
                  <a:pt x="0" y="258"/>
                  <a:pt x="16" y="258"/>
                  <a:pt x="26" y="258"/>
                </a:cubicBezTo>
                <a:lnTo>
                  <a:pt x="247" y="258"/>
                </a:lnTo>
                <a:lnTo>
                  <a:pt x="247" y="461"/>
                </a:lnTo>
                <a:cubicBezTo>
                  <a:pt x="247" y="470"/>
                  <a:pt x="247" y="486"/>
                  <a:pt x="266" y="486"/>
                </a:cubicBezTo>
                <a:cubicBezTo>
                  <a:pt x="282" y="486"/>
                  <a:pt x="282" y="470"/>
                  <a:pt x="282" y="461"/>
                </a:cubicBezTo>
                <a:lnTo>
                  <a:pt x="282" y="25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08" name="Freeform 75"/>
          <p:cNvSpPr/>
          <p:nvPr/>
        </p:nvSpPr>
        <p:spPr>
          <a:xfrm>
            <a:off x="6597000" y="4216680"/>
            <a:ext cx="93600" cy="125640"/>
          </a:xfrm>
          <a:custGeom>
            <a:avLst/>
            <a:gdLst/>
            <a:ahLst/>
            <a:rect l="0" t="0" r="r" b="b"/>
            <a:pathLst>
              <a:path w="260" h="349">
                <a:moveTo>
                  <a:pt x="259" y="176"/>
                </a:moveTo>
                <a:cubicBezTo>
                  <a:pt x="259" y="120"/>
                  <a:pt x="253" y="81"/>
                  <a:pt x="227" y="43"/>
                </a:cubicBezTo>
                <a:cubicBezTo>
                  <a:pt x="209" y="21"/>
                  <a:pt x="173" y="0"/>
                  <a:pt x="130" y="0"/>
                </a:cubicBezTo>
                <a:cubicBezTo>
                  <a:pt x="0" y="0"/>
                  <a:pt x="0" y="140"/>
                  <a:pt x="0" y="176"/>
                </a:cubicBezTo>
                <a:cubicBezTo>
                  <a:pt x="0" y="213"/>
                  <a:pt x="0" y="348"/>
                  <a:pt x="130" y="348"/>
                </a:cubicBezTo>
                <a:cubicBezTo>
                  <a:pt x="259" y="348"/>
                  <a:pt x="259" y="213"/>
                  <a:pt x="259" y="176"/>
                </a:cubicBezTo>
                <a:moveTo>
                  <a:pt x="130" y="335"/>
                </a:moveTo>
                <a:cubicBezTo>
                  <a:pt x="104" y="335"/>
                  <a:pt x="70" y="322"/>
                  <a:pt x="58" y="279"/>
                </a:cubicBezTo>
                <a:cubicBezTo>
                  <a:pt x="52" y="250"/>
                  <a:pt x="52" y="206"/>
                  <a:pt x="52" y="169"/>
                </a:cubicBezTo>
                <a:cubicBezTo>
                  <a:pt x="52" y="132"/>
                  <a:pt x="52" y="93"/>
                  <a:pt x="58" y="66"/>
                </a:cubicBezTo>
                <a:cubicBezTo>
                  <a:pt x="72" y="24"/>
                  <a:pt x="107" y="14"/>
                  <a:pt x="130" y="14"/>
                </a:cubicBezTo>
                <a:cubicBezTo>
                  <a:pt x="159" y="14"/>
                  <a:pt x="189" y="31"/>
                  <a:pt x="198" y="60"/>
                </a:cubicBezTo>
                <a:cubicBezTo>
                  <a:pt x="208" y="89"/>
                  <a:pt x="209" y="126"/>
                  <a:pt x="209" y="169"/>
                </a:cubicBezTo>
                <a:cubicBezTo>
                  <a:pt x="209" y="206"/>
                  <a:pt x="209" y="246"/>
                  <a:pt x="201" y="277"/>
                </a:cubicBezTo>
                <a:cubicBezTo>
                  <a:pt x="189" y="324"/>
                  <a:pt x="153" y="335"/>
                  <a:pt x="130" y="33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09" name="Freeform 76"/>
          <p:cNvSpPr/>
          <p:nvPr/>
        </p:nvSpPr>
        <p:spPr>
          <a:xfrm>
            <a:off x="6722640" y="4317120"/>
            <a:ext cx="26280" cy="57600"/>
          </a:xfrm>
          <a:custGeom>
            <a:avLst/>
            <a:gdLst/>
            <a:ahLst/>
            <a:rect l="0" t="0" r="r" b="b"/>
            <a:pathLst>
              <a:path w="73" h="160">
                <a:moveTo>
                  <a:pt x="56" y="52"/>
                </a:moveTo>
                <a:cubicBezTo>
                  <a:pt x="56" y="79"/>
                  <a:pt x="52" y="112"/>
                  <a:pt x="11" y="144"/>
                </a:cubicBezTo>
                <a:cubicBezTo>
                  <a:pt x="9" y="147"/>
                  <a:pt x="9" y="148"/>
                  <a:pt x="9" y="151"/>
                </a:cubicBezTo>
                <a:cubicBezTo>
                  <a:pt x="9" y="155"/>
                  <a:pt x="13" y="159"/>
                  <a:pt x="16" y="159"/>
                </a:cubicBezTo>
                <a:cubicBezTo>
                  <a:pt x="25" y="159"/>
                  <a:pt x="72" y="118"/>
                  <a:pt x="72" y="55"/>
                </a:cubicBezTo>
                <a:cubicBezTo>
                  <a:pt x="72" y="24"/>
                  <a:pt x="58" y="0"/>
                  <a:pt x="32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5"/>
                  <a:pt x="13" y="60"/>
                  <a:pt x="33" y="60"/>
                </a:cubicBezTo>
                <a:cubicBezTo>
                  <a:pt x="48" y="60"/>
                  <a:pt x="56" y="52"/>
                  <a:pt x="56" y="5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10" name="Freeform 77"/>
          <p:cNvSpPr/>
          <p:nvPr/>
        </p:nvSpPr>
        <p:spPr>
          <a:xfrm>
            <a:off x="6777000" y="4257360"/>
            <a:ext cx="108000" cy="83520"/>
          </a:xfrm>
          <a:custGeom>
            <a:avLst/>
            <a:gdLst/>
            <a:ahLst/>
            <a:rect l="0" t="0" r="r" b="b"/>
            <a:pathLst>
              <a:path w="300" h="232">
                <a:moveTo>
                  <a:pt x="113" y="172"/>
                </a:moveTo>
                <a:cubicBezTo>
                  <a:pt x="107" y="190"/>
                  <a:pt x="88" y="217"/>
                  <a:pt x="61" y="217"/>
                </a:cubicBezTo>
                <a:cubicBezTo>
                  <a:pt x="58" y="217"/>
                  <a:pt x="41" y="217"/>
                  <a:pt x="29" y="211"/>
                </a:cubicBezTo>
                <a:cubicBezTo>
                  <a:pt x="52" y="202"/>
                  <a:pt x="55" y="184"/>
                  <a:pt x="55" y="181"/>
                </a:cubicBezTo>
                <a:cubicBezTo>
                  <a:pt x="55" y="169"/>
                  <a:pt x="45" y="163"/>
                  <a:pt x="32" y="163"/>
                </a:cubicBezTo>
                <a:cubicBezTo>
                  <a:pt x="16" y="163"/>
                  <a:pt x="0" y="176"/>
                  <a:pt x="0" y="194"/>
                </a:cubicBezTo>
                <a:cubicBezTo>
                  <a:pt x="0" y="219"/>
                  <a:pt x="32" y="231"/>
                  <a:pt x="58" y="231"/>
                </a:cubicBezTo>
                <a:cubicBezTo>
                  <a:pt x="84" y="231"/>
                  <a:pt x="108" y="217"/>
                  <a:pt x="122" y="194"/>
                </a:cubicBezTo>
                <a:cubicBezTo>
                  <a:pt x="136" y="221"/>
                  <a:pt x="165" y="231"/>
                  <a:pt x="188" y="231"/>
                </a:cubicBezTo>
                <a:cubicBezTo>
                  <a:pt x="253" y="231"/>
                  <a:pt x="286" y="167"/>
                  <a:pt x="286" y="152"/>
                </a:cubicBezTo>
                <a:cubicBezTo>
                  <a:pt x="286" y="147"/>
                  <a:pt x="279" y="147"/>
                  <a:pt x="276" y="147"/>
                </a:cubicBezTo>
                <a:cubicBezTo>
                  <a:pt x="269" y="147"/>
                  <a:pt x="269" y="148"/>
                  <a:pt x="266" y="155"/>
                </a:cubicBezTo>
                <a:cubicBezTo>
                  <a:pt x="254" y="190"/>
                  <a:pt x="221" y="217"/>
                  <a:pt x="189" y="217"/>
                </a:cubicBezTo>
                <a:cubicBezTo>
                  <a:pt x="166" y="217"/>
                  <a:pt x="156" y="202"/>
                  <a:pt x="156" y="184"/>
                </a:cubicBezTo>
                <a:cubicBezTo>
                  <a:pt x="156" y="169"/>
                  <a:pt x="169" y="124"/>
                  <a:pt x="185" y="66"/>
                </a:cubicBezTo>
                <a:cubicBezTo>
                  <a:pt x="195" y="26"/>
                  <a:pt x="221" y="14"/>
                  <a:pt x="239" y="14"/>
                </a:cubicBezTo>
                <a:cubicBezTo>
                  <a:pt x="241" y="14"/>
                  <a:pt x="259" y="14"/>
                  <a:pt x="270" y="21"/>
                </a:cubicBezTo>
                <a:cubicBezTo>
                  <a:pt x="253" y="26"/>
                  <a:pt x="246" y="42"/>
                  <a:pt x="246" y="50"/>
                </a:cubicBezTo>
                <a:cubicBezTo>
                  <a:pt x="246" y="62"/>
                  <a:pt x="254" y="68"/>
                  <a:pt x="269" y="68"/>
                </a:cubicBezTo>
                <a:cubicBezTo>
                  <a:pt x="279" y="68"/>
                  <a:pt x="299" y="60"/>
                  <a:pt x="299" y="37"/>
                </a:cubicBezTo>
                <a:cubicBezTo>
                  <a:pt x="299" y="8"/>
                  <a:pt x="263" y="0"/>
                  <a:pt x="241" y="0"/>
                </a:cubicBezTo>
                <a:cubicBezTo>
                  <a:pt x="211" y="0"/>
                  <a:pt x="192" y="16"/>
                  <a:pt x="178" y="37"/>
                </a:cubicBezTo>
                <a:cubicBezTo>
                  <a:pt x="169" y="14"/>
                  <a:pt x="142" y="0"/>
                  <a:pt x="110" y="0"/>
                </a:cubicBezTo>
                <a:cubicBezTo>
                  <a:pt x="49" y="0"/>
                  <a:pt x="13" y="63"/>
                  <a:pt x="13" y="79"/>
                </a:cubicBezTo>
                <a:cubicBezTo>
                  <a:pt x="13" y="84"/>
                  <a:pt x="20" y="84"/>
                  <a:pt x="23" y="84"/>
                </a:cubicBezTo>
                <a:cubicBezTo>
                  <a:pt x="29" y="84"/>
                  <a:pt x="29" y="83"/>
                  <a:pt x="33" y="76"/>
                </a:cubicBezTo>
                <a:cubicBezTo>
                  <a:pt x="48" y="37"/>
                  <a:pt x="81" y="14"/>
                  <a:pt x="110" y="14"/>
                </a:cubicBezTo>
                <a:cubicBezTo>
                  <a:pt x="128" y="14"/>
                  <a:pt x="142" y="23"/>
                  <a:pt x="142" y="47"/>
                </a:cubicBezTo>
                <a:cubicBezTo>
                  <a:pt x="142" y="58"/>
                  <a:pt x="136" y="84"/>
                  <a:pt x="130" y="101"/>
                </a:cubicBezTo>
                <a:lnTo>
                  <a:pt x="113" y="17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11" name="Freeform 78"/>
          <p:cNvSpPr/>
          <p:nvPr/>
        </p:nvSpPr>
        <p:spPr>
          <a:xfrm>
            <a:off x="6919200" y="4317120"/>
            <a:ext cx="26280" cy="57600"/>
          </a:xfrm>
          <a:custGeom>
            <a:avLst/>
            <a:gdLst/>
            <a:ahLst/>
            <a:rect l="0" t="0" r="r" b="b"/>
            <a:pathLst>
              <a:path w="73" h="160">
                <a:moveTo>
                  <a:pt x="56" y="52"/>
                </a:moveTo>
                <a:cubicBezTo>
                  <a:pt x="56" y="79"/>
                  <a:pt x="52" y="112"/>
                  <a:pt x="11" y="144"/>
                </a:cubicBezTo>
                <a:cubicBezTo>
                  <a:pt x="9" y="147"/>
                  <a:pt x="9" y="148"/>
                  <a:pt x="9" y="151"/>
                </a:cubicBezTo>
                <a:cubicBezTo>
                  <a:pt x="9" y="155"/>
                  <a:pt x="13" y="159"/>
                  <a:pt x="16" y="159"/>
                </a:cubicBezTo>
                <a:cubicBezTo>
                  <a:pt x="25" y="159"/>
                  <a:pt x="72" y="118"/>
                  <a:pt x="72" y="55"/>
                </a:cubicBezTo>
                <a:cubicBezTo>
                  <a:pt x="72" y="24"/>
                  <a:pt x="58" y="0"/>
                  <a:pt x="32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5"/>
                  <a:pt x="13" y="60"/>
                  <a:pt x="33" y="60"/>
                </a:cubicBezTo>
                <a:cubicBezTo>
                  <a:pt x="48" y="60"/>
                  <a:pt x="56" y="52"/>
                  <a:pt x="56" y="5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12" name="Freeform 79"/>
          <p:cNvSpPr/>
          <p:nvPr/>
        </p:nvSpPr>
        <p:spPr>
          <a:xfrm>
            <a:off x="6974280" y="4257360"/>
            <a:ext cx="103320" cy="119160"/>
          </a:xfrm>
          <a:custGeom>
            <a:avLst/>
            <a:gdLst/>
            <a:ahLst/>
            <a:rect l="0" t="0" r="r" b="b"/>
            <a:pathLst>
              <a:path w="287" h="331">
                <a:moveTo>
                  <a:pt x="284" y="33"/>
                </a:moveTo>
                <a:cubicBezTo>
                  <a:pt x="286" y="24"/>
                  <a:pt x="286" y="24"/>
                  <a:pt x="286" y="21"/>
                </a:cubicBezTo>
                <a:cubicBezTo>
                  <a:pt x="286" y="10"/>
                  <a:pt x="276" y="5"/>
                  <a:pt x="269" y="5"/>
                </a:cubicBezTo>
                <a:cubicBezTo>
                  <a:pt x="261" y="5"/>
                  <a:pt x="253" y="8"/>
                  <a:pt x="246" y="16"/>
                </a:cubicBezTo>
                <a:cubicBezTo>
                  <a:pt x="243" y="21"/>
                  <a:pt x="239" y="37"/>
                  <a:pt x="237" y="47"/>
                </a:cubicBezTo>
                <a:lnTo>
                  <a:pt x="225" y="89"/>
                </a:lnTo>
                <a:cubicBezTo>
                  <a:pt x="221" y="101"/>
                  <a:pt x="205" y="165"/>
                  <a:pt x="203" y="172"/>
                </a:cubicBezTo>
                <a:cubicBezTo>
                  <a:pt x="203" y="172"/>
                  <a:pt x="178" y="217"/>
                  <a:pt x="133" y="217"/>
                </a:cubicBezTo>
                <a:cubicBezTo>
                  <a:pt x="94" y="217"/>
                  <a:pt x="94" y="184"/>
                  <a:pt x="94" y="173"/>
                </a:cubicBezTo>
                <a:cubicBezTo>
                  <a:pt x="94" y="147"/>
                  <a:pt x="108" y="113"/>
                  <a:pt x="126" y="74"/>
                </a:cubicBezTo>
                <a:cubicBezTo>
                  <a:pt x="133" y="58"/>
                  <a:pt x="136" y="52"/>
                  <a:pt x="136" y="43"/>
                </a:cubicBezTo>
                <a:cubicBezTo>
                  <a:pt x="136" y="18"/>
                  <a:pt x="113" y="0"/>
                  <a:pt x="81" y="0"/>
                </a:cubicBezTo>
                <a:cubicBezTo>
                  <a:pt x="25" y="0"/>
                  <a:pt x="0" y="71"/>
                  <a:pt x="0" y="79"/>
                </a:cubicBezTo>
                <a:cubicBezTo>
                  <a:pt x="0" y="84"/>
                  <a:pt x="7" y="84"/>
                  <a:pt x="9" y="84"/>
                </a:cubicBezTo>
                <a:cubicBezTo>
                  <a:pt x="18" y="84"/>
                  <a:pt x="18" y="83"/>
                  <a:pt x="20" y="76"/>
                </a:cubicBezTo>
                <a:cubicBezTo>
                  <a:pt x="33" y="34"/>
                  <a:pt x="58" y="14"/>
                  <a:pt x="78" y="14"/>
                </a:cubicBezTo>
                <a:cubicBezTo>
                  <a:pt x="91" y="14"/>
                  <a:pt x="94" y="21"/>
                  <a:pt x="94" y="33"/>
                </a:cubicBezTo>
                <a:cubicBezTo>
                  <a:pt x="94" y="43"/>
                  <a:pt x="88" y="55"/>
                  <a:pt x="85" y="62"/>
                </a:cubicBezTo>
                <a:cubicBezTo>
                  <a:pt x="58" y="124"/>
                  <a:pt x="55" y="142"/>
                  <a:pt x="55" y="165"/>
                </a:cubicBezTo>
                <a:cubicBezTo>
                  <a:pt x="55" y="173"/>
                  <a:pt x="55" y="198"/>
                  <a:pt x="75" y="214"/>
                </a:cubicBezTo>
                <a:cubicBezTo>
                  <a:pt x="92" y="227"/>
                  <a:pt x="117" y="231"/>
                  <a:pt x="130" y="231"/>
                </a:cubicBezTo>
                <a:cubicBezTo>
                  <a:pt x="153" y="231"/>
                  <a:pt x="173" y="223"/>
                  <a:pt x="192" y="209"/>
                </a:cubicBezTo>
                <a:cubicBezTo>
                  <a:pt x="185" y="235"/>
                  <a:pt x="178" y="258"/>
                  <a:pt x="156" y="282"/>
                </a:cubicBezTo>
                <a:cubicBezTo>
                  <a:pt x="140" y="299"/>
                  <a:pt x="117" y="316"/>
                  <a:pt x="88" y="316"/>
                </a:cubicBezTo>
                <a:cubicBezTo>
                  <a:pt x="84" y="316"/>
                  <a:pt x="58" y="316"/>
                  <a:pt x="48" y="299"/>
                </a:cubicBezTo>
                <a:cubicBezTo>
                  <a:pt x="77" y="295"/>
                  <a:pt x="77" y="271"/>
                  <a:pt x="77" y="271"/>
                </a:cubicBezTo>
                <a:cubicBezTo>
                  <a:pt x="77" y="254"/>
                  <a:pt x="61" y="252"/>
                  <a:pt x="55" y="252"/>
                </a:cubicBezTo>
                <a:cubicBezTo>
                  <a:pt x="41" y="252"/>
                  <a:pt x="23" y="262"/>
                  <a:pt x="23" y="285"/>
                </a:cubicBezTo>
                <a:cubicBezTo>
                  <a:pt x="23" y="311"/>
                  <a:pt x="49" y="330"/>
                  <a:pt x="88" y="330"/>
                </a:cubicBezTo>
                <a:cubicBezTo>
                  <a:pt x="143" y="330"/>
                  <a:pt x="214" y="290"/>
                  <a:pt x="232" y="225"/>
                </a:cubicBezTo>
                <a:lnTo>
                  <a:pt x="284" y="3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13" name="Freeform 80"/>
          <p:cNvSpPr/>
          <p:nvPr/>
        </p:nvSpPr>
        <p:spPr>
          <a:xfrm>
            <a:off x="7109640" y="4317120"/>
            <a:ext cx="26280" cy="57600"/>
          </a:xfrm>
          <a:custGeom>
            <a:avLst/>
            <a:gdLst/>
            <a:ahLst/>
            <a:rect l="0" t="0" r="r" b="b"/>
            <a:pathLst>
              <a:path w="73" h="160">
                <a:moveTo>
                  <a:pt x="56" y="52"/>
                </a:moveTo>
                <a:cubicBezTo>
                  <a:pt x="56" y="79"/>
                  <a:pt x="52" y="112"/>
                  <a:pt x="11" y="144"/>
                </a:cubicBezTo>
                <a:cubicBezTo>
                  <a:pt x="9" y="147"/>
                  <a:pt x="9" y="148"/>
                  <a:pt x="9" y="151"/>
                </a:cubicBezTo>
                <a:cubicBezTo>
                  <a:pt x="9" y="155"/>
                  <a:pt x="13" y="159"/>
                  <a:pt x="16" y="159"/>
                </a:cubicBezTo>
                <a:cubicBezTo>
                  <a:pt x="25" y="159"/>
                  <a:pt x="72" y="118"/>
                  <a:pt x="72" y="55"/>
                </a:cubicBezTo>
                <a:cubicBezTo>
                  <a:pt x="72" y="24"/>
                  <a:pt x="58" y="0"/>
                  <a:pt x="32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5"/>
                  <a:pt x="13" y="60"/>
                  <a:pt x="33" y="60"/>
                </a:cubicBezTo>
                <a:cubicBezTo>
                  <a:pt x="48" y="60"/>
                  <a:pt x="56" y="52"/>
                  <a:pt x="56" y="5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14" name="Freeform 81"/>
          <p:cNvSpPr/>
          <p:nvPr/>
        </p:nvSpPr>
        <p:spPr>
          <a:xfrm>
            <a:off x="7167240" y="4257360"/>
            <a:ext cx="92880" cy="83520"/>
          </a:xfrm>
          <a:custGeom>
            <a:avLst/>
            <a:gdLst/>
            <a:ahLst/>
            <a:rect l="0" t="0" r="r" b="b"/>
            <a:pathLst>
              <a:path w="258" h="232">
                <a:moveTo>
                  <a:pt x="61" y="181"/>
                </a:moveTo>
                <a:cubicBezTo>
                  <a:pt x="75" y="167"/>
                  <a:pt x="84" y="157"/>
                  <a:pt x="133" y="124"/>
                </a:cubicBezTo>
                <a:cubicBezTo>
                  <a:pt x="143" y="113"/>
                  <a:pt x="185" y="83"/>
                  <a:pt x="203" y="71"/>
                </a:cubicBezTo>
                <a:cubicBezTo>
                  <a:pt x="237" y="39"/>
                  <a:pt x="257" y="13"/>
                  <a:pt x="257" y="6"/>
                </a:cubicBezTo>
                <a:cubicBezTo>
                  <a:pt x="257" y="0"/>
                  <a:pt x="250" y="0"/>
                  <a:pt x="247" y="0"/>
                </a:cubicBezTo>
                <a:cubicBezTo>
                  <a:pt x="243" y="0"/>
                  <a:pt x="241" y="0"/>
                  <a:pt x="239" y="5"/>
                </a:cubicBezTo>
                <a:cubicBezTo>
                  <a:pt x="221" y="29"/>
                  <a:pt x="209" y="37"/>
                  <a:pt x="195" y="37"/>
                </a:cubicBezTo>
                <a:cubicBezTo>
                  <a:pt x="189" y="37"/>
                  <a:pt x="180" y="34"/>
                  <a:pt x="165" y="21"/>
                </a:cubicBezTo>
                <a:cubicBezTo>
                  <a:pt x="143" y="5"/>
                  <a:pt x="133" y="0"/>
                  <a:pt x="120" y="0"/>
                </a:cubicBezTo>
                <a:cubicBezTo>
                  <a:pt x="75" y="0"/>
                  <a:pt x="45" y="45"/>
                  <a:pt x="45" y="60"/>
                </a:cubicBezTo>
                <a:cubicBezTo>
                  <a:pt x="45" y="63"/>
                  <a:pt x="49" y="66"/>
                  <a:pt x="55" y="66"/>
                </a:cubicBezTo>
                <a:cubicBezTo>
                  <a:pt x="61" y="66"/>
                  <a:pt x="62" y="63"/>
                  <a:pt x="65" y="60"/>
                </a:cubicBezTo>
                <a:cubicBezTo>
                  <a:pt x="72" y="42"/>
                  <a:pt x="104" y="39"/>
                  <a:pt x="113" y="39"/>
                </a:cubicBezTo>
                <a:cubicBezTo>
                  <a:pt x="126" y="39"/>
                  <a:pt x="140" y="43"/>
                  <a:pt x="149" y="45"/>
                </a:cubicBezTo>
                <a:cubicBezTo>
                  <a:pt x="178" y="52"/>
                  <a:pt x="182" y="52"/>
                  <a:pt x="195" y="52"/>
                </a:cubicBezTo>
                <a:cubicBezTo>
                  <a:pt x="182" y="63"/>
                  <a:pt x="172" y="74"/>
                  <a:pt x="120" y="113"/>
                </a:cubicBezTo>
                <a:cubicBezTo>
                  <a:pt x="77" y="144"/>
                  <a:pt x="61" y="157"/>
                  <a:pt x="49" y="167"/>
                </a:cubicBezTo>
                <a:cubicBezTo>
                  <a:pt x="16" y="198"/>
                  <a:pt x="0" y="221"/>
                  <a:pt x="0" y="225"/>
                </a:cubicBezTo>
                <a:cubicBezTo>
                  <a:pt x="0" y="231"/>
                  <a:pt x="7" y="231"/>
                  <a:pt x="9" y="231"/>
                </a:cubicBezTo>
                <a:cubicBezTo>
                  <a:pt x="16" y="231"/>
                  <a:pt x="16" y="230"/>
                  <a:pt x="18" y="225"/>
                </a:cubicBezTo>
                <a:cubicBezTo>
                  <a:pt x="33" y="206"/>
                  <a:pt x="52" y="194"/>
                  <a:pt x="70" y="194"/>
                </a:cubicBezTo>
                <a:cubicBezTo>
                  <a:pt x="77" y="194"/>
                  <a:pt x="85" y="196"/>
                  <a:pt x="101" y="209"/>
                </a:cubicBezTo>
                <a:cubicBezTo>
                  <a:pt x="117" y="223"/>
                  <a:pt x="128" y="231"/>
                  <a:pt x="146" y="231"/>
                </a:cubicBezTo>
                <a:cubicBezTo>
                  <a:pt x="208" y="231"/>
                  <a:pt x="243" y="169"/>
                  <a:pt x="243" y="151"/>
                </a:cubicBezTo>
                <a:cubicBezTo>
                  <a:pt x="243" y="144"/>
                  <a:pt x="239" y="144"/>
                  <a:pt x="234" y="144"/>
                </a:cubicBezTo>
                <a:cubicBezTo>
                  <a:pt x="227" y="144"/>
                  <a:pt x="227" y="147"/>
                  <a:pt x="225" y="152"/>
                </a:cubicBezTo>
                <a:cubicBezTo>
                  <a:pt x="214" y="180"/>
                  <a:pt x="180" y="192"/>
                  <a:pt x="153" y="192"/>
                </a:cubicBezTo>
                <a:cubicBezTo>
                  <a:pt x="142" y="192"/>
                  <a:pt x="126" y="188"/>
                  <a:pt x="113" y="185"/>
                </a:cubicBezTo>
                <a:cubicBezTo>
                  <a:pt x="88" y="180"/>
                  <a:pt x="84" y="180"/>
                  <a:pt x="72" y="180"/>
                </a:cubicBezTo>
                <a:cubicBezTo>
                  <a:pt x="72" y="180"/>
                  <a:pt x="62" y="180"/>
                  <a:pt x="61" y="181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15" name="Freeform 82"/>
          <p:cNvSpPr/>
          <p:nvPr/>
        </p:nvSpPr>
        <p:spPr>
          <a:xfrm>
            <a:off x="6739560" y="4428360"/>
            <a:ext cx="380880" cy="366840"/>
          </a:xfrm>
          <a:custGeom>
            <a:avLst/>
            <a:gdLst/>
            <a:ahLst/>
            <a:rect l="0" t="0" r="r" b="b"/>
            <a:pathLst>
              <a:path w="1058" h="1019">
                <a:moveTo>
                  <a:pt x="960" y="1018"/>
                </a:moveTo>
                <a:lnTo>
                  <a:pt x="1057" y="784"/>
                </a:lnTo>
                <a:lnTo>
                  <a:pt x="1036" y="784"/>
                </a:lnTo>
                <a:cubicBezTo>
                  <a:pt x="1005" y="860"/>
                  <a:pt x="922" y="910"/>
                  <a:pt x="829" y="931"/>
                </a:cubicBezTo>
                <a:cubicBezTo>
                  <a:pt x="813" y="936"/>
                  <a:pt x="734" y="954"/>
                  <a:pt x="584" y="954"/>
                </a:cubicBezTo>
                <a:lnTo>
                  <a:pt x="104" y="954"/>
                </a:lnTo>
                <a:lnTo>
                  <a:pt x="509" y="520"/>
                </a:lnTo>
                <a:cubicBezTo>
                  <a:pt x="513" y="514"/>
                  <a:pt x="516" y="512"/>
                  <a:pt x="516" y="510"/>
                </a:cubicBezTo>
                <a:cubicBezTo>
                  <a:pt x="516" y="508"/>
                  <a:pt x="516" y="506"/>
                  <a:pt x="509" y="498"/>
                </a:cubicBezTo>
                <a:lnTo>
                  <a:pt x="140" y="34"/>
                </a:lnTo>
                <a:lnTo>
                  <a:pt x="575" y="34"/>
                </a:lnTo>
                <a:cubicBezTo>
                  <a:pt x="682" y="34"/>
                  <a:pt x="755" y="45"/>
                  <a:pt x="761" y="47"/>
                </a:cubicBezTo>
                <a:cubicBezTo>
                  <a:pt x="805" y="52"/>
                  <a:pt x="872" y="63"/>
                  <a:pt x="935" y="101"/>
                </a:cubicBezTo>
                <a:cubicBezTo>
                  <a:pt x="955" y="113"/>
                  <a:pt x="1009" y="144"/>
                  <a:pt x="1036" y="204"/>
                </a:cubicBezTo>
                <a:lnTo>
                  <a:pt x="1057" y="204"/>
                </a:lnTo>
                <a:lnTo>
                  <a:pt x="960" y="0"/>
                </a:lnTo>
                <a:lnTo>
                  <a:pt x="23" y="0"/>
                </a:lnTo>
                <a:cubicBezTo>
                  <a:pt x="4" y="0"/>
                  <a:pt x="3" y="0"/>
                  <a:pt x="0" y="5"/>
                </a:cubicBezTo>
                <a:cubicBezTo>
                  <a:pt x="0" y="8"/>
                  <a:pt x="0" y="21"/>
                  <a:pt x="0" y="29"/>
                </a:cubicBezTo>
                <a:lnTo>
                  <a:pt x="419" y="555"/>
                </a:lnTo>
                <a:lnTo>
                  <a:pt x="9" y="997"/>
                </a:lnTo>
                <a:cubicBezTo>
                  <a:pt x="0" y="1005"/>
                  <a:pt x="0" y="1010"/>
                  <a:pt x="0" y="1010"/>
                </a:cubicBezTo>
                <a:cubicBezTo>
                  <a:pt x="0" y="1018"/>
                  <a:pt x="9" y="1018"/>
                  <a:pt x="23" y="1018"/>
                </a:cubicBezTo>
                <a:lnTo>
                  <a:pt x="960" y="10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16" name="Freeform 83"/>
          <p:cNvSpPr/>
          <p:nvPr/>
        </p:nvSpPr>
        <p:spPr>
          <a:xfrm>
            <a:off x="6881760" y="4864320"/>
            <a:ext cx="99360" cy="129600"/>
          </a:xfrm>
          <a:custGeom>
            <a:avLst/>
            <a:gdLst/>
            <a:ahLst/>
            <a:rect l="0" t="0" r="r" b="b"/>
            <a:pathLst>
              <a:path w="276" h="360">
                <a:moveTo>
                  <a:pt x="133" y="14"/>
                </a:moveTo>
                <a:cubicBezTo>
                  <a:pt x="133" y="14"/>
                  <a:pt x="136" y="8"/>
                  <a:pt x="136" y="6"/>
                </a:cubicBezTo>
                <a:cubicBezTo>
                  <a:pt x="136" y="5"/>
                  <a:pt x="133" y="0"/>
                  <a:pt x="126" y="0"/>
                </a:cubicBezTo>
                <a:cubicBezTo>
                  <a:pt x="114" y="0"/>
                  <a:pt x="70" y="5"/>
                  <a:pt x="55" y="5"/>
                </a:cubicBezTo>
                <a:cubicBezTo>
                  <a:pt x="49" y="6"/>
                  <a:pt x="42" y="6"/>
                  <a:pt x="42" y="16"/>
                </a:cubicBezTo>
                <a:cubicBezTo>
                  <a:pt x="42" y="24"/>
                  <a:pt x="49" y="24"/>
                  <a:pt x="56" y="24"/>
                </a:cubicBezTo>
                <a:cubicBezTo>
                  <a:pt x="84" y="24"/>
                  <a:pt x="84" y="26"/>
                  <a:pt x="84" y="31"/>
                </a:cubicBezTo>
                <a:cubicBezTo>
                  <a:pt x="84" y="34"/>
                  <a:pt x="84" y="39"/>
                  <a:pt x="81" y="43"/>
                </a:cubicBezTo>
                <a:lnTo>
                  <a:pt x="3" y="332"/>
                </a:lnTo>
                <a:cubicBezTo>
                  <a:pt x="0" y="340"/>
                  <a:pt x="0" y="343"/>
                  <a:pt x="0" y="343"/>
                </a:cubicBezTo>
                <a:cubicBezTo>
                  <a:pt x="0" y="351"/>
                  <a:pt x="7" y="359"/>
                  <a:pt x="18" y="359"/>
                </a:cubicBezTo>
                <a:cubicBezTo>
                  <a:pt x="33" y="359"/>
                  <a:pt x="41" y="348"/>
                  <a:pt x="45" y="338"/>
                </a:cubicBezTo>
                <a:cubicBezTo>
                  <a:pt x="45" y="337"/>
                  <a:pt x="70" y="246"/>
                  <a:pt x="72" y="240"/>
                </a:cubicBezTo>
                <a:cubicBezTo>
                  <a:pt x="113" y="243"/>
                  <a:pt x="143" y="254"/>
                  <a:pt x="143" y="280"/>
                </a:cubicBezTo>
                <a:cubicBezTo>
                  <a:pt x="143" y="282"/>
                  <a:pt x="143" y="287"/>
                  <a:pt x="142" y="290"/>
                </a:cubicBezTo>
                <a:cubicBezTo>
                  <a:pt x="140" y="299"/>
                  <a:pt x="140" y="301"/>
                  <a:pt x="140" y="308"/>
                </a:cubicBezTo>
                <a:cubicBezTo>
                  <a:pt x="140" y="343"/>
                  <a:pt x="173" y="359"/>
                  <a:pt x="201" y="359"/>
                </a:cubicBezTo>
                <a:cubicBezTo>
                  <a:pt x="254" y="359"/>
                  <a:pt x="270" y="282"/>
                  <a:pt x="270" y="280"/>
                </a:cubicBezTo>
                <a:cubicBezTo>
                  <a:pt x="270" y="274"/>
                  <a:pt x="263" y="274"/>
                  <a:pt x="261" y="274"/>
                </a:cubicBezTo>
                <a:cubicBezTo>
                  <a:pt x="254" y="274"/>
                  <a:pt x="253" y="277"/>
                  <a:pt x="250" y="287"/>
                </a:cubicBezTo>
                <a:cubicBezTo>
                  <a:pt x="243" y="309"/>
                  <a:pt x="227" y="345"/>
                  <a:pt x="201" y="345"/>
                </a:cubicBezTo>
                <a:cubicBezTo>
                  <a:pt x="188" y="345"/>
                  <a:pt x="182" y="332"/>
                  <a:pt x="182" y="318"/>
                </a:cubicBezTo>
                <a:cubicBezTo>
                  <a:pt x="182" y="309"/>
                  <a:pt x="182" y="309"/>
                  <a:pt x="185" y="295"/>
                </a:cubicBezTo>
                <a:cubicBezTo>
                  <a:pt x="185" y="295"/>
                  <a:pt x="188" y="285"/>
                  <a:pt x="188" y="280"/>
                </a:cubicBezTo>
                <a:cubicBezTo>
                  <a:pt x="188" y="235"/>
                  <a:pt x="122" y="227"/>
                  <a:pt x="97" y="225"/>
                </a:cubicBezTo>
                <a:cubicBezTo>
                  <a:pt x="113" y="217"/>
                  <a:pt x="136" y="201"/>
                  <a:pt x="143" y="192"/>
                </a:cubicBezTo>
                <a:cubicBezTo>
                  <a:pt x="172" y="167"/>
                  <a:pt x="201" y="144"/>
                  <a:pt x="232" y="144"/>
                </a:cubicBezTo>
                <a:cubicBezTo>
                  <a:pt x="239" y="144"/>
                  <a:pt x="246" y="144"/>
                  <a:pt x="250" y="151"/>
                </a:cubicBezTo>
                <a:cubicBezTo>
                  <a:pt x="225" y="152"/>
                  <a:pt x="221" y="172"/>
                  <a:pt x="221" y="180"/>
                </a:cubicBezTo>
                <a:cubicBezTo>
                  <a:pt x="221" y="190"/>
                  <a:pt x="230" y="198"/>
                  <a:pt x="243" y="198"/>
                </a:cubicBezTo>
                <a:cubicBezTo>
                  <a:pt x="259" y="198"/>
                  <a:pt x="275" y="185"/>
                  <a:pt x="275" y="165"/>
                </a:cubicBezTo>
                <a:cubicBezTo>
                  <a:pt x="275" y="148"/>
                  <a:pt x="261" y="130"/>
                  <a:pt x="232" y="130"/>
                </a:cubicBezTo>
                <a:cubicBezTo>
                  <a:pt x="201" y="130"/>
                  <a:pt x="172" y="151"/>
                  <a:pt x="142" y="173"/>
                </a:cubicBezTo>
                <a:cubicBezTo>
                  <a:pt x="120" y="194"/>
                  <a:pt x="101" y="211"/>
                  <a:pt x="77" y="219"/>
                </a:cubicBezTo>
                <a:lnTo>
                  <a:pt x="133" y="1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17" name="Freeform 84"/>
          <p:cNvSpPr/>
          <p:nvPr/>
        </p:nvSpPr>
        <p:spPr>
          <a:xfrm>
            <a:off x="7365960" y="4314240"/>
            <a:ext cx="118080" cy="190080"/>
          </a:xfrm>
          <a:custGeom>
            <a:avLst/>
            <a:gdLst/>
            <a:ahLst/>
            <a:rect l="0" t="0" r="r" b="b"/>
            <a:pathLst>
              <a:path w="328" h="528">
                <a:moveTo>
                  <a:pt x="178" y="201"/>
                </a:moveTo>
                <a:cubicBezTo>
                  <a:pt x="77" y="221"/>
                  <a:pt x="0" y="316"/>
                  <a:pt x="0" y="404"/>
                </a:cubicBezTo>
                <a:cubicBezTo>
                  <a:pt x="0" y="475"/>
                  <a:pt x="52" y="527"/>
                  <a:pt x="126" y="527"/>
                </a:cubicBezTo>
                <a:cubicBezTo>
                  <a:pt x="218" y="527"/>
                  <a:pt x="286" y="413"/>
                  <a:pt x="286" y="311"/>
                </a:cubicBezTo>
                <a:cubicBezTo>
                  <a:pt x="286" y="246"/>
                  <a:pt x="254" y="209"/>
                  <a:pt x="227" y="176"/>
                </a:cubicBezTo>
                <a:cubicBezTo>
                  <a:pt x="198" y="144"/>
                  <a:pt x="151" y="89"/>
                  <a:pt x="151" y="58"/>
                </a:cubicBezTo>
                <a:cubicBezTo>
                  <a:pt x="151" y="42"/>
                  <a:pt x="166" y="23"/>
                  <a:pt x="194" y="23"/>
                </a:cubicBezTo>
                <a:cubicBezTo>
                  <a:pt x="218" y="23"/>
                  <a:pt x="234" y="33"/>
                  <a:pt x="250" y="43"/>
                </a:cubicBezTo>
                <a:cubicBezTo>
                  <a:pt x="269" y="52"/>
                  <a:pt x="284" y="62"/>
                  <a:pt x="295" y="62"/>
                </a:cubicBezTo>
                <a:cubicBezTo>
                  <a:pt x="315" y="62"/>
                  <a:pt x="327" y="43"/>
                  <a:pt x="327" y="33"/>
                </a:cubicBezTo>
                <a:cubicBezTo>
                  <a:pt x="327" y="16"/>
                  <a:pt x="313" y="14"/>
                  <a:pt x="286" y="8"/>
                </a:cubicBezTo>
                <a:cubicBezTo>
                  <a:pt x="243" y="0"/>
                  <a:pt x="232" y="0"/>
                  <a:pt x="221" y="0"/>
                </a:cubicBezTo>
                <a:cubicBezTo>
                  <a:pt x="158" y="0"/>
                  <a:pt x="128" y="31"/>
                  <a:pt x="128" y="74"/>
                </a:cubicBezTo>
                <a:cubicBezTo>
                  <a:pt x="128" y="113"/>
                  <a:pt x="153" y="155"/>
                  <a:pt x="178" y="201"/>
                </a:cubicBezTo>
                <a:moveTo>
                  <a:pt x="188" y="214"/>
                </a:moveTo>
                <a:cubicBezTo>
                  <a:pt x="208" y="250"/>
                  <a:pt x="230" y="290"/>
                  <a:pt x="230" y="340"/>
                </a:cubicBezTo>
                <a:cubicBezTo>
                  <a:pt x="230" y="388"/>
                  <a:pt x="201" y="510"/>
                  <a:pt x="126" y="510"/>
                </a:cubicBezTo>
                <a:cubicBezTo>
                  <a:pt x="81" y="510"/>
                  <a:pt x="49" y="481"/>
                  <a:pt x="49" y="425"/>
                </a:cubicBezTo>
                <a:cubicBezTo>
                  <a:pt x="49" y="377"/>
                  <a:pt x="78" y="242"/>
                  <a:pt x="188" y="21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18" name="Freeform 85"/>
          <p:cNvSpPr/>
          <p:nvPr/>
        </p:nvSpPr>
        <p:spPr>
          <a:xfrm>
            <a:off x="7502040" y="4322160"/>
            <a:ext cx="208440" cy="178560"/>
          </a:xfrm>
          <a:custGeom>
            <a:avLst/>
            <a:gdLst/>
            <a:ahLst/>
            <a:rect l="0" t="0" r="r" b="b"/>
            <a:pathLst>
              <a:path w="579" h="496">
                <a:moveTo>
                  <a:pt x="532" y="327"/>
                </a:moveTo>
                <a:cubicBezTo>
                  <a:pt x="534" y="322"/>
                  <a:pt x="536" y="318"/>
                  <a:pt x="536" y="316"/>
                </a:cubicBezTo>
                <a:cubicBezTo>
                  <a:pt x="536" y="314"/>
                  <a:pt x="536" y="308"/>
                  <a:pt x="527" y="308"/>
                </a:cubicBezTo>
                <a:cubicBezTo>
                  <a:pt x="520" y="308"/>
                  <a:pt x="519" y="311"/>
                  <a:pt x="516" y="316"/>
                </a:cubicBezTo>
                <a:cubicBezTo>
                  <a:pt x="464" y="423"/>
                  <a:pt x="435" y="473"/>
                  <a:pt x="299" y="473"/>
                </a:cubicBezTo>
                <a:lnTo>
                  <a:pt x="185" y="473"/>
                </a:lnTo>
                <a:cubicBezTo>
                  <a:pt x="173" y="473"/>
                  <a:pt x="172" y="473"/>
                  <a:pt x="166" y="473"/>
                </a:cubicBezTo>
                <a:cubicBezTo>
                  <a:pt x="158" y="470"/>
                  <a:pt x="156" y="470"/>
                  <a:pt x="156" y="465"/>
                </a:cubicBezTo>
                <a:cubicBezTo>
                  <a:pt x="156" y="462"/>
                  <a:pt x="156" y="461"/>
                  <a:pt x="159" y="448"/>
                </a:cubicBezTo>
                <a:lnTo>
                  <a:pt x="214" y="250"/>
                </a:lnTo>
                <a:lnTo>
                  <a:pt x="292" y="250"/>
                </a:lnTo>
                <a:cubicBezTo>
                  <a:pt x="360" y="250"/>
                  <a:pt x="360" y="264"/>
                  <a:pt x="360" y="282"/>
                </a:cubicBezTo>
                <a:cubicBezTo>
                  <a:pt x="360" y="287"/>
                  <a:pt x="360" y="298"/>
                  <a:pt x="354" y="318"/>
                </a:cubicBezTo>
                <a:cubicBezTo>
                  <a:pt x="354" y="322"/>
                  <a:pt x="351" y="324"/>
                  <a:pt x="351" y="327"/>
                </a:cubicBezTo>
                <a:cubicBezTo>
                  <a:pt x="351" y="330"/>
                  <a:pt x="357" y="335"/>
                  <a:pt x="363" y="335"/>
                </a:cubicBezTo>
                <a:cubicBezTo>
                  <a:pt x="370" y="335"/>
                  <a:pt x="372" y="330"/>
                  <a:pt x="374" y="319"/>
                </a:cubicBezTo>
                <a:lnTo>
                  <a:pt x="419" y="148"/>
                </a:lnTo>
                <a:cubicBezTo>
                  <a:pt x="419" y="144"/>
                  <a:pt x="416" y="140"/>
                  <a:pt x="409" y="140"/>
                </a:cubicBezTo>
                <a:cubicBezTo>
                  <a:pt x="403" y="140"/>
                  <a:pt x="401" y="147"/>
                  <a:pt x="399" y="155"/>
                </a:cubicBezTo>
                <a:cubicBezTo>
                  <a:pt x="383" y="211"/>
                  <a:pt x="367" y="227"/>
                  <a:pt x="295" y="227"/>
                </a:cubicBezTo>
                <a:lnTo>
                  <a:pt x="221" y="227"/>
                </a:lnTo>
                <a:lnTo>
                  <a:pt x="269" y="52"/>
                </a:lnTo>
                <a:cubicBezTo>
                  <a:pt x="275" y="24"/>
                  <a:pt x="275" y="23"/>
                  <a:pt x="311" y="23"/>
                </a:cubicBezTo>
                <a:lnTo>
                  <a:pt x="424" y="23"/>
                </a:lnTo>
                <a:cubicBezTo>
                  <a:pt x="520" y="23"/>
                  <a:pt x="542" y="43"/>
                  <a:pt x="542" y="103"/>
                </a:cubicBezTo>
                <a:cubicBezTo>
                  <a:pt x="542" y="122"/>
                  <a:pt x="542" y="122"/>
                  <a:pt x="541" y="142"/>
                </a:cubicBezTo>
                <a:cubicBezTo>
                  <a:pt x="541" y="147"/>
                  <a:pt x="541" y="151"/>
                  <a:pt x="541" y="155"/>
                </a:cubicBezTo>
                <a:cubicBezTo>
                  <a:pt x="541" y="159"/>
                  <a:pt x="542" y="163"/>
                  <a:pt x="549" y="163"/>
                </a:cubicBezTo>
                <a:cubicBezTo>
                  <a:pt x="559" y="163"/>
                  <a:pt x="559" y="159"/>
                  <a:pt x="561" y="147"/>
                </a:cubicBezTo>
                <a:lnTo>
                  <a:pt x="577" y="21"/>
                </a:lnTo>
                <a:cubicBezTo>
                  <a:pt x="578" y="0"/>
                  <a:pt x="575" y="0"/>
                  <a:pt x="555" y="0"/>
                </a:cubicBezTo>
                <a:lnTo>
                  <a:pt x="153" y="0"/>
                </a:lnTo>
                <a:cubicBezTo>
                  <a:pt x="137" y="0"/>
                  <a:pt x="130" y="0"/>
                  <a:pt x="130" y="14"/>
                </a:cubicBezTo>
                <a:cubicBezTo>
                  <a:pt x="130" y="23"/>
                  <a:pt x="137" y="23"/>
                  <a:pt x="151" y="23"/>
                </a:cubicBezTo>
                <a:cubicBezTo>
                  <a:pt x="180" y="23"/>
                  <a:pt x="203" y="23"/>
                  <a:pt x="203" y="34"/>
                </a:cubicBezTo>
                <a:cubicBezTo>
                  <a:pt x="203" y="39"/>
                  <a:pt x="203" y="39"/>
                  <a:pt x="201" y="54"/>
                </a:cubicBezTo>
                <a:lnTo>
                  <a:pt x="94" y="437"/>
                </a:lnTo>
                <a:cubicBezTo>
                  <a:pt x="85" y="466"/>
                  <a:pt x="85" y="473"/>
                  <a:pt x="23" y="473"/>
                </a:cubicBezTo>
                <a:cubicBezTo>
                  <a:pt x="9" y="473"/>
                  <a:pt x="0" y="473"/>
                  <a:pt x="0" y="487"/>
                </a:cubicBezTo>
                <a:cubicBezTo>
                  <a:pt x="0" y="495"/>
                  <a:pt x="7" y="495"/>
                  <a:pt x="23" y="495"/>
                </a:cubicBezTo>
                <a:lnTo>
                  <a:pt x="435" y="495"/>
                </a:lnTo>
                <a:cubicBezTo>
                  <a:pt x="453" y="495"/>
                  <a:pt x="453" y="495"/>
                  <a:pt x="459" y="483"/>
                </a:cubicBezTo>
                <a:lnTo>
                  <a:pt x="532" y="3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19" name="Freeform 86"/>
          <p:cNvSpPr/>
          <p:nvPr/>
        </p:nvSpPr>
        <p:spPr>
          <a:xfrm>
            <a:off x="7711560" y="4458600"/>
            <a:ext cx="108000" cy="83520"/>
          </a:xfrm>
          <a:custGeom>
            <a:avLst/>
            <a:gdLst/>
            <a:ahLst/>
            <a:rect l="0" t="0" r="r" b="b"/>
            <a:pathLst>
              <a:path w="300" h="232">
                <a:moveTo>
                  <a:pt x="113" y="172"/>
                </a:moveTo>
                <a:cubicBezTo>
                  <a:pt x="107" y="190"/>
                  <a:pt x="88" y="217"/>
                  <a:pt x="61" y="217"/>
                </a:cubicBezTo>
                <a:cubicBezTo>
                  <a:pt x="58" y="217"/>
                  <a:pt x="41" y="217"/>
                  <a:pt x="29" y="211"/>
                </a:cubicBezTo>
                <a:cubicBezTo>
                  <a:pt x="52" y="202"/>
                  <a:pt x="55" y="184"/>
                  <a:pt x="55" y="181"/>
                </a:cubicBezTo>
                <a:cubicBezTo>
                  <a:pt x="55" y="169"/>
                  <a:pt x="45" y="163"/>
                  <a:pt x="32" y="163"/>
                </a:cubicBezTo>
                <a:cubicBezTo>
                  <a:pt x="16" y="163"/>
                  <a:pt x="0" y="176"/>
                  <a:pt x="0" y="194"/>
                </a:cubicBezTo>
                <a:cubicBezTo>
                  <a:pt x="0" y="219"/>
                  <a:pt x="32" y="231"/>
                  <a:pt x="58" y="231"/>
                </a:cubicBezTo>
                <a:cubicBezTo>
                  <a:pt x="84" y="231"/>
                  <a:pt x="108" y="217"/>
                  <a:pt x="122" y="194"/>
                </a:cubicBezTo>
                <a:cubicBezTo>
                  <a:pt x="136" y="221"/>
                  <a:pt x="165" y="231"/>
                  <a:pt x="188" y="231"/>
                </a:cubicBezTo>
                <a:cubicBezTo>
                  <a:pt x="253" y="231"/>
                  <a:pt x="286" y="167"/>
                  <a:pt x="286" y="152"/>
                </a:cubicBezTo>
                <a:cubicBezTo>
                  <a:pt x="286" y="147"/>
                  <a:pt x="279" y="147"/>
                  <a:pt x="276" y="147"/>
                </a:cubicBezTo>
                <a:cubicBezTo>
                  <a:pt x="269" y="147"/>
                  <a:pt x="269" y="148"/>
                  <a:pt x="266" y="155"/>
                </a:cubicBezTo>
                <a:cubicBezTo>
                  <a:pt x="254" y="190"/>
                  <a:pt x="221" y="217"/>
                  <a:pt x="189" y="217"/>
                </a:cubicBezTo>
                <a:cubicBezTo>
                  <a:pt x="166" y="217"/>
                  <a:pt x="156" y="202"/>
                  <a:pt x="156" y="184"/>
                </a:cubicBezTo>
                <a:cubicBezTo>
                  <a:pt x="156" y="169"/>
                  <a:pt x="169" y="124"/>
                  <a:pt x="185" y="66"/>
                </a:cubicBezTo>
                <a:cubicBezTo>
                  <a:pt x="195" y="26"/>
                  <a:pt x="221" y="14"/>
                  <a:pt x="239" y="14"/>
                </a:cubicBezTo>
                <a:cubicBezTo>
                  <a:pt x="241" y="14"/>
                  <a:pt x="259" y="14"/>
                  <a:pt x="270" y="21"/>
                </a:cubicBezTo>
                <a:cubicBezTo>
                  <a:pt x="253" y="26"/>
                  <a:pt x="246" y="42"/>
                  <a:pt x="246" y="50"/>
                </a:cubicBezTo>
                <a:cubicBezTo>
                  <a:pt x="246" y="62"/>
                  <a:pt x="254" y="68"/>
                  <a:pt x="269" y="68"/>
                </a:cubicBezTo>
                <a:cubicBezTo>
                  <a:pt x="279" y="68"/>
                  <a:pt x="299" y="60"/>
                  <a:pt x="299" y="37"/>
                </a:cubicBezTo>
                <a:cubicBezTo>
                  <a:pt x="299" y="8"/>
                  <a:pt x="263" y="0"/>
                  <a:pt x="241" y="0"/>
                </a:cubicBezTo>
                <a:cubicBezTo>
                  <a:pt x="211" y="0"/>
                  <a:pt x="192" y="16"/>
                  <a:pt x="178" y="37"/>
                </a:cubicBezTo>
                <a:cubicBezTo>
                  <a:pt x="169" y="14"/>
                  <a:pt x="142" y="0"/>
                  <a:pt x="110" y="0"/>
                </a:cubicBezTo>
                <a:cubicBezTo>
                  <a:pt x="49" y="0"/>
                  <a:pt x="13" y="63"/>
                  <a:pt x="13" y="79"/>
                </a:cubicBezTo>
                <a:cubicBezTo>
                  <a:pt x="13" y="84"/>
                  <a:pt x="20" y="84"/>
                  <a:pt x="23" y="84"/>
                </a:cubicBezTo>
                <a:cubicBezTo>
                  <a:pt x="29" y="84"/>
                  <a:pt x="29" y="83"/>
                  <a:pt x="33" y="76"/>
                </a:cubicBezTo>
                <a:cubicBezTo>
                  <a:pt x="48" y="37"/>
                  <a:pt x="81" y="14"/>
                  <a:pt x="110" y="14"/>
                </a:cubicBezTo>
                <a:cubicBezTo>
                  <a:pt x="128" y="14"/>
                  <a:pt x="142" y="23"/>
                  <a:pt x="142" y="47"/>
                </a:cubicBezTo>
                <a:cubicBezTo>
                  <a:pt x="142" y="58"/>
                  <a:pt x="136" y="84"/>
                  <a:pt x="130" y="101"/>
                </a:cubicBezTo>
                <a:lnTo>
                  <a:pt x="113" y="17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20" name="Freeform 87"/>
          <p:cNvSpPr/>
          <p:nvPr/>
        </p:nvSpPr>
        <p:spPr>
          <a:xfrm>
            <a:off x="7843680" y="4458600"/>
            <a:ext cx="87840" cy="83520"/>
          </a:xfrm>
          <a:custGeom>
            <a:avLst/>
            <a:gdLst/>
            <a:ahLst/>
            <a:rect l="0" t="0" r="r" b="b"/>
            <a:pathLst>
              <a:path w="244" h="232">
                <a:moveTo>
                  <a:pt x="209" y="29"/>
                </a:moveTo>
                <a:cubicBezTo>
                  <a:pt x="189" y="33"/>
                  <a:pt x="182" y="47"/>
                  <a:pt x="182" y="58"/>
                </a:cubicBezTo>
                <a:cubicBezTo>
                  <a:pt x="182" y="72"/>
                  <a:pt x="194" y="76"/>
                  <a:pt x="203" y="76"/>
                </a:cubicBezTo>
                <a:cubicBezTo>
                  <a:pt x="217" y="76"/>
                  <a:pt x="237" y="71"/>
                  <a:pt x="237" y="45"/>
                </a:cubicBezTo>
                <a:cubicBezTo>
                  <a:pt x="237" y="10"/>
                  <a:pt x="192" y="0"/>
                  <a:pt x="162" y="0"/>
                </a:cubicBezTo>
                <a:cubicBezTo>
                  <a:pt x="78" y="0"/>
                  <a:pt x="0" y="71"/>
                  <a:pt x="0" y="142"/>
                </a:cubicBezTo>
                <a:cubicBezTo>
                  <a:pt x="0" y="185"/>
                  <a:pt x="33" y="231"/>
                  <a:pt x="104" y="231"/>
                </a:cubicBezTo>
                <a:cubicBezTo>
                  <a:pt x="198" y="231"/>
                  <a:pt x="243" y="180"/>
                  <a:pt x="243" y="173"/>
                </a:cubicBezTo>
                <a:cubicBezTo>
                  <a:pt x="243" y="169"/>
                  <a:pt x="237" y="165"/>
                  <a:pt x="232" y="165"/>
                </a:cubicBezTo>
                <a:cubicBezTo>
                  <a:pt x="230" y="165"/>
                  <a:pt x="227" y="165"/>
                  <a:pt x="224" y="169"/>
                </a:cubicBezTo>
                <a:cubicBezTo>
                  <a:pt x="180" y="217"/>
                  <a:pt x="114" y="217"/>
                  <a:pt x="104" y="217"/>
                </a:cubicBezTo>
                <a:cubicBezTo>
                  <a:pt x="65" y="217"/>
                  <a:pt x="48" y="192"/>
                  <a:pt x="48" y="159"/>
                </a:cubicBezTo>
                <a:cubicBezTo>
                  <a:pt x="48" y="144"/>
                  <a:pt x="55" y="89"/>
                  <a:pt x="84" y="54"/>
                </a:cubicBezTo>
                <a:cubicBezTo>
                  <a:pt x="104" y="29"/>
                  <a:pt x="133" y="14"/>
                  <a:pt x="162" y="14"/>
                </a:cubicBezTo>
                <a:cubicBezTo>
                  <a:pt x="169" y="14"/>
                  <a:pt x="195" y="14"/>
                  <a:pt x="209" y="29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21" name="Freeform 88"/>
          <p:cNvSpPr/>
          <p:nvPr/>
        </p:nvSpPr>
        <p:spPr>
          <a:xfrm>
            <a:off x="7980840" y="4304160"/>
            <a:ext cx="39960" cy="262080"/>
          </a:xfrm>
          <a:custGeom>
            <a:avLst/>
            <a:gdLst/>
            <a:ahLst/>
            <a:rect l="0" t="0" r="r" b="b"/>
            <a:pathLst>
              <a:path w="111" h="728">
                <a:moveTo>
                  <a:pt x="110" y="727"/>
                </a:moveTo>
                <a:lnTo>
                  <a:pt x="110" y="698"/>
                </a:lnTo>
                <a:lnTo>
                  <a:pt x="32" y="698"/>
                </a:lnTo>
                <a:lnTo>
                  <a:pt x="32" y="29"/>
                </a:lnTo>
                <a:lnTo>
                  <a:pt x="110" y="29"/>
                </a:lnTo>
                <a:lnTo>
                  <a:pt x="110" y="0"/>
                </a:lnTo>
                <a:lnTo>
                  <a:pt x="0" y="0"/>
                </a:lnTo>
                <a:lnTo>
                  <a:pt x="0" y="727"/>
                </a:lnTo>
                <a:lnTo>
                  <a:pt x="110" y="7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22" name="Freeform 89"/>
          <p:cNvSpPr/>
          <p:nvPr/>
        </p:nvSpPr>
        <p:spPr>
          <a:xfrm>
            <a:off x="8035200" y="4384440"/>
            <a:ext cx="135720" cy="172800"/>
          </a:xfrm>
          <a:custGeom>
            <a:avLst/>
            <a:gdLst/>
            <a:ahLst/>
            <a:rect l="0" t="0" r="r" b="b"/>
            <a:pathLst>
              <a:path w="377" h="480">
                <a:moveTo>
                  <a:pt x="3" y="448"/>
                </a:moveTo>
                <a:cubicBezTo>
                  <a:pt x="0" y="456"/>
                  <a:pt x="0" y="458"/>
                  <a:pt x="0" y="461"/>
                </a:cubicBezTo>
                <a:cubicBezTo>
                  <a:pt x="0" y="470"/>
                  <a:pt x="9" y="479"/>
                  <a:pt x="23" y="479"/>
                </a:cubicBezTo>
                <a:cubicBezTo>
                  <a:pt x="39" y="479"/>
                  <a:pt x="49" y="466"/>
                  <a:pt x="49" y="465"/>
                </a:cubicBezTo>
                <a:cubicBezTo>
                  <a:pt x="55" y="458"/>
                  <a:pt x="78" y="359"/>
                  <a:pt x="101" y="280"/>
                </a:cubicBezTo>
                <a:cubicBezTo>
                  <a:pt x="117" y="309"/>
                  <a:pt x="142" y="330"/>
                  <a:pt x="180" y="330"/>
                </a:cubicBezTo>
                <a:cubicBezTo>
                  <a:pt x="273" y="330"/>
                  <a:pt x="376" y="227"/>
                  <a:pt x="376" y="120"/>
                </a:cubicBezTo>
                <a:cubicBezTo>
                  <a:pt x="376" y="42"/>
                  <a:pt x="325" y="0"/>
                  <a:pt x="266" y="0"/>
                </a:cubicBezTo>
                <a:cubicBezTo>
                  <a:pt x="188" y="0"/>
                  <a:pt x="104" y="72"/>
                  <a:pt x="81" y="161"/>
                </a:cubicBezTo>
                <a:lnTo>
                  <a:pt x="3" y="448"/>
                </a:lnTo>
                <a:moveTo>
                  <a:pt x="180" y="314"/>
                </a:moveTo>
                <a:cubicBezTo>
                  <a:pt x="124" y="314"/>
                  <a:pt x="110" y="256"/>
                  <a:pt x="110" y="250"/>
                </a:cubicBezTo>
                <a:cubicBezTo>
                  <a:pt x="110" y="246"/>
                  <a:pt x="114" y="231"/>
                  <a:pt x="117" y="223"/>
                </a:cubicBezTo>
                <a:cubicBezTo>
                  <a:pt x="140" y="140"/>
                  <a:pt x="146" y="113"/>
                  <a:pt x="165" y="84"/>
                </a:cubicBezTo>
                <a:cubicBezTo>
                  <a:pt x="198" y="33"/>
                  <a:pt x="239" y="16"/>
                  <a:pt x="263" y="16"/>
                </a:cubicBezTo>
                <a:cubicBezTo>
                  <a:pt x="292" y="16"/>
                  <a:pt x="318" y="37"/>
                  <a:pt x="318" y="87"/>
                </a:cubicBezTo>
                <a:cubicBezTo>
                  <a:pt x="318" y="128"/>
                  <a:pt x="295" y="209"/>
                  <a:pt x="275" y="246"/>
                </a:cubicBezTo>
                <a:cubicBezTo>
                  <a:pt x="247" y="290"/>
                  <a:pt x="209" y="314"/>
                  <a:pt x="180" y="31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23" name="Freeform 90"/>
          <p:cNvSpPr/>
          <p:nvPr/>
        </p:nvSpPr>
        <p:spPr>
          <a:xfrm>
            <a:off x="8189280" y="4412160"/>
            <a:ext cx="99360" cy="129600"/>
          </a:xfrm>
          <a:custGeom>
            <a:avLst/>
            <a:gdLst/>
            <a:ahLst/>
            <a:rect l="0" t="0" r="r" b="b"/>
            <a:pathLst>
              <a:path w="276" h="360">
                <a:moveTo>
                  <a:pt x="133" y="14"/>
                </a:moveTo>
                <a:cubicBezTo>
                  <a:pt x="133" y="14"/>
                  <a:pt x="136" y="8"/>
                  <a:pt x="136" y="6"/>
                </a:cubicBezTo>
                <a:cubicBezTo>
                  <a:pt x="136" y="5"/>
                  <a:pt x="133" y="0"/>
                  <a:pt x="126" y="0"/>
                </a:cubicBezTo>
                <a:cubicBezTo>
                  <a:pt x="114" y="0"/>
                  <a:pt x="70" y="5"/>
                  <a:pt x="55" y="5"/>
                </a:cubicBezTo>
                <a:cubicBezTo>
                  <a:pt x="49" y="6"/>
                  <a:pt x="42" y="6"/>
                  <a:pt x="42" y="16"/>
                </a:cubicBezTo>
                <a:cubicBezTo>
                  <a:pt x="42" y="24"/>
                  <a:pt x="49" y="24"/>
                  <a:pt x="56" y="24"/>
                </a:cubicBezTo>
                <a:cubicBezTo>
                  <a:pt x="84" y="24"/>
                  <a:pt x="84" y="26"/>
                  <a:pt x="84" y="31"/>
                </a:cubicBezTo>
                <a:cubicBezTo>
                  <a:pt x="84" y="34"/>
                  <a:pt x="84" y="39"/>
                  <a:pt x="81" y="43"/>
                </a:cubicBezTo>
                <a:lnTo>
                  <a:pt x="3" y="332"/>
                </a:lnTo>
                <a:cubicBezTo>
                  <a:pt x="0" y="340"/>
                  <a:pt x="0" y="343"/>
                  <a:pt x="0" y="343"/>
                </a:cubicBezTo>
                <a:cubicBezTo>
                  <a:pt x="0" y="351"/>
                  <a:pt x="7" y="359"/>
                  <a:pt x="18" y="359"/>
                </a:cubicBezTo>
                <a:cubicBezTo>
                  <a:pt x="33" y="359"/>
                  <a:pt x="41" y="348"/>
                  <a:pt x="45" y="338"/>
                </a:cubicBezTo>
                <a:cubicBezTo>
                  <a:pt x="45" y="337"/>
                  <a:pt x="70" y="246"/>
                  <a:pt x="72" y="240"/>
                </a:cubicBezTo>
                <a:cubicBezTo>
                  <a:pt x="113" y="243"/>
                  <a:pt x="143" y="254"/>
                  <a:pt x="143" y="280"/>
                </a:cubicBezTo>
                <a:cubicBezTo>
                  <a:pt x="143" y="282"/>
                  <a:pt x="143" y="287"/>
                  <a:pt x="142" y="290"/>
                </a:cubicBezTo>
                <a:cubicBezTo>
                  <a:pt x="140" y="299"/>
                  <a:pt x="140" y="301"/>
                  <a:pt x="140" y="308"/>
                </a:cubicBezTo>
                <a:cubicBezTo>
                  <a:pt x="140" y="343"/>
                  <a:pt x="173" y="359"/>
                  <a:pt x="201" y="359"/>
                </a:cubicBezTo>
                <a:cubicBezTo>
                  <a:pt x="254" y="359"/>
                  <a:pt x="270" y="282"/>
                  <a:pt x="270" y="280"/>
                </a:cubicBezTo>
                <a:cubicBezTo>
                  <a:pt x="270" y="274"/>
                  <a:pt x="263" y="274"/>
                  <a:pt x="261" y="274"/>
                </a:cubicBezTo>
                <a:cubicBezTo>
                  <a:pt x="254" y="274"/>
                  <a:pt x="253" y="277"/>
                  <a:pt x="250" y="287"/>
                </a:cubicBezTo>
                <a:cubicBezTo>
                  <a:pt x="243" y="309"/>
                  <a:pt x="227" y="345"/>
                  <a:pt x="201" y="345"/>
                </a:cubicBezTo>
                <a:cubicBezTo>
                  <a:pt x="188" y="345"/>
                  <a:pt x="182" y="332"/>
                  <a:pt x="182" y="318"/>
                </a:cubicBezTo>
                <a:cubicBezTo>
                  <a:pt x="182" y="309"/>
                  <a:pt x="182" y="309"/>
                  <a:pt x="185" y="295"/>
                </a:cubicBezTo>
                <a:cubicBezTo>
                  <a:pt x="185" y="295"/>
                  <a:pt x="188" y="285"/>
                  <a:pt x="188" y="280"/>
                </a:cubicBezTo>
                <a:cubicBezTo>
                  <a:pt x="188" y="235"/>
                  <a:pt x="122" y="227"/>
                  <a:pt x="97" y="225"/>
                </a:cubicBezTo>
                <a:cubicBezTo>
                  <a:pt x="113" y="217"/>
                  <a:pt x="136" y="201"/>
                  <a:pt x="143" y="192"/>
                </a:cubicBezTo>
                <a:cubicBezTo>
                  <a:pt x="172" y="167"/>
                  <a:pt x="201" y="144"/>
                  <a:pt x="232" y="144"/>
                </a:cubicBezTo>
                <a:cubicBezTo>
                  <a:pt x="239" y="144"/>
                  <a:pt x="246" y="144"/>
                  <a:pt x="250" y="151"/>
                </a:cubicBezTo>
                <a:cubicBezTo>
                  <a:pt x="225" y="152"/>
                  <a:pt x="221" y="172"/>
                  <a:pt x="221" y="180"/>
                </a:cubicBezTo>
                <a:cubicBezTo>
                  <a:pt x="221" y="190"/>
                  <a:pt x="230" y="198"/>
                  <a:pt x="243" y="198"/>
                </a:cubicBezTo>
                <a:cubicBezTo>
                  <a:pt x="259" y="198"/>
                  <a:pt x="275" y="185"/>
                  <a:pt x="275" y="165"/>
                </a:cubicBezTo>
                <a:cubicBezTo>
                  <a:pt x="275" y="148"/>
                  <a:pt x="261" y="130"/>
                  <a:pt x="232" y="130"/>
                </a:cubicBezTo>
                <a:cubicBezTo>
                  <a:pt x="201" y="130"/>
                  <a:pt x="172" y="151"/>
                  <a:pt x="142" y="173"/>
                </a:cubicBezTo>
                <a:cubicBezTo>
                  <a:pt x="120" y="194"/>
                  <a:pt x="101" y="211"/>
                  <a:pt x="77" y="219"/>
                </a:cubicBezTo>
                <a:lnTo>
                  <a:pt x="133" y="1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24" name="Freeform 91"/>
          <p:cNvSpPr/>
          <p:nvPr/>
        </p:nvSpPr>
        <p:spPr>
          <a:xfrm>
            <a:off x="8320320" y="4304160"/>
            <a:ext cx="39960" cy="262080"/>
          </a:xfrm>
          <a:custGeom>
            <a:avLst/>
            <a:gdLst/>
            <a:ahLst/>
            <a:rect l="0" t="0" r="r" b="b"/>
            <a:pathLst>
              <a:path w="111" h="728">
                <a:moveTo>
                  <a:pt x="110" y="0"/>
                </a:moveTo>
                <a:lnTo>
                  <a:pt x="0" y="0"/>
                </a:lnTo>
                <a:lnTo>
                  <a:pt x="0" y="29"/>
                </a:lnTo>
                <a:lnTo>
                  <a:pt x="78" y="29"/>
                </a:lnTo>
                <a:lnTo>
                  <a:pt x="78" y="698"/>
                </a:lnTo>
                <a:lnTo>
                  <a:pt x="0" y="698"/>
                </a:lnTo>
                <a:lnTo>
                  <a:pt x="0" y="727"/>
                </a:lnTo>
                <a:lnTo>
                  <a:pt x="110" y="727"/>
                </a:lnTo>
                <a:lnTo>
                  <a:pt x="110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25" name="Freeform 92"/>
          <p:cNvSpPr/>
          <p:nvPr/>
        </p:nvSpPr>
        <p:spPr>
          <a:xfrm>
            <a:off x="7353720" y="4606200"/>
            <a:ext cx="1040040" cy="11520"/>
          </a:xfrm>
          <a:custGeom>
            <a:avLst/>
            <a:gdLst/>
            <a:ahLst/>
            <a:rect l="0" t="0" r="r" b="b"/>
            <a:pathLst>
              <a:path w="2889" h="32">
                <a:moveTo>
                  <a:pt x="1444" y="31"/>
                </a:moveTo>
                <a:lnTo>
                  <a:pt x="0" y="31"/>
                </a:lnTo>
                <a:lnTo>
                  <a:pt x="0" y="0"/>
                </a:lnTo>
                <a:lnTo>
                  <a:pt x="2888" y="0"/>
                </a:lnTo>
                <a:lnTo>
                  <a:pt x="2888" y="31"/>
                </a:lnTo>
                <a:lnTo>
                  <a:pt x="1444" y="3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26" name="Freeform 93"/>
          <p:cNvSpPr/>
          <p:nvPr/>
        </p:nvSpPr>
        <p:spPr>
          <a:xfrm>
            <a:off x="7494840" y="4669920"/>
            <a:ext cx="118080" cy="190080"/>
          </a:xfrm>
          <a:custGeom>
            <a:avLst/>
            <a:gdLst/>
            <a:ahLst/>
            <a:rect l="0" t="0" r="r" b="b"/>
            <a:pathLst>
              <a:path w="328" h="528">
                <a:moveTo>
                  <a:pt x="178" y="201"/>
                </a:moveTo>
                <a:cubicBezTo>
                  <a:pt x="77" y="221"/>
                  <a:pt x="0" y="316"/>
                  <a:pt x="0" y="404"/>
                </a:cubicBezTo>
                <a:cubicBezTo>
                  <a:pt x="0" y="475"/>
                  <a:pt x="52" y="527"/>
                  <a:pt x="126" y="527"/>
                </a:cubicBezTo>
                <a:cubicBezTo>
                  <a:pt x="218" y="527"/>
                  <a:pt x="286" y="413"/>
                  <a:pt x="286" y="311"/>
                </a:cubicBezTo>
                <a:cubicBezTo>
                  <a:pt x="286" y="246"/>
                  <a:pt x="254" y="209"/>
                  <a:pt x="227" y="176"/>
                </a:cubicBezTo>
                <a:cubicBezTo>
                  <a:pt x="198" y="144"/>
                  <a:pt x="151" y="89"/>
                  <a:pt x="151" y="58"/>
                </a:cubicBezTo>
                <a:cubicBezTo>
                  <a:pt x="151" y="42"/>
                  <a:pt x="166" y="23"/>
                  <a:pt x="194" y="23"/>
                </a:cubicBezTo>
                <a:cubicBezTo>
                  <a:pt x="218" y="23"/>
                  <a:pt x="234" y="33"/>
                  <a:pt x="250" y="43"/>
                </a:cubicBezTo>
                <a:cubicBezTo>
                  <a:pt x="269" y="52"/>
                  <a:pt x="284" y="62"/>
                  <a:pt x="295" y="62"/>
                </a:cubicBezTo>
                <a:cubicBezTo>
                  <a:pt x="315" y="62"/>
                  <a:pt x="327" y="43"/>
                  <a:pt x="327" y="33"/>
                </a:cubicBezTo>
                <a:cubicBezTo>
                  <a:pt x="327" y="16"/>
                  <a:pt x="313" y="14"/>
                  <a:pt x="286" y="8"/>
                </a:cubicBezTo>
                <a:cubicBezTo>
                  <a:pt x="243" y="0"/>
                  <a:pt x="232" y="0"/>
                  <a:pt x="221" y="0"/>
                </a:cubicBezTo>
                <a:cubicBezTo>
                  <a:pt x="158" y="0"/>
                  <a:pt x="128" y="31"/>
                  <a:pt x="128" y="74"/>
                </a:cubicBezTo>
                <a:cubicBezTo>
                  <a:pt x="128" y="113"/>
                  <a:pt x="153" y="155"/>
                  <a:pt x="178" y="201"/>
                </a:cubicBezTo>
                <a:moveTo>
                  <a:pt x="188" y="214"/>
                </a:moveTo>
                <a:cubicBezTo>
                  <a:pt x="208" y="250"/>
                  <a:pt x="230" y="290"/>
                  <a:pt x="230" y="340"/>
                </a:cubicBezTo>
                <a:cubicBezTo>
                  <a:pt x="230" y="388"/>
                  <a:pt x="201" y="510"/>
                  <a:pt x="126" y="510"/>
                </a:cubicBezTo>
                <a:cubicBezTo>
                  <a:pt x="81" y="510"/>
                  <a:pt x="49" y="481"/>
                  <a:pt x="49" y="425"/>
                </a:cubicBezTo>
                <a:cubicBezTo>
                  <a:pt x="49" y="377"/>
                  <a:pt x="78" y="242"/>
                  <a:pt x="188" y="21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27" name="Freeform 94"/>
          <p:cNvSpPr/>
          <p:nvPr/>
        </p:nvSpPr>
        <p:spPr>
          <a:xfrm>
            <a:off x="7628760" y="4740840"/>
            <a:ext cx="135720" cy="172800"/>
          </a:xfrm>
          <a:custGeom>
            <a:avLst/>
            <a:gdLst/>
            <a:ahLst/>
            <a:rect l="0" t="0" r="r" b="b"/>
            <a:pathLst>
              <a:path w="377" h="480">
                <a:moveTo>
                  <a:pt x="3" y="448"/>
                </a:moveTo>
                <a:cubicBezTo>
                  <a:pt x="0" y="456"/>
                  <a:pt x="0" y="458"/>
                  <a:pt x="0" y="461"/>
                </a:cubicBezTo>
                <a:cubicBezTo>
                  <a:pt x="0" y="470"/>
                  <a:pt x="9" y="479"/>
                  <a:pt x="23" y="479"/>
                </a:cubicBezTo>
                <a:cubicBezTo>
                  <a:pt x="39" y="479"/>
                  <a:pt x="49" y="466"/>
                  <a:pt x="49" y="465"/>
                </a:cubicBezTo>
                <a:cubicBezTo>
                  <a:pt x="55" y="458"/>
                  <a:pt x="78" y="359"/>
                  <a:pt x="101" y="280"/>
                </a:cubicBezTo>
                <a:cubicBezTo>
                  <a:pt x="117" y="309"/>
                  <a:pt x="142" y="330"/>
                  <a:pt x="180" y="330"/>
                </a:cubicBezTo>
                <a:cubicBezTo>
                  <a:pt x="273" y="330"/>
                  <a:pt x="376" y="227"/>
                  <a:pt x="376" y="120"/>
                </a:cubicBezTo>
                <a:cubicBezTo>
                  <a:pt x="376" y="42"/>
                  <a:pt x="325" y="0"/>
                  <a:pt x="266" y="0"/>
                </a:cubicBezTo>
                <a:cubicBezTo>
                  <a:pt x="188" y="0"/>
                  <a:pt x="104" y="72"/>
                  <a:pt x="81" y="161"/>
                </a:cubicBezTo>
                <a:lnTo>
                  <a:pt x="3" y="448"/>
                </a:lnTo>
                <a:moveTo>
                  <a:pt x="180" y="314"/>
                </a:moveTo>
                <a:cubicBezTo>
                  <a:pt x="124" y="314"/>
                  <a:pt x="110" y="256"/>
                  <a:pt x="110" y="250"/>
                </a:cubicBezTo>
                <a:cubicBezTo>
                  <a:pt x="110" y="246"/>
                  <a:pt x="114" y="231"/>
                  <a:pt x="117" y="223"/>
                </a:cubicBezTo>
                <a:cubicBezTo>
                  <a:pt x="140" y="140"/>
                  <a:pt x="146" y="113"/>
                  <a:pt x="165" y="84"/>
                </a:cubicBezTo>
                <a:cubicBezTo>
                  <a:pt x="198" y="33"/>
                  <a:pt x="239" y="16"/>
                  <a:pt x="263" y="16"/>
                </a:cubicBezTo>
                <a:cubicBezTo>
                  <a:pt x="292" y="16"/>
                  <a:pt x="318" y="37"/>
                  <a:pt x="318" y="87"/>
                </a:cubicBezTo>
                <a:cubicBezTo>
                  <a:pt x="318" y="128"/>
                  <a:pt x="295" y="209"/>
                  <a:pt x="275" y="246"/>
                </a:cubicBezTo>
                <a:cubicBezTo>
                  <a:pt x="247" y="290"/>
                  <a:pt x="209" y="314"/>
                  <a:pt x="180" y="31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28" name="Freeform 95"/>
          <p:cNvSpPr/>
          <p:nvPr/>
        </p:nvSpPr>
        <p:spPr>
          <a:xfrm>
            <a:off x="7782840" y="4768200"/>
            <a:ext cx="99360" cy="129600"/>
          </a:xfrm>
          <a:custGeom>
            <a:avLst/>
            <a:gdLst/>
            <a:ahLst/>
            <a:rect l="0" t="0" r="r" b="b"/>
            <a:pathLst>
              <a:path w="276" h="360">
                <a:moveTo>
                  <a:pt x="133" y="14"/>
                </a:moveTo>
                <a:cubicBezTo>
                  <a:pt x="133" y="14"/>
                  <a:pt x="136" y="8"/>
                  <a:pt x="136" y="6"/>
                </a:cubicBezTo>
                <a:cubicBezTo>
                  <a:pt x="136" y="5"/>
                  <a:pt x="133" y="0"/>
                  <a:pt x="126" y="0"/>
                </a:cubicBezTo>
                <a:cubicBezTo>
                  <a:pt x="114" y="0"/>
                  <a:pt x="70" y="5"/>
                  <a:pt x="55" y="5"/>
                </a:cubicBezTo>
                <a:cubicBezTo>
                  <a:pt x="49" y="6"/>
                  <a:pt x="42" y="6"/>
                  <a:pt x="42" y="16"/>
                </a:cubicBezTo>
                <a:cubicBezTo>
                  <a:pt x="42" y="24"/>
                  <a:pt x="49" y="24"/>
                  <a:pt x="56" y="24"/>
                </a:cubicBezTo>
                <a:cubicBezTo>
                  <a:pt x="84" y="24"/>
                  <a:pt x="84" y="26"/>
                  <a:pt x="84" y="31"/>
                </a:cubicBezTo>
                <a:cubicBezTo>
                  <a:pt x="84" y="34"/>
                  <a:pt x="84" y="39"/>
                  <a:pt x="81" y="43"/>
                </a:cubicBezTo>
                <a:lnTo>
                  <a:pt x="3" y="332"/>
                </a:lnTo>
                <a:cubicBezTo>
                  <a:pt x="0" y="340"/>
                  <a:pt x="0" y="343"/>
                  <a:pt x="0" y="343"/>
                </a:cubicBezTo>
                <a:cubicBezTo>
                  <a:pt x="0" y="351"/>
                  <a:pt x="7" y="359"/>
                  <a:pt x="18" y="359"/>
                </a:cubicBezTo>
                <a:cubicBezTo>
                  <a:pt x="33" y="359"/>
                  <a:pt x="41" y="348"/>
                  <a:pt x="45" y="338"/>
                </a:cubicBezTo>
                <a:cubicBezTo>
                  <a:pt x="45" y="337"/>
                  <a:pt x="70" y="246"/>
                  <a:pt x="72" y="240"/>
                </a:cubicBezTo>
                <a:cubicBezTo>
                  <a:pt x="113" y="243"/>
                  <a:pt x="143" y="254"/>
                  <a:pt x="143" y="280"/>
                </a:cubicBezTo>
                <a:cubicBezTo>
                  <a:pt x="143" y="282"/>
                  <a:pt x="143" y="287"/>
                  <a:pt x="142" y="290"/>
                </a:cubicBezTo>
                <a:cubicBezTo>
                  <a:pt x="140" y="299"/>
                  <a:pt x="140" y="301"/>
                  <a:pt x="140" y="308"/>
                </a:cubicBezTo>
                <a:cubicBezTo>
                  <a:pt x="140" y="343"/>
                  <a:pt x="173" y="359"/>
                  <a:pt x="201" y="359"/>
                </a:cubicBezTo>
                <a:cubicBezTo>
                  <a:pt x="254" y="359"/>
                  <a:pt x="270" y="282"/>
                  <a:pt x="270" y="280"/>
                </a:cubicBezTo>
                <a:cubicBezTo>
                  <a:pt x="270" y="274"/>
                  <a:pt x="263" y="274"/>
                  <a:pt x="261" y="274"/>
                </a:cubicBezTo>
                <a:cubicBezTo>
                  <a:pt x="254" y="274"/>
                  <a:pt x="253" y="277"/>
                  <a:pt x="250" y="287"/>
                </a:cubicBezTo>
                <a:cubicBezTo>
                  <a:pt x="243" y="309"/>
                  <a:pt x="227" y="345"/>
                  <a:pt x="201" y="345"/>
                </a:cubicBezTo>
                <a:cubicBezTo>
                  <a:pt x="188" y="345"/>
                  <a:pt x="182" y="332"/>
                  <a:pt x="182" y="318"/>
                </a:cubicBezTo>
                <a:cubicBezTo>
                  <a:pt x="182" y="309"/>
                  <a:pt x="182" y="309"/>
                  <a:pt x="185" y="295"/>
                </a:cubicBezTo>
                <a:cubicBezTo>
                  <a:pt x="185" y="295"/>
                  <a:pt x="188" y="285"/>
                  <a:pt x="188" y="280"/>
                </a:cubicBezTo>
                <a:cubicBezTo>
                  <a:pt x="188" y="235"/>
                  <a:pt x="122" y="227"/>
                  <a:pt x="97" y="225"/>
                </a:cubicBezTo>
                <a:cubicBezTo>
                  <a:pt x="113" y="217"/>
                  <a:pt x="136" y="201"/>
                  <a:pt x="143" y="192"/>
                </a:cubicBezTo>
                <a:cubicBezTo>
                  <a:pt x="172" y="167"/>
                  <a:pt x="201" y="144"/>
                  <a:pt x="232" y="144"/>
                </a:cubicBezTo>
                <a:cubicBezTo>
                  <a:pt x="239" y="144"/>
                  <a:pt x="246" y="144"/>
                  <a:pt x="250" y="151"/>
                </a:cubicBezTo>
                <a:cubicBezTo>
                  <a:pt x="225" y="152"/>
                  <a:pt x="221" y="172"/>
                  <a:pt x="221" y="180"/>
                </a:cubicBezTo>
                <a:cubicBezTo>
                  <a:pt x="221" y="190"/>
                  <a:pt x="230" y="198"/>
                  <a:pt x="243" y="198"/>
                </a:cubicBezTo>
                <a:cubicBezTo>
                  <a:pt x="259" y="198"/>
                  <a:pt x="275" y="185"/>
                  <a:pt x="275" y="165"/>
                </a:cubicBezTo>
                <a:cubicBezTo>
                  <a:pt x="275" y="148"/>
                  <a:pt x="261" y="130"/>
                  <a:pt x="232" y="130"/>
                </a:cubicBezTo>
                <a:cubicBezTo>
                  <a:pt x="201" y="130"/>
                  <a:pt x="172" y="151"/>
                  <a:pt x="142" y="173"/>
                </a:cubicBezTo>
                <a:cubicBezTo>
                  <a:pt x="120" y="194"/>
                  <a:pt x="101" y="211"/>
                  <a:pt x="77" y="219"/>
                </a:cubicBezTo>
                <a:lnTo>
                  <a:pt x="133" y="1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29" name="Freeform 96"/>
          <p:cNvSpPr/>
          <p:nvPr/>
        </p:nvSpPr>
        <p:spPr>
          <a:xfrm>
            <a:off x="7935840" y="4660200"/>
            <a:ext cx="68040" cy="262080"/>
          </a:xfrm>
          <a:custGeom>
            <a:avLst/>
            <a:gdLst/>
            <a:ahLst/>
            <a:rect l="0" t="0" r="r" b="b"/>
            <a:pathLst>
              <a:path w="189" h="728">
                <a:moveTo>
                  <a:pt x="188" y="721"/>
                </a:moveTo>
                <a:cubicBezTo>
                  <a:pt x="188" y="718"/>
                  <a:pt x="188" y="717"/>
                  <a:pt x="172" y="704"/>
                </a:cubicBezTo>
                <a:cubicBezTo>
                  <a:pt x="72" y="613"/>
                  <a:pt x="48" y="475"/>
                  <a:pt x="48" y="364"/>
                </a:cubicBezTo>
                <a:cubicBezTo>
                  <a:pt x="48" y="238"/>
                  <a:pt x="77" y="112"/>
                  <a:pt x="175" y="21"/>
                </a:cubicBezTo>
                <a:cubicBezTo>
                  <a:pt x="188" y="10"/>
                  <a:pt x="188" y="10"/>
                  <a:pt x="188" y="8"/>
                </a:cubicBezTo>
                <a:cubicBezTo>
                  <a:pt x="188" y="2"/>
                  <a:pt x="182" y="0"/>
                  <a:pt x="178" y="0"/>
                </a:cubicBezTo>
                <a:cubicBezTo>
                  <a:pt x="169" y="0"/>
                  <a:pt x="97" y="50"/>
                  <a:pt x="49" y="142"/>
                </a:cubicBezTo>
                <a:cubicBezTo>
                  <a:pt x="9" y="223"/>
                  <a:pt x="0" y="303"/>
                  <a:pt x="0" y="364"/>
                </a:cubicBezTo>
                <a:cubicBezTo>
                  <a:pt x="0" y="421"/>
                  <a:pt x="9" y="508"/>
                  <a:pt x="52" y="591"/>
                </a:cubicBezTo>
                <a:cubicBezTo>
                  <a:pt x="101" y="681"/>
                  <a:pt x="169" y="727"/>
                  <a:pt x="178" y="727"/>
                </a:cubicBezTo>
                <a:cubicBezTo>
                  <a:pt x="182" y="727"/>
                  <a:pt x="188" y="725"/>
                  <a:pt x="188" y="721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30" name="Freeform 97"/>
          <p:cNvSpPr/>
          <p:nvPr/>
        </p:nvSpPr>
        <p:spPr>
          <a:xfrm>
            <a:off x="8029440" y="4738320"/>
            <a:ext cx="116280" cy="118440"/>
          </a:xfrm>
          <a:custGeom>
            <a:avLst/>
            <a:gdLst/>
            <a:ahLst/>
            <a:rect l="0" t="0" r="r" b="b"/>
            <a:pathLst>
              <a:path w="323" h="329">
                <a:moveTo>
                  <a:pt x="133" y="83"/>
                </a:moveTo>
                <a:lnTo>
                  <a:pt x="133" y="0"/>
                </a:lnTo>
                <a:lnTo>
                  <a:pt x="0" y="6"/>
                </a:lnTo>
                <a:lnTo>
                  <a:pt x="0" y="39"/>
                </a:lnTo>
                <a:cubicBezTo>
                  <a:pt x="49" y="39"/>
                  <a:pt x="55" y="39"/>
                  <a:pt x="55" y="68"/>
                </a:cubicBezTo>
                <a:lnTo>
                  <a:pt x="55" y="295"/>
                </a:lnTo>
                <a:lnTo>
                  <a:pt x="0" y="295"/>
                </a:lnTo>
                <a:lnTo>
                  <a:pt x="0" y="328"/>
                </a:lnTo>
                <a:cubicBezTo>
                  <a:pt x="26" y="328"/>
                  <a:pt x="62" y="327"/>
                  <a:pt x="101" y="327"/>
                </a:cubicBezTo>
                <a:cubicBezTo>
                  <a:pt x="130" y="327"/>
                  <a:pt x="182" y="327"/>
                  <a:pt x="209" y="328"/>
                </a:cubicBezTo>
                <a:lnTo>
                  <a:pt x="209" y="295"/>
                </a:lnTo>
                <a:lnTo>
                  <a:pt x="142" y="295"/>
                </a:lnTo>
                <a:lnTo>
                  <a:pt x="142" y="167"/>
                </a:lnTo>
                <a:cubicBezTo>
                  <a:pt x="142" y="116"/>
                  <a:pt x="159" y="26"/>
                  <a:pt x="241" y="26"/>
                </a:cubicBezTo>
                <a:cubicBezTo>
                  <a:pt x="241" y="26"/>
                  <a:pt x="225" y="39"/>
                  <a:pt x="225" y="60"/>
                </a:cubicBezTo>
                <a:cubicBezTo>
                  <a:pt x="225" y="91"/>
                  <a:pt x="250" y="105"/>
                  <a:pt x="275" y="105"/>
                </a:cubicBezTo>
                <a:cubicBezTo>
                  <a:pt x="298" y="105"/>
                  <a:pt x="322" y="89"/>
                  <a:pt x="322" y="60"/>
                </a:cubicBezTo>
                <a:cubicBezTo>
                  <a:pt x="322" y="21"/>
                  <a:pt x="279" y="0"/>
                  <a:pt x="239" y="0"/>
                </a:cubicBezTo>
                <a:cubicBezTo>
                  <a:pt x="182" y="0"/>
                  <a:pt x="151" y="37"/>
                  <a:pt x="133" y="8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31" name="Freeform 98"/>
          <p:cNvSpPr/>
          <p:nvPr/>
        </p:nvSpPr>
        <p:spPr>
          <a:xfrm>
            <a:off x="8169480" y="4660200"/>
            <a:ext cx="68040" cy="262080"/>
          </a:xfrm>
          <a:custGeom>
            <a:avLst/>
            <a:gdLst/>
            <a:ahLst/>
            <a:rect l="0" t="0" r="r" b="b"/>
            <a:pathLst>
              <a:path w="189" h="728">
                <a:moveTo>
                  <a:pt x="188" y="364"/>
                </a:moveTo>
                <a:cubicBezTo>
                  <a:pt x="188" y="308"/>
                  <a:pt x="178" y="219"/>
                  <a:pt x="133" y="136"/>
                </a:cubicBezTo>
                <a:cubicBezTo>
                  <a:pt x="85" y="47"/>
                  <a:pt x="16" y="0"/>
                  <a:pt x="9" y="0"/>
                </a:cubicBezTo>
                <a:cubicBezTo>
                  <a:pt x="3" y="0"/>
                  <a:pt x="0" y="2"/>
                  <a:pt x="0" y="8"/>
                </a:cubicBezTo>
                <a:cubicBezTo>
                  <a:pt x="0" y="10"/>
                  <a:pt x="0" y="10"/>
                  <a:pt x="16" y="24"/>
                </a:cubicBezTo>
                <a:cubicBezTo>
                  <a:pt x="94" y="97"/>
                  <a:pt x="140" y="213"/>
                  <a:pt x="140" y="364"/>
                </a:cubicBezTo>
                <a:cubicBezTo>
                  <a:pt x="140" y="489"/>
                  <a:pt x="110" y="617"/>
                  <a:pt x="11" y="708"/>
                </a:cubicBezTo>
                <a:cubicBezTo>
                  <a:pt x="0" y="717"/>
                  <a:pt x="0" y="718"/>
                  <a:pt x="0" y="721"/>
                </a:cubicBezTo>
                <a:cubicBezTo>
                  <a:pt x="0" y="725"/>
                  <a:pt x="3" y="727"/>
                  <a:pt x="9" y="727"/>
                </a:cubicBezTo>
                <a:cubicBezTo>
                  <a:pt x="16" y="727"/>
                  <a:pt x="88" y="677"/>
                  <a:pt x="136" y="586"/>
                </a:cubicBezTo>
                <a:cubicBezTo>
                  <a:pt x="175" y="506"/>
                  <a:pt x="188" y="425"/>
                  <a:pt x="188" y="36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32" name="Freeform 99"/>
          <p:cNvSpPr/>
          <p:nvPr/>
        </p:nvSpPr>
        <p:spPr>
          <a:xfrm>
            <a:off x="8438400" y="4564080"/>
            <a:ext cx="152280" cy="116280"/>
          </a:xfrm>
          <a:custGeom>
            <a:avLst/>
            <a:gdLst/>
            <a:ahLst/>
            <a:rect l="0" t="0" r="r" b="b"/>
            <a:pathLst>
              <a:path w="423" h="323">
                <a:moveTo>
                  <a:pt x="383" y="43"/>
                </a:moveTo>
                <a:cubicBezTo>
                  <a:pt x="392" y="43"/>
                  <a:pt x="422" y="43"/>
                  <a:pt x="422" y="16"/>
                </a:cubicBezTo>
                <a:cubicBezTo>
                  <a:pt x="422" y="0"/>
                  <a:pt x="406" y="0"/>
                  <a:pt x="390" y="0"/>
                </a:cubicBezTo>
                <a:lnTo>
                  <a:pt x="209" y="0"/>
                </a:lnTo>
                <a:cubicBezTo>
                  <a:pt x="88" y="0"/>
                  <a:pt x="0" y="120"/>
                  <a:pt x="0" y="206"/>
                </a:cubicBezTo>
                <a:cubicBezTo>
                  <a:pt x="0" y="272"/>
                  <a:pt x="48" y="322"/>
                  <a:pt x="120" y="322"/>
                </a:cubicBezTo>
                <a:cubicBezTo>
                  <a:pt x="214" y="322"/>
                  <a:pt x="320" y="235"/>
                  <a:pt x="320" y="122"/>
                </a:cubicBezTo>
                <a:cubicBezTo>
                  <a:pt x="320" y="109"/>
                  <a:pt x="320" y="74"/>
                  <a:pt x="295" y="43"/>
                </a:cubicBezTo>
                <a:lnTo>
                  <a:pt x="383" y="43"/>
                </a:lnTo>
                <a:moveTo>
                  <a:pt x="120" y="308"/>
                </a:moveTo>
                <a:cubicBezTo>
                  <a:pt x="81" y="308"/>
                  <a:pt x="49" y="280"/>
                  <a:pt x="49" y="227"/>
                </a:cubicBezTo>
                <a:cubicBezTo>
                  <a:pt x="49" y="206"/>
                  <a:pt x="58" y="147"/>
                  <a:pt x="88" y="103"/>
                </a:cubicBezTo>
                <a:cubicBezTo>
                  <a:pt x="120" y="52"/>
                  <a:pt x="169" y="43"/>
                  <a:pt x="195" y="43"/>
                </a:cubicBezTo>
                <a:cubicBezTo>
                  <a:pt x="261" y="43"/>
                  <a:pt x="269" y="91"/>
                  <a:pt x="269" y="113"/>
                </a:cubicBezTo>
                <a:cubicBezTo>
                  <a:pt x="269" y="147"/>
                  <a:pt x="253" y="206"/>
                  <a:pt x="225" y="243"/>
                </a:cubicBezTo>
                <a:cubicBezTo>
                  <a:pt x="194" y="287"/>
                  <a:pt x="151" y="308"/>
                  <a:pt x="120" y="30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33" name="Freeform 100"/>
          <p:cNvSpPr/>
          <p:nvPr/>
        </p:nvSpPr>
        <p:spPr>
          <a:xfrm>
            <a:off x="8605440" y="4588920"/>
            <a:ext cx="99360" cy="129600"/>
          </a:xfrm>
          <a:custGeom>
            <a:avLst/>
            <a:gdLst/>
            <a:ahLst/>
            <a:rect l="0" t="0" r="r" b="b"/>
            <a:pathLst>
              <a:path w="276" h="360">
                <a:moveTo>
                  <a:pt x="133" y="14"/>
                </a:moveTo>
                <a:cubicBezTo>
                  <a:pt x="133" y="14"/>
                  <a:pt x="136" y="8"/>
                  <a:pt x="136" y="6"/>
                </a:cubicBezTo>
                <a:cubicBezTo>
                  <a:pt x="136" y="5"/>
                  <a:pt x="133" y="0"/>
                  <a:pt x="126" y="0"/>
                </a:cubicBezTo>
                <a:cubicBezTo>
                  <a:pt x="114" y="0"/>
                  <a:pt x="70" y="5"/>
                  <a:pt x="55" y="5"/>
                </a:cubicBezTo>
                <a:cubicBezTo>
                  <a:pt x="49" y="6"/>
                  <a:pt x="42" y="6"/>
                  <a:pt x="42" y="16"/>
                </a:cubicBezTo>
                <a:cubicBezTo>
                  <a:pt x="42" y="24"/>
                  <a:pt x="49" y="24"/>
                  <a:pt x="56" y="24"/>
                </a:cubicBezTo>
                <a:cubicBezTo>
                  <a:pt x="84" y="24"/>
                  <a:pt x="84" y="26"/>
                  <a:pt x="84" y="31"/>
                </a:cubicBezTo>
                <a:cubicBezTo>
                  <a:pt x="84" y="34"/>
                  <a:pt x="84" y="39"/>
                  <a:pt x="81" y="43"/>
                </a:cubicBezTo>
                <a:lnTo>
                  <a:pt x="3" y="332"/>
                </a:lnTo>
                <a:cubicBezTo>
                  <a:pt x="0" y="340"/>
                  <a:pt x="0" y="343"/>
                  <a:pt x="0" y="343"/>
                </a:cubicBezTo>
                <a:cubicBezTo>
                  <a:pt x="0" y="351"/>
                  <a:pt x="7" y="359"/>
                  <a:pt x="18" y="359"/>
                </a:cubicBezTo>
                <a:cubicBezTo>
                  <a:pt x="33" y="359"/>
                  <a:pt x="41" y="348"/>
                  <a:pt x="45" y="338"/>
                </a:cubicBezTo>
                <a:cubicBezTo>
                  <a:pt x="45" y="337"/>
                  <a:pt x="70" y="246"/>
                  <a:pt x="72" y="240"/>
                </a:cubicBezTo>
                <a:cubicBezTo>
                  <a:pt x="113" y="243"/>
                  <a:pt x="143" y="254"/>
                  <a:pt x="143" y="280"/>
                </a:cubicBezTo>
                <a:cubicBezTo>
                  <a:pt x="143" y="282"/>
                  <a:pt x="143" y="287"/>
                  <a:pt x="142" y="290"/>
                </a:cubicBezTo>
                <a:cubicBezTo>
                  <a:pt x="140" y="299"/>
                  <a:pt x="140" y="301"/>
                  <a:pt x="140" y="308"/>
                </a:cubicBezTo>
                <a:cubicBezTo>
                  <a:pt x="140" y="343"/>
                  <a:pt x="173" y="359"/>
                  <a:pt x="201" y="359"/>
                </a:cubicBezTo>
                <a:cubicBezTo>
                  <a:pt x="254" y="359"/>
                  <a:pt x="270" y="282"/>
                  <a:pt x="270" y="280"/>
                </a:cubicBezTo>
                <a:cubicBezTo>
                  <a:pt x="270" y="274"/>
                  <a:pt x="263" y="274"/>
                  <a:pt x="261" y="274"/>
                </a:cubicBezTo>
                <a:cubicBezTo>
                  <a:pt x="254" y="274"/>
                  <a:pt x="253" y="277"/>
                  <a:pt x="250" y="287"/>
                </a:cubicBezTo>
                <a:cubicBezTo>
                  <a:pt x="243" y="309"/>
                  <a:pt x="227" y="345"/>
                  <a:pt x="201" y="345"/>
                </a:cubicBezTo>
                <a:cubicBezTo>
                  <a:pt x="188" y="345"/>
                  <a:pt x="182" y="332"/>
                  <a:pt x="182" y="318"/>
                </a:cubicBezTo>
                <a:cubicBezTo>
                  <a:pt x="182" y="309"/>
                  <a:pt x="182" y="309"/>
                  <a:pt x="185" y="295"/>
                </a:cubicBezTo>
                <a:cubicBezTo>
                  <a:pt x="185" y="295"/>
                  <a:pt x="188" y="285"/>
                  <a:pt x="188" y="280"/>
                </a:cubicBezTo>
                <a:cubicBezTo>
                  <a:pt x="188" y="235"/>
                  <a:pt x="122" y="227"/>
                  <a:pt x="97" y="225"/>
                </a:cubicBezTo>
                <a:cubicBezTo>
                  <a:pt x="113" y="217"/>
                  <a:pt x="136" y="201"/>
                  <a:pt x="143" y="192"/>
                </a:cubicBezTo>
                <a:cubicBezTo>
                  <a:pt x="172" y="167"/>
                  <a:pt x="201" y="144"/>
                  <a:pt x="232" y="144"/>
                </a:cubicBezTo>
                <a:cubicBezTo>
                  <a:pt x="239" y="144"/>
                  <a:pt x="246" y="144"/>
                  <a:pt x="250" y="151"/>
                </a:cubicBezTo>
                <a:cubicBezTo>
                  <a:pt x="225" y="152"/>
                  <a:pt x="221" y="172"/>
                  <a:pt x="221" y="180"/>
                </a:cubicBezTo>
                <a:cubicBezTo>
                  <a:pt x="221" y="190"/>
                  <a:pt x="230" y="198"/>
                  <a:pt x="243" y="198"/>
                </a:cubicBezTo>
                <a:cubicBezTo>
                  <a:pt x="259" y="198"/>
                  <a:pt x="275" y="185"/>
                  <a:pt x="275" y="165"/>
                </a:cubicBezTo>
                <a:cubicBezTo>
                  <a:pt x="275" y="148"/>
                  <a:pt x="261" y="130"/>
                  <a:pt x="232" y="130"/>
                </a:cubicBezTo>
                <a:cubicBezTo>
                  <a:pt x="201" y="130"/>
                  <a:pt x="172" y="151"/>
                  <a:pt x="142" y="173"/>
                </a:cubicBezTo>
                <a:cubicBezTo>
                  <a:pt x="120" y="194"/>
                  <a:pt x="101" y="211"/>
                  <a:pt x="77" y="219"/>
                </a:cubicBezTo>
                <a:lnTo>
                  <a:pt x="133" y="1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34" name="Freeform 101"/>
          <p:cNvSpPr/>
          <p:nvPr/>
        </p:nvSpPr>
        <p:spPr>
          <a:xfrm>
            <a:off x="3190680" y="2735280"/>
            <a:ext cx="2478240" cy="687240"/>
          </a:xfrm>
          <a:custGeom>
            <a:avLst/>
            <a:gdLst/>
            <a:ahLst/>
            <a:rect l="0" t="0" r="r" b="b"/>
            <a:pathLst>
              <a:path w="6884" h="1909">
                <a:moveTo>
                  <a:pt x="3441" y="1908"/>
                </a:moveTo>
                <a:lnTo>
                  <a:pt x="0" y="1908"/>
                </a:lnTo>
                <a:lnTo>
                  <a:pt x="0" y="0"/>
                </a:lnTo>
                <a:lnTo>
                  <a:pt x="6883" y="0"/>
                </a:lnTo>
                <a:lnTo>
                  <a:pt x="6883" y="1908"/>
                </a:lnTo>
                <a:lnTo>
                  <a:pt x="3441" y="190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1535" name="Freeform 102"/>
          <p:cNvSpPr/>
          <p:nvPr/>
        </p:nvSpPr>
        <p:spPr>
          <a:xfrm>
            <a:off x="3207600" y="2954880"/>
            <a:ext cx="214200" cy="202680"/>
          </a:xfrm>
          <a:custGeom>
            <a:avLst/>
            <a:gdLst/>
            <a:ahLst/>
            <a:rect l="0" t="0" r="r" b="b"/>
            <a:pathLst>
              <a:path w="595" h="563">
                <a:moveTo>
                  <a:pt x="476" y="90"/>
                </a:moveTo>
                <a:cubicBezTo>
                  <a:pt x="516" y="29"/>
                  <a:pt x="552" y="27"/>
                  <a:pt x="582" y="25"/>
                </a:cubicBezTo>
                <a:cubicBezTo>
                  <a:pt x="592" y="25"/>
                  <a:pt x="594" y="11"/>
                  <a:pt x="594" y="9"/>
                </a:cubicBezTo>
                <a:cubicBezTo>
                  <a:pt x="594" y="2"/>
                  <a:pt x="589" y="0"/>
                  <a:pt x="582" y="0"/>
                </a:cubicBezTo>
                <a:cubicBezTo>
                  <a:pt x="561" y="0"/>
                  <a:pt x="537" y="2"/>
                  <a:pt x="514" y="2"/>
                </a:cubicBezTo>
                <a:cubicBezTo>
                  <a:pt x="486" y="2"/>
                  <a:pt x="457" y="0"/>
                  <a:pt x="431" y="0"/>
                </a:cubicBezTo>
                <a:cubicBezTo>
                  <a:pt x="427" y="0"/>
                  <a:pt x="415" y="0"/>
                  <a:pt x="415" y="16"/>
                </a:cubicBezTo>
                <a:cubicBezTo>
                  <a:pt x="415" y="25"/>
                  <a:pt x="424" y="25"/>
                  <a:pt x="429" y="25"/>
                </a:cubicBezTo>
                <a:cubicBezTo>
                  <a:pt x="453" y="27"/>
                  <a:pt x="467" y="34"/>
                  <a:pt x="467" y="52"/>
                </a:cubicBezTo>
                <a:cubicBezTo>
                  <a:pt x="467" y="63"/>
                  <a:pt x="455" y="81"/>
                  <a:pt x="455" y="81"/>
                </a:cubicBezTo>
                <a:lnTo>
                  <a:pt x="200" y="470"/>
                </a:lnTo>
                <a:lnTo>
                  <a:pt x="144" y="50"/>
                </a:lnTo>
                <a:cubicBezTo>
                  <a:pt x="144" y="36"/>
                  <a:pt x="163" y="25"/>
                  <a:pt x="200" y="25"/>
                </a:cubicBezTo>
                <a:cubicBezTo>
                  <a:pt x="212" y="25"/>
                  <a:pt x="222" y="25"/>
                  <a:pt x="222" y="9"/>
                </a:cubicBezTo>
                <a:cubicBezTo>
                  <a:pt x="222" y="2"/>
                  <a:pt x="214" y="0"/>
                  <a:pt x="210" y="0"/>
                </a:cubicBezTo>
                <a:cubicBezTo>
                  <a:pt x="177" y="0"/>
                  <a:pt x="141" y="2"/>
                  <a:pt x="106" y="2"/>
                </a:cubicBezTo>
                <a:cubicBezTo>
                  <a:pt x="92" y="2"/>
                  <a:pt x="75" y="2"/>
                  <a:pt x="61" y="2"/>
                </a:cubicBezTo>
                <a:cubicBezTo>
                  <a:pt x="45" y="2"/>
                  <a:pt x="31" y="0"/>
                  <a:pt x="16" y="0"/>
                </a:cubicBezTo>
                <a:cubicBezTo>
                  <a:pt x="9" y="0"/>
                  <a:pt x="0" y="0"/>
                  <a:pt x="0" y="16"/>
                </a:cubicBezTo>
                <a:cubicBezTo>
                  <a:pt x="0" y="25"/>
                  <a:pt x="7" y="25"/>
                  <a:pt x="21" y="25"/>
                </a:cubicBezTo>
                <a:cubicBezTo>
                  <a:pt x="68" y="25"/>
                  <a:pt x="68" y="32"/>
                  <a:pt x="71" y="52"/>
                </a:cubicBezTo>
                <a:lnTo>
                  <a:pt x="137" y="544"/>
                </a:lnTo>
                <a:cubicBezTo>
                  <a:pt x="139" y="560"/>
                  <a:pt x="141" y="562"/>
                  <a:pt x="153" y="562"/>
                </a:cubicBezTo>
                <a:cubicBezTo>
                  <a:pt x="167" y="562"/>
                  <a:pt x="170" y="558"/>
                  <a:pt x="177" y="546"/>
                </a:cubicBezTo>
                <a:lnTo>
                  <a:pt x="476" y="9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36" name="Freeform 103"/>
          <p:cNvSpPr/>
          <p:nvPr/>
        </p:nvSpPr>
        <p:spPr>
          <a:xfrm>
            <a:off x="3530160" y="3044880"/>
            <a:ext cx="199800" cy="67680"/>
          </a:xfrm>
          <a:custGeom>
            <a:avLst/>
            <a:gdLst/>
            <a:ahLst/>
            <a:rect l="0" t="0" r="r" b="b"/>
            <a:pathLst>
              <a:path w="555" h="188">
                <a:moveTo>
                  <a:pt x="526" y="32"/>
                </a:moveTo>
                <a:cubicBezTo>
                  <a:pt x="537" y="32"/>
                  <a:pt x="554" y="32"/>
                  <a:pt x="554" y="16"/>
                </a:cubicBezTo>
                <a:cubicBezTo>
                  <a:pt x="554" y="0"/>
                  <a:pt x="537" y="0"/>
                  <a:pt x="526" y="0"/>
                </a:cubicBezTo>
                <a:lnTo>
                  <a:pt x="28" y="0"/>
                </a:lnTo>
                <a:cubicBezTo>
                  <a:pt x="16" y="0"/>
                  <a:pt x="0" y="0"/>
                  <a:pt x="0" y="16"/>
                </a:cubicBezTo>
                <a:cubicBezTo>
                  <a:pt x="0" y="32"/>
                  <a:pt x="16" y="32"/>
                  <a:pt x="28" y="32"/>
                </a:cubicBezTo>
                <a:lnTo>
                  <a:pt x="526" y="32"/>
                </a:lnTo>
                <a:moveTo>
                  <a:pt x="526" y="187"/>
                </a:moveTo>
                <a:cubicBezTo>
                  <a:pt x="537" y="187"/>
                  <a:pt x="554" y="187"/>
                  <a:pt x="554" y="172"/>
                </a:cubicBezTo>
                <a:cubicBezTo>
                  <a:pt x="554" y="156"/>
                  <a:pt x="537" y="156"/>
                  <a:pt x="526" y="156"/>
                </a:cubicBezTo>
                <a:lnTo>
                  <a:pt x="28" y="156"/>
                </a:lnTo>
                <a:cubicBezTo>
                  <a:pt x="16" y="156"/>
                  <a:pt x="0" y="156"/>
                  <a:pt x="0" y="172"/>
                </a:cubicBezTo>
                <a:cubicBezTo>
                  <a:pt x="0" y="187"/>
                  <a:pt x="16" y="187"/>
                  <a:pt x="28" y="187"/>
                </a:cubicBezTo>
                <a:lnTo>
                  <a:pt x="526" y="18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37" name="Freeform 104"/>
          <p:cNvSpPr/>
          <p:nvPr/>
        </p:nvSpPr>
        <p:spPr>
          <a:xfrm>
            <a:off x="3903480" y="2735280"/>
            <a:ext cx="79200" cy="686160"/>
          </a:xfrm>
          <a:custGeom>
            <a:avLst/>
            <a:gdLst/>
            <a:ahLst/>
            <a:rect l="0" t="0" r="r" b="b"/>
            <a:pathLst>
              <a:path w="220" h="1906">
                <a:moveTo>
                  <a:pt x="0" y="1905"/>
                </a:moveTo>
                <a:lnTo>
                  <a:pt x="219" y="1905"/>
                </a:lnTo>
                <a:lnTo>
                  <a:pt x="219" y="1863"/>
                </a:lnTo>
                <a:lnTo>
                  <a:pt x="47" y="1863"/>
                </a:lnTo>
                <a:lnTo>
                  <a:pt x="47" y="43"/>
                </a:lnTo>
                <a:lnTo>
                  <a:pt x="219" y="43"/>
                </a:lnTo>
                <a:lnTo>
                  <a:pt x="219" y="0"/>
                </a:lnTo>
                <a:lnTo>
                  <a:pt x="0" y="0"/>
                </a:lnTo>
                <a:lnTo>
                  <a:pt x="0" y="190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38" name="Freeform 105"/>
          <p:cNvSpPr/>
          <p:nvPr/>
        </p:nvSpPr>
        <p:spPr>
          <a:xfrm>
            <a:off x="4002840" y="2779920"/>
            <a:ext cx="214200" cy="202680"/>
          </a:xfrm>
          <a:custGeom>
            <a:avLst/>
            <a:gdLst/>
            <a:ahLst/>
            <a:rect l="0" t="0" r="r" b="b"/>
            <a:pathLst>
              <a:path w="595" h="563">
                <a:moveTo>
                  <a:pt x="476" y="90"/>
                </a:moveTo>
                <a:cubicBezTo>
                  <a:pt x="516" y="29"/>
                  <a:pt x="552" y="27"/>
                  <a:pt x="582" y="25"/>
                </a:cubicBezTo>
                <a:cubicBezTo>
                  <a:pt x="592" y="25"/>
                  <a:pt x="594" y="11"/>
                  <a:pt x="594" y="9"/>
                </a:cubicBezTo>
                <a:cubicBezTo>
                  <a:pt x="594" y="2"/>
                  <a:pt x="589" y="0"/>
                  <a:pt x="582" y="0"/>
                </a:cubicBezTo>
                <a:cubicBezTo>
                  <a:pt x="561" y="0"/>
                  <a:pt x="537" y="2"/>
                  <a:pt x="514" y="2"/>
                </a:cubicBezTo>
                <a:cubicBezTo>
                  <a:pt x="486" y="2"/>
                  <a:pt x="457" y="0"/>
                  <a:pt x="431" y="0"/>
                </a:cubicBezTo>
                <a:cubicBezTo>
                  <a:pt x="427" y="0"/>
                  <a:pt x="415" y="0"/>
                  <a:pt x="415" y="16"/>
                </a:cubicBezTo>
                <a:cubicBezTo>
                  <a:pt x="415" y="25"/>
                  <a:pt x="424" y="25"/>
                  <a:pt x="429" y="25"/>
                </a:cubicBezTo>
                <a:cubicBezTo>
                  <a:pt x="453" y="27"/>
                  <a:pt x="467" y="34"/>
                  <a:pt x="467" y="52"/>
                </a:cubicBezTo>
                <a:cubicBezTo>
                  <a:pt x="467" y="63"/>
                  <a:pt x="455" y="81"/>
                  <a:pt x="455" y="81"/>
                </a:cubicBezTo>
                <a:lnTo>
                  <a:pt x="200" y="470"/>
                </a:lnTo>
                <a:lnTo>
                  <a:pt x="144" y="50"/>
                </a:lnTo>
                <a:cubicBezTo>
                  <a:pt x="144" y="36"/>
                  <a:pt x="163" y="25"/>
                  <a:pt x="200" y="25"/>
                </a:cubicBezTo>
                <a:cubicBezTo>
                  <a:pt x="212" y="25"/>
                  <a:pt x="222" y="25"/>
                  <a:pt x="222" y="9"/>
                </a:cubicBezTo>
                <a:cubicBezTo>
                  <a:pt x="222" y="2"/>
                  <a:pt x="214" y="0"/>
                  <a:pt x="210" y="0"/>
                </a:cubicBezTo>
                <a:cubicBezTo>
                  <a:pt x="177" y="0"/>
                  <a:pt x="141" y="2"/>
                  <a:pt x="106" y="2"/>
                </a:cubicBezTo>
                <a:cubicBezTo>
                  <a:pt x="92" y="2"/>
                  <a:pt x="75" y="2"/>
                  <a:pt x="61" y="2"/>
                </a:cubicBezTo>
                <a:cubicBezTo>
                  <a:pt x="45" y="2"/>
                  <a:pt x="31" y="0"/>
                  <a:pt x="16" y="0"/>
                </a:cubicBezTo>
                <a:cubicBezTo>
                  <a:pt x="9" y="0"/>
                  <a:pt x="0" y="0"/>
                  <a:pt x="0" y="16"/>
                </a:cubicBezTo>
                <a:cubicBezTo>
                  <a:pt x="0" y="25"/>
                  <a:pt x="7" y="25"/>
                  <a:pt x="21" y="25"/>
                </a:cubicBezTo>
                <a:cubicBezTo>
                  <a:pt x="68" y="25"/>
                  <a:pt x="68" y="32"/>
                  <a:pt x="71" y="52"/>
                </a:cubicBezTo>
                <a:lnTo>
                  <a:pt x="137" y="544"/>
                </a:lnTo>
                <a:cubicBezTo>
                  <a:pt x="139" y="560"/>
                  <a:pt x="141" y="562"/>
                  <a:pt x="153" y="562"/>
                </a:cubicBezTo>
                <a:cubicBezTo>
                  <a:pt x="167" y="562"/>
                  <a:pt x="170" y="558"/>
                  <a:pt x="177" y="546"/>
                </a:cubicBezTo>
                <a:lnTo>
                  <a:pt x="476" y="9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39" name="Freeform 106"/>
          <p:cNvSpPr/>
          <p:nvPr/>
        </p:nvSpPr>
        <p:spPr>
          <a:xfrm>
            <a:off x="4173480" y="2885760"/>
            <a:ext cx="93600" cy="133560"/>
          </a:xfrm>
          <a:custGeom>
            <a:avLst/>
            <a:gdLst/>
            <a:ahLst/>
            <a:rect l="0" t="0" r="r" b="b"/>
            <a:pathLst>
              <a:path w="260" h="371">
                <a:moveTo>
                  <a:pt x="259" y="269"/>
                </a:moveTo>
                <a:lnTo>
                  <a:pt x="238" y="269"/>
                </a:lnTo>
                <a:cubicBezTo>
                  <a:pt x="238" y="282"/>
                  <a:pt x="231" y="314"/>
                  <a:pt x="224" y="321"/>
                </a:cubicBezTo>
                <a:cubicBezTo>
                  <a:pt x="219" y="323"/>
                  <a:pt x="174" y="323"/>
                  <a:pt x="165" y="323"/>
                </a:cubicBezTo>
                <a:lnTo>
                  <a:pt x="59" y="323"/>
                </a:lnTo>
                <a:cubicBezTo>
                  <a:pt x="120" y="271"/>
                  <a:pt x="139" y="255"/>
                  <a:pt x="174" y="230"/>
                </a:cubicBezTo>
                <a:cubicBezTo>
                  <a:pt x="219" y="196"/>
                  <a:pt x="259" y="163"/>
                  <a:pt x="259" y="108"/>
                </a:cubicBezTo>
                <a:cubicBezTo>
                  <a:pt x="259" y="41"/>
                  <a:pt x="196" y="0"/>
                  <a:pt x="123" y="0"/>
                </a:cubicBezTo>
                <a:cubicBezTo>
                  <a:pt x="49" y="0"/>
                  <a:pt x="0" y="50"/>
                  <a:pt x="0" y="99"/>
                </a:cubicBezTo>
                <a:cubicBezTo>
                  <a:pt x="0" y="129"/>
                  <a:pt x="26" y="131"/>
                  <a:pt x="31" y="131"/>
                </a:cubicBezTo>
                <a:cubicBezTo>
                  <a:pt x="45" y="131"/>
                  <a:pt x="61" y="122"/>
                  <a:pt x="61" y="102"/>
                </a:cubicBezTo>
                <a:cubicBezTo>
                  <a:pt x="61" y="93"/>
                  <a:pt x="59" y="72"/>
                  <a:pt x="28" y="72"/>
                </a:cubicBezTo>
                <a:cubicBezTo>
                  <a:pt x="45" y="32"/>
                  <a:pt x="85" y="20"/>
                  <a:pt x="113" y="20"/>
                </a:cubicBezTo>
                <a:cubicBezTo>
                  <a:pt x="172" y="20"/>
                  <a:pt x="203" y="63"/>
                  <a:pt x="203" y="108"/>
                </a:cubicBezTo>
                <a:cubicBezTo>
                  <a:pt x="203" y="158"/>
                  <a:pt x="165" y="196"/>
                  <a:pt x="146" y="217"/>
                </a:cubicBezTo>
                <a:lnTo>
                  <a:pt x="5" y="350"/>
                </a:lnTo>
                <a:cubicBezTo>
                  <a:pt x="0" y="354"/>
                  <a:pt x="0" y="354"/>
                  <a:pt x="0" y="370"/>
                </a:cubicBezTo>
                <a:lnTo>
                  <a:pt x="240" y="370"/>
                </a:lnTo>
                <a:lnTo>
                  <a:pt x="259" y="26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40" name="Freeform 107"/>
          <p:cNvSpPr/>
          <p:nvPr/>
        </p:nvSpPr>
        <p:spPr>
          <a:xfrm>
            <a:off x="4316040" y="2914920"/>
            <a:ext cx="113040" cy="108360"/>
          </a:xfrm>
          <a:custGeom>
            <a:avLst/>
            <a:gdLst/>
            <a:ahLst/>
            <a:rect l="0" t="0" r="r" b="b"/>
            <a:pathLst>
              <a:path w="314" h="301">
                <a:moveTo>
                  <a:pt x="304" y="27"/>
                </a:moveTo>
                <a:cubicBezTo>
                  <a:pt x="311" y="20"/>
                  <a:pt x="313" y="18"/>
                  <a:pt x="313" y="14"/>
                </a:cubicBezTo>
                <a:cubicBezTo>
                  <a:pt x="313" y="5"/>
                  <a:pt x="306" y="0"/>
                  <a:pt x="299" y="0"/>
                </a:cubicBezTo>
                <a:cubicBezTo>
                  <a:pt x="292" y="0"/>
                  <a:pt x="292" y="2"/>
                  <a:pt x="285" y="9"/>
                </a:cubicBezTo>
                <a:lnTo>
                  <a:pt x="156" y="131"/>
                </a:lnTo>
                <a:lnTo>
                  <a:pt x="28" y="7"/>
                </a:lnTo>
                <a:cubicBezTo>
                  <a:pt x="21" y="2"/>
                  <a:pt x="19" y="0"/>
                  <a:pt x="14" y="0"/>
                </a:cubicBezTo>
                <a:cubicBezTo>
                  <a:pt x="7" y="0"/>
                  <a:pt x="0" y="7"/>
                  <a:pt x="0" y="14"/>
                </a:cubicBezTo>
                <a:cubicBezTo>
                  <a:pt x="0" y="18"/>
                  <a:pt x="2" y="20"/>
                  <a:pt x="9" y="27"/>
                </a:cubicBezTo>
                <a:lnTo>
                  <a:pt x="137" y="149"/>
                </a:lnTo>
                <a:lnTo>
                  <a:pt x="9" y="271"/>
                </a:lnTo>
                <a:cubicBezTo>
                  <a:pt x="0" y="280"/>
                  <a:pt x="0" y="282"/>
                  <a:pt x="0" y="284"/>
                </a:cubicBezTo>
                <a:cubicBezTo>
                  <a:pt x="0" y="294"/>
                  <a:pt x="7" y="300"/>
                  <a:pt x="14" y="300"/>
                </a:cubicBezTo>
                <a:cubicBezTo>
                  <a:pt x="19" y="300"/>
                  <a:pt x="21" y="298"/>
                  <a:pt x="28" y="291"/>
                </a:cubicBezTo>
                <a:lnTo>
                  <a:pt x="156" y="169"/>
                </a:lnTo>
                <a:lnTo>
                  <a:pt x="290" y="296"/>
                </a:lnTo>
                <a:cubicBezTo>
                  <a:pt x="292" y="298"/>
                  <a:pt x="295" y="300"/>
                  <a:pt x="299" y="300"/>
                </a:cubicBezTo>
                <a:cubicBezTo>
                  <a:pt x="306" y="300"/>
                  <a:pt x="313" y="294"/>
                  <a:pt x="313" y="284"/>
                </a:cubicBezTo>
                <a:cubicBezTo>
                  <a:pt x="313" y="280"/>
                  <a:pt x="311" y="280"/>
                  <a:pt x="311" y="278"/>
                </a:cubicBezTo>
                <a:cubicBezTo>
                  <a:pt x="309" y="275"/>
                  <a:pt x="196" y="167"/>
                  <a:pt x="177" y="149"/>
                </a:cubicBezTo>
                <a:lnTo>
                  <a:pt x="304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41" name="Freeform 108"/>
          <p:cNvSpPr/>
          <p:nvPr/>
        </p:nvSpPr>
        <p:spPr>
          <a:xfrm>
            <a:off x="4478040" y="2885760"/>
            <a:ext cx="93600" cy="133560"/>
          </a:xfrm>
          <a:custGeom>
            <a:avLst/>
            <a:gdLst/>
            <a:ahLst/>
            <a:rect l="0" t="0" r="r" b="b"/>
            <a:pathLst>
              <a:path w="260" h="371">
                <a:moveTo>
                  <a:pt x="259" y="269"/>
                </a:moveTo>
                <a:lnTo>
                  <a:pt x="238" y="269"/>
                </a:lnTo>
                <a:cubicBezTo>
                  <a:pt x="238" y="282"/>
                  <a:pt x="231" y="314"/>
                  <a:pt x="224" y="321"/>
                </a:cubicBezTo>
                <a:cubicBezTo>
                  <a:pt x="219" y="323"/>
                  <a:pt x="174" y="323"/>
                  <a:pt x="165" y="323"/>
                </a:cubicBezTo>
                <a:lnTo>
                  <a:pt x="59" y="323"/>
                </a:lnTo>
                <a:cubicBezTo>
                  <a:pt x="120" y="271"/>
                  <a:pt x="139" y="255"/>
                  <a:pt x="174" y="230"/>
                </a:cubicBezTo>
                <a:cubicBezTo>
                  <a:pt x="219" y="196"/>
                  <a:pt x="259" y="163"/>
                  <a:pt x="259" y="108"/>
                </a:cubicBezTo>
                <a:cubicBezTo>
                  <a:pt x="259" y="41"/>
                  <a:pt x="196" y="0"/>
                  <a:pt x="123" y="0"/>
                </a:cubicBezTo>
                <a:cubicBezTo>
                  <a:pt x="49" y="0"/>
                  <a:pt x="0" y="50"/>
                  <a:pt x="0" y="99"/>
                </a:cubicBezTo>
                <a:cubicBezTo>
                  <a:pt x="0" y="129"/>
                  <a:pt x="26" y="131"/>
                  <a:pt x="31" y="131"/>
                </a:cubicBezTo>
                <a:cubicBezTo>
                  <a:pt x="45" y="131"/>
                  <a:pt x="61" y="122"/>
                  <a:pt x="61" y="102"/>
                </a:cubicBezTo>
                <a:cubicBezTo>
                  <a:pt x="61" y="93"/>
                  <a:pt x="59" y="72"/>
                  <a:pt x="28" y="72"/>
                </a:cubicBezTo>
                <a:cubicBezTo>
                  <a:pt x="45" y="32"/>
                  <a:pt x="85" y="20"/>
                  <a:pt x="113" y="20"/>
                </a:cubicBezTo>
                <a:cubicBezTo>
                  <a:pt x="172" y="20"/>
                  <a:pt x="203" y="63"/>
                  <a:pt x="203" y="108"/>
                </a:cubicBezTo>
                <a:cubicBezTo>
                  <a:pt x="203" y="158"/>
                  <a:pt x="165" y="196"/>
                  <a:pt x="146" y="217"/>
                </a:cubicBezTo>
                <a:lnTo>
                  <a:pt x="5" y="350"/>
                </a:lnTo>
                <a:cubicBezTo>
                  <a:pt x="0" y="354"/>
                  <a:pt x="0" y="354"/>
                  <a:pt x="0" y="370"/>
                </a:cubicBezTo>
                <a:lnTo>
                  <a:pt x="240" y="370"/>
                </a:lnTo>
                <a:lnTo>
                  <a:pt x="259" y="26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42" name="Freeform 109"/>
          <p:cNvSpPr/>
          <p:nvPr/>
        </p:nvSpPr>
        <p:spPr>
          <a:xfrm>
            <a:off x="5140800" y="2784960"/>
            <a:ext cx="126720" cy="198000"/>
          </a:xfrm>
          <a:custGeom>
            <a:avLst/>
            <a:gdLst/>
            <a:ahLst/>
            <a:rect l="0" t="0" r="r" b="b"/>
            <a:pathLst>
              <a:path w="352" h="550">
                <a:moveTo>
                  <a:pt x="351" y="275"/>
                </a:moveTo>
                <a:cubicBezTo>
                  <a:pt x="351" y="212"/>
                  <a:pt x="346" y="149"/>
                  <a:pt x="318" y="90"/>
                </a:cubicBezTo>
                <a:cubicBezTo>
                  <a:pt x="280" y="14"/>
                  <a:pt x="212" y="0"/>
                  <a:pt x="177" y="0"/>
                </a:cubicBezTo>
                <a:cubicBezTo>
                  <a:pt x="125" y="0"/>
                  <a:pt x="66" y="20"/>
                  <a:pt x="31" y="95"/>
                </a:cubicBezTo>
                <a:cubicBezTo>
                  <a:pt x="5" y="149"/>
                  <a:pt x="0" y="212"/>
                  <a:pt x="0" y="275"/>
                </a:cubicBezTo>
                <a:cubicBezTo>
                  <a:pt x="0" y="336"/>
                  <a:pt x="2" y="406"/>
                  <a:pt x="38" y="467"/>
                </a:cubicBezTo>
                <a:cubicBezTo>
                  <a:pt x="73" y="533"/>
                  <a:pt x="134" y="549"/>
                  <a:pt x="174" y="549"/>
                </a:cubicBezTo>
                <a:cubicBezTo>
                  <a:pt x="219" y="549"/>
                  <a:pt x="283" y="531"/>
                  <a:pt x="321" y="456"/>
                </a:cubicBezTo>
                <a:cubicBezTo>
                  <a:pt x="346" y="402"/>
                  <a:pt x="351" y="339"/>
                  <a:pt x="351" y="275"/>
                </a:cubicBezTo>
                <a:moveTo>
                  <a:pt x="174" y="531"/>
                </a:moveTo>
                <a:cubicBezTo>
                  <a:pt x="144" y="531"/>
                  <a:pt x="94" y="510"/>
                  <a:pt x="78" y="433"/>
                </a:cubicBezTo>
                <a:cubicBezTo>
                  <a:pt x="68" y="386"/>
                  <a:pt x="68" y="314"/>
                  <a:pt x="68" y="266"/>
                </a:cubicBezTo>
                <a:cubicBezTo>
                  <a:pt x="68" y="214"/>
                  <a:pt x="68" y="163"/>
                  <a:pt x="75" y="120"/>
                </a:cubicBezTo>
                <a:cubicBezTo>
                  <a:pt x="92" y="25"/>
                  <a:pt x="153" y="18"/>
                  <a:pt x="174" y="18"/>
                </a:cubicBezTo>
                <a:cubicBezTo>
                  <a:pt x="203" y="18"/>
                  <a:pt x="257" y="32"/>
                  <a:pt x="273" y="111"/>
                </a:cubicBezTo>
                <a:cubicBezTo>
                  <a:pt x="283" y="156"/>
                  <a:pt x="283" y="217"/>
                  <a:pt x="283" y="266"/>
                </a:cubicBezTo>
                <a:cubicBezTo>
                  <a:pt x="283" y="325"/>
                  <a:pt x="283" y="379"/>
                  <a:pt x="273" y="431"/>
                </a:cubicBezTo>
                <a:cubicBezTo>
                  <a:pt x="259" y="506"/>
                  <a:pt x="212" y="531"/>
                  <a:pt x="174" y="531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43" name="Freeform 110"/>
          <p:cNvSpPr/>
          <p:nvPr/>
        </p:nvSpPr>
        <p:spPr>
          <a:xfrm>
            <a:off x="4229280" y="3128040"/>
            <a:ext cx="126720" cy="198000"/>
          </a:xfrm>
          <a:custGeom>
            <a:avLst/>
            <a:gdLst/>
            <a:ahLst/>
            <a:rect l="0" t="0" r="r" b="b"/>
            <a:pathLst>
              <a:path w="352" h="550">
                <a:moveTo>
                  <a:pt x="351" y="275"/>
                </a:moveTo>
                <a:cubicBezTo>
                  <a:pt x="351" y="212"/>
                  <a:pt x="346" y="149"/>
                  <a:pt x="318" y="90"/>
                </a:cubicBezTo>
                <a:cubicBezTo>
                  <a:pt x="280" y="14"/>
                  <a:pt x="212" y="0"/>
                  <a:pt x="177" y="0"/>
                </a:cubicBezTo>
                <a:cubicBezTo>
                  <a:pt x="125" y="0"/>
                  <a:pt x="66" y="20"/>
                  <a:pt x="31" y="95"/>
                </a:cubicBezTo>
                <a:cubicBezTo>
                  <a:pt x="5" y="149"/>
                  <a:pt x="0" y="212"/>
                  <a:pt x="0" y="275"/>
                </a:cubicBezTo>
                <a:cubicBezTo>
                  <a:pt x="0" y="336"/>
                  <a:pt x="2" y="406"/>
                  <a:pt x="38" y="467"/>
                </a:cubicBezTo>
                <a:cubicBezTo>
                  <a:pt x="73" y="533"/>
                  <a:pt x="134" y="549"/>
                  <a:pt x="174" y="549"/>
                </a:cubicBezTo>
                <a:cubicBezTo>
                  <a:pt x="219" y="549"/>
                  <a:pt x="283" y="531"/>
                  <a:pt x="321" y="456"/>
                </a:cubicBezTo>
                <a:cubicBezTo>
                  <a:pt x="346" y="402"/>
                  <a:pt x="351" y="339"/>
                  <a:pt x="351" y="275"/>
                </a:cubicBezTo>
                <a:moveTo>
                  <a:pt x="174" y="531"/>
                </a:moveTo>
                <a:cubicBezTo>
                  <a:pt x="144" y="531"/>
                  <a:pt x="94" y="510"/>
                  <a:pt x="78" y="433"/>
                </a:cubicBezTo>
                <a:cubicBezTo>
                  <a:pt x="68" y="386"/>
                  <a:pt x="68" y="314"/>
                  <a:pt x="68" y="266"/>
                </a:cubicBezTo>
                <a:cubicBezTo>
                  <a:pt x="68" y="214"/>
                  <a:pt x="68" y="163"/>
                  <a:pt x="75" y="120"/>
                </a:cubicBezTo>
                <a:cubicBezTo>
                  <a:pt x="92" y="25"/>
                  <a:pt x="153" y="18"/>
                  <a:pt x="174" y="18"/>
                </a:cubicBezTo>
                <a:cubicBezTo>
                  <a:pt x="203" y="18"/>
                  <a:pt x="257" y="32"/>
                  <a:pt x="273" y="111"/>
                </a:cubicBezTo>
                <a:cubicBezTo>
                  <a:pt x="283" y="156"/>
                  <a:pt x="283" y="217"/>
                  <a:pt x="283" y="266"/>
                </a:cubicBezTo>
                <a:cubicBezTo>
                  <a:pt x="283" y="325"/>
                  <a:pt x="283" y="379"/>
                  <a:pt x="273" y="431"/>
                </a:cubicBezTo>
                <a:cubicBezTo>
                  <a:pt x="259" y="506"/>
                  <a:pt x="212" y="531"/>
                  <a:pt x="174" y="531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44" name="Freeform 111"/>
          <p:cNvSpPr/>
          <p:nvPr/>
        </p:nvSpPr>
        <p:spPr>
          <a:xfrm>
            <a:off x="4914360" y="3123000"/>
            <a:ext cx="214200" cy="202680"/>
          </a:xfrm>
          <a:custGeom>
            <a:avLst/>
            <a:gdLst/>
            <a:ahLst/>
            <a:rect l="0" t="0" r="r" b="b"/>
            <a:pathLst>
              <a:path w="595" h="563">
                <a:moveTo>
                  <a:pt x="476" y="90"/>
                </a:moveTo>
                <a:cubicBezTo>
                  <a:pt x="516" y="29"/>
                  <a:pt x="552" y="27"/>
                  <a:pt x="582" y="25"/>
                </a:cubicBezTo>
                <a:cubicBezTo>
                  <a:pt x="592" y="25"/>
                  <a:pt x="594" y="11"/>
                  <a:pt x="594" y="9"/>
                </a:cubicBezTo>
                <a:cubicBezTo>
                  <a:pt x="594" y="2"/>
                  <a:pt x="589" y="0"/>
                  <a:pt x="582" y="0"/>
                </a:cubicBezTo>
                <a:cubicBezTo>
                  <a:pt x="561" y="0"/>
                  <a:pt x="537" y="2"/>
                  <a:pt x="514" y="2"/>
                </a:cubicBezTo>
                <a:cubicBezTo>
                  <a:pt x="486" y="2"/>
                  <a:pt x="457" y="0"/>
                  <a:pt x="431" y="0"/>
                </a:cubicBezTo>
                <a:cubicBezTo>
                  <a:pt x="427" y="0"/>
                  <a:pt x="415" y="0"/>
                  <a:pt x="415" y="16"/>
                </a:cubicBezTo>
                <a:cubicBezTo>
                  <a:pt x="415" y="25"/>
                  <a:pt x="424" y="25"/>
                  <a:pt x="429" y="25"/>
                </a:cubicBezTo>
                <a:cubicBezTo>
                  <a:pt x="453" y="27"/>
                  <a:pt x="467" y="34"/>
                  <a:pt x="467" y="52"/>
                </a:cubicBezTo>
                <a:cubicBezTo>
                  <a:pt x="467" y="63"/>
                  <a:pt x="455" y="81"/>
                  <a:pt x="455" y="81"/>
                </a:cubicBezTo>
                <a:lnTo>
                  <a:pt x="200" y="470"/>
                </a:lnTo>
                <a:lnTo>
                  <a:pt x="144" y="50"/>
                </a:lnTo>
                <a:cubicBezTo>
                  <a:pt x="144" y="36"/>
                  <a:pt x="163" y="25"/>
                  <a:pt x="200" y="25"/>
                </a:cubicBezTo>
                <a:cubicBezTo>
                  <a:pt x="212" y="25"/>
                  <a:pt x="222" y="25"/>
                  <a:pt x="222" y="9"/>
                </a:cubicBezTo>
                <a:cubicBezTo>
                  <a:pt x="222" y="2"/>
                  <a:pt x="214" y="0"/>
                  <a:pt x="210" y="0"/>
                </a:cubicBezTo>
                <a:cubicBezTo>
                  <a:pt x="177" y="0"/>
                  <a:pt x="141" y="2"/>
                  <a:pt x="106" y="2"/>
                </a:cubicBezTo>
                <a:cubicBezTo>
                  <a:pt x="92" y="2"/>
                  <a:pt x="75" y="2"/>
                  <a:pt x="61" y="2"/>
                </a:cubicBezTo>
                <a:cubicBezTo>
                  <a:pt x="45" y="2"/>
                  <a:pt x="31" y="0"/>
                  <a:pt x="16" y="0"/>
                </a:cubicBezTo>
                <a:cubicBezTo>
                  <a:pt x="9" y="0"/>
                  <a:pt x="0" y="0"/>
                  <a:pt x="0" y="16"/>
                </a:cubicBezTo>
                <a:cubicBezTo>
                  <a:pt x="0" y="25"/>
                  <a:pt x="7" y="25"/>
                  <a:pt x="21" y="25"/>
                </a:cubicBezTo>
                <a:cubicBezTo>
                  <a:pt x="68" y="25"/>
                  <a:pt x="68" y="32"/>
                  <a:pt x="71" y="52"/>
                </a:cubicBezTo>
                <a:lnTo>
                  <a:pt x="137" y="544"/>
                </a:lnTo>
                <a:cubicBezTo>
                  <a:pt x="139" y="560"/>
                  <a:pt x="141" y="562"/>
                  <a:pt x="153" y="562"/>
                </a:cubicBezTo>
                <a:cubicBezTo>
                  <a:pt x="167" y="562"/>
                  <a:pt x="170" y="558"/>
                  <a:pt x="177" y="546"/>
                </a:cubicBezTo>
                <a:lnTo>
                  <a:pt x="476" y="9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45" name="Freeform 112"/>
          <p:cNvSpPr/>
          <p:nvPr/>
        </p:nvSpPr>
        <p:spPr>
          <a:xfrm>
            <a:off x="5084640" y="3227760"/>
            <a:ext cx="93600" cy="133560"/>
          </a:xfrm>
          <a:custGeom>
            <a:avLst/>
            <a:gdLst/>
            <a:ahLst/>
            <a:rect l="0" t="0" r="r" b="b"/>
            <a:pathLst>
              <a:path w="260" h="371">
                <a:moveTo>
                  <a:pt x="259" y="269"/>
                </a:moveTo>
                <a:lnTo>
                  <a:pt x="238" y="269"/>
                </a:lnTo>
                <a:cubicBezTo>
                  <a:pt x="238" y="282"/>
                  <a:pt x="231" y="314"/>
                  <a:pt x="224" y="321"/>
                </a:cubicBezTo>
                <a:cubicBezTo>
                  <a:pt x="219" y="323"/>
                  <a:pt x="174" y="323"/>
                  <a:pt x="165" y="323"/>
                </a:cubicBezTo>
                <a:lnTo>
                  <a:pt x="59" y="323"/>
                </a:lnTo>
                <a:cubicBezTo>
                  <a:pt x="120" y="271"/>
                  <a:pt x="139" y="255"/>
                  <a:pt x="174" y="230"/>
                </a:cubicBezTo>
                <a:cubicBezTo>
                  <a:pt x="219" y="196"/>
                  <a:pt x="259" y="163"/>
                  <a:pt x="259" y="108"/>
                </a:cubicBezTo>
                <a:cubicBezTo>
                  <a:pt x="259" y="41"/>
                  <a:pt x="196" y="0"/>
                  <a:pt x="123" y="0"/>
                </a:cubicBezTo>
                <a:cubicBezTo>
                  <a:pt x="49" y="0"/>
                  <a:pt x="0" y="50"/>
                  <a:pt x="0" y="99"/>
                </a:cubicBezTo>
                <a:cubicBezTo>
                  <a:pt x="0" y="129"/>
                  <a:pt x="26" y="131"/>
                  <a:pt x="31" y="131"/>
                </a:cubicBezTo>
                <a:cubicBezTo>
                  <a:pt x="45" y="131"/>
                  <a:pt x="61" y="122"/>
                  <a:pt x="61" y="102"/>
                </a:cubicBezTo>
                <a:cubicBezTo>
                  <a:pt x="61" y="93"/>
                  <a:pt x="59" y="72"/>
                  <a:pt x="28" y="72"/>
                </a:cubicBezTo>
                <a:cubicBezTo>
                  <a:pt x="45" y="32"/>
                  <a:pt x="85" y="20"/>
                  <a:pt x="113" y="20"/>
                </a:cubicBezTo>
                <a:cubicBezTo>
                  <a:pt x="172" y="20"/>
                  <a:pt x="203" y="63"/>
                  <a:pt x="203" y="108"/>
                </a:cubicBezTo>
                <a:cubicBezTo>
                  <a:pt x="203" y="158"/>
                  <a:pt x="165" y="196"/>
                  <a:pt x="146" y="217"/>
                </a:cubicBezTo>
                <a:lnTo>
                  <a:pt x="5" y="350"/>
                </a:lnTo>
                <a:cubicBezTo>
                  <a:pt x="0" y="354"/>
                  <a:pt x="0" y="354"/>
                  <a:pt x="0" y="370"/>
                </a:cubicBezTo>
                <a:lnTo>
                  <a:pt x="240" y="370"/>
                </a:lnTo>
                <a:lnTo>
                  <a:pt x="259" y="26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46" name="Freeform 113"/>
          <p:cNvSpPr/>
          <p:nvPr/>
        </p:nvSpPr>
        <p:spPr>
          <a:xfrm>
            <a:off x="5227200" y="3257280"/>
            <a:ext cx="113040" cy="108360"/>
          </a:xfrm>
          <a:custGeom>
            <a:avLst/>
            <a:gdLst/>
            <a:ahLst/>
            <a:rect l="0" t="0" r="r" b="b"/>
            <a:pathLst>
              <a:path w="314" h="301">
                <a:moveTo>
                  <a:pt x="304" y="27"/>
                </a:moveTo>
                <a:cubicBezTo>
                  <a:pt x="311" y="20"/>
                  <a:pt x="313" y="18"/>
                  <a:pt x="313" y="14"/>
                </a:cubicBezTo>
                <a:cubicBezTo>
                  <a:pt x="313" y="5"/>
                  <a:pt x="306" y="0"/>
                  <a:pt x="299" y="0"/>
                </a:cubicBezTo>
                <a:cubicBezTo>
                  <a:pt x="292" y="0"/>
                  <a:pt x="292" y="2"/>
                  <a:pt x="285" y="9"/>
                </a:cubicBezTo>
                <a:lnTo>
                  <a:pt x="156" y="131"/>
                </a:lnTo>
                <a:lnTo>
                  <a:pt x="28" y="7"/>
                </a:lnTo>
                <a:cubicBezTo>
                  <a:pt x="21" y="2"/>
                  <a:pt x="19" y="0"/>
                  <a:pt x="14" y="0"/>
                </a:cubicBezTo>
                <a:cubicBezTo>
                  <a:pt x="7" y="0"/>
                  <a:pt x="0" y="7"/>
                  <a:pt x="0" y="14"/>
                </a:cubicBezTo>
                <a:cubicBezTo>
                  <a:pt x="0" y="18"/>
                  <a:pt x="2" y="20"/>
                  <a:pt x="9" y="27"/>
                </a:cubicBezTo>
                <a:lnTo>
                  <a:pt x="137" y="149"/>
                </a:lnTo>
                <a:lnTo>
                  <a:pt x="9" y="271"/>
                </a:lnTo>
                <a:cubicBezTo>
                  <a:pt x="0" y="280"/>
                  <a:pt x="0" y="282"/>
                  <a:pt x="0" y="284"/>
                </a:cubicBezTo>
                <a:cubicBezTo>
                  <a:pt x="0" y="294"/>
                  <a:pt x="7" y="300"/>
                  <a:pt x="14" y="300"/>
                </a:cubicBezTo>
                <a:cubicBezTo>
                  <a:pt x="19" y="300"/>
                  <a:pt x="21" y="298"/>
                  <a:pt x="28" y="291"/>
                </a:cubicBezTo>
                <a:lnTo>
                  <a:pt x="156" y="169"/>
                </a:lnTo>
                <a:lnTo>
                  <a:pt x="290" y="296"/>
                </a:lnTo>
                <a:cubicBezTo>
                  <a:pt x="292" y="298"/>
                  <a:pt x="295" y="300"/>
                  <a:pt x="299" y="300"/>
                </a:cubicBezTo>
                <a:cubicBezTo>
                  <a:pt x="306" y="300"/>
                  <a:pt x="313" y="294"/>
                  <a:pt x="313" y="284"/>
                </a:cubicBezTo>
                <a:cubicBezTo>
                  <a:pt x="313" y="280"/>
                  <a:pt x="311" y="280"/>
                  <a:pt x="311" y="278"/>
                </a:cubicBezTo>
                <a:cubicBezTo>
                  <a:pt x="309" y="275"/>
                  <a:pt x="196" y="167"/>
                  <a:pt x="177" y="149"/>
                </a:cubicBezTo>
                <a:lnTo>
                  <a:pt x="304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47" name="Freeform 114"/>
          <p:cNvSpPr/>
          <p:nvPr/>
        </p:nvSpPr>
        <p:spPr>
          <a:xfrm>
            <a:off x="5389560" y="3227760"/>
            <a:ext cx="93600" cy="133560"/>
          </a:xfrm>
          <a:custGeom>
            <a:avLst/>
            <a:gdLst/>
            <a:ahLst/>
            <a:rect l="0" t="0" r="r" b="b"/>
            <a:pathLst>
              <a:path w="260" h="371">
                <a:moveTo>
                  <a:pt x="259" y="269"/>
                </a:moveTo>
                <a:lnTo>
                  <a:pt x="238" y="269"/>
                </a:lnTo>
                <a:cubicBezTo>
                  <a:pt x="238" y="282"/>
                  <a:pt x="231" y="314"/>
                  <a:pt x="224" y="321"/>
                </a:cubicBezTo>
                <a:cubicBezTo>
                  <a:pt x="219" y="323"/>
                  <a:pt x="174" y="323"/>
                  <a:pt x="165" y="323"/>
                </a:cubicBezTo>
                <a:lnTo>
                  <a:pt x="59" y="323"/>
                </a:lnTo>
                <a:cubicBezTo>
                  <a:pt x="120" y="271"/>
                  <a:pt x="139" y="255"/>
                  <a:pt x="174" y="230"/>
                </a:cubicBezTo>
                <a:cubicBezTo>
                  <a:pt x="219" y="196"/>
                  <a:pt x="259" y="163"/>
                  <a:pt x="259" y="108"/>
                </a:cubicBezTo>
                <a:cubicBezTo>
                  <a:pt x="259" y="41"/>
                  <a:pt x="196" y="0"/>
                  <a:pt x="123" y="0"/>
                </a:cubicBezTo>
                <a:cubicBezTo>
                  <a:pt x="49" y="0"/>
                  <a:pt x="0" y="50"/>
                  <a:pt x="0" y="99"/>
                </a:cubicBezTo>
                <a:cubicBezTo>
                  <a:pt x="0" y="129"/>
                  <a:pt x="26" y="131"/>
                  <a:pt x="31" y="131"/>
                </a:cubicBezTo>
                <a:cubicBezTo>
                  <a:pt x="45" y="131"/>
                  <a:pt x="61" y="122"/>
                  <a:pt x="61" y="102"/>
                </a:cubicBezTo>
                <a:cubicBezTo>
                  <a:pt x="61" y="93"/>
                  <a:pt x="59" y="72"/>
                  <a:pt x="28" y="72"/>
                </a:cubicBezTo>
                <a:cubicBezTo>
                  <a:pt x="45" y="32"/>
                  <a:pt x="85" y="20"/>
                  <a:pt x="113" y="20"/>
                </a:cubicBezTo>
                <a:cubicBezTo>
                  <a:pt x="172" y="20"/>
                  <a:pt x="203" y="63"/>
                  <a:pt x="203" y="108"/>
                </a:cubicBezTo>
                <a:cubicBezTo>
                  <a:pt x="203" y="158"/>
                  <a:pt x="165" y="196"/>
                  <a:pt x="146" y="217"/>
                </a:cubicBezTo>
                <a:lnTo>
                  <a:pt x="5" y="350"/>
                </a:lnTo>
                <a:cubicBezTo>
                  <a:pt x="0" y="354"/>
                  <a:pt x="0" y="354"/>
                  <a:pt x="0" y="370"/>
                </a:cubicBezTo>
                <a:lnTo>
                  <a:pt x="240" y="370"/>
                </a:lnTo>
                <a:lnTo>
                  <a:pt x="259" y="26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48" name="Freeform 115"/>
          <p:cNvSpPr/>
          <p:nvPr/>
        </p:nvSpPr>
        <p:spPr>
          <a:xfrm>
            <a:off x="5514840" y="2735280"/>
            <a:ext cx="79200" cy="686160"/>
          </a:xfrm>
          <a:custGeom>
            <a:avLst/>
            <a:gdLst/>
            <a:ahLst/>
            <a:rect l="0" t="0" r="r" b="b"/>
            <a:pathLst>
              <a:path w="220" h="1906">
                <a:moveTo>
                  <a:pt x="174" y="1863"/>
                </a:moveTo>
                <a:lnTo>
                  <a:pt x="0" y="1863"/>
                </a:lnTo>
                <a:lnTo>
                  <a:pt x="0" y="1905"/>
                </a:lnTo>
                <a:lnTo>
                  <a:pt x="219" y="1905"/>
                </a:lnTo>
                <a:lnTo>
                  <a:pt x="219" y="0"/>
                </a:lnTo>
                <a:lnTo>
                  <a:pt x="0" y="0"/>
                </a:lnTo>
                <a:lnTo>
                  <a:pt x="0" y="43"/>
                </a:lnTo>
                <a:lnTo>
                  <a:pt x="174" y="43"/>
                </a:lnTo>
                <a:lnTo>
                  <a:pt x="174" y="186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49" name="TextShape 116"/>
          <p:cNvSpPr txBox="1"/>
          <p:nvPr/>
        </p:nvSpPr>
        <p:spPr>
          <a:xfrm>
            <a:off x="2601720" y="4932000"/>
            <a:ext cx="987480" cy="50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Nuc-el 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550" name="TextShape 117"/>
          <p:cNvSpPr txBox="1"/>
          <p:nvPr/>
        </p:nvSpPr>
        <p:spPr>
          <a:xfrm>
            <a:off x="4166640" y="4932360"/>
            <a:ext cx="987120" cy="50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el-el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551" name="TextShape 118"/>
          <p:cNvSpPr txBox="1"/>
          <p:nvPr/>
        </p:nvSpPr>
        <p:spPr>
          <a:xfrm>
            <a:off x="7241400" y="4860720"/>
            <a:ext cx="1662480" cy="510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800" spc="-1" strike="noStrike">
                <a:latin typeface="Arial"/>
              </a:rPr>
              <a:t>xc-potential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552" name="TextShape 119"/>
          <p:cNvSpPr txBox="1"/>
          <p:nvPr/>
        </p:nvSpPr>
        <p:spPr>
          <a:xfrm>
            <a:off x="615600" y="6177240"/>
            <a:ext cx="91144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i="1" lang="it-IT" sz="1800" spc="-1" strike="noStrike">
                <a:latin typeface="Arial"/>
              </a:rPr>
              <a:t>S. Komorovský, M. Repiský, O. L. Malkina, V. G. Malkin, I. M. Ondík, and M. Kaupp,  The Journal of Chemical Physics 128, 104101, (2008).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553" name="" descr=""/>
          <p:cNvPicPr/>
          <p:nvPr/>
        </p:nvPicPr>
        <p:blipFill>
          <a:blip r:embed="rId2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TextShape 1"/>
          <p:cNvSpPr txBox="1"/>
          <p:nvPr/>
        </p:nvSpPr>
        <p:spPr>
          <a:xfrm>
            <a:off x="504000" y="1548000"/>
            <a:ext cx="9071640" cy="50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400" spc="-1" strike="noStrike" u="sng">
                <a:uFillTx/>
                <a:latin typeface="Ubuntu"/>
              </a:rPr>
              <a:t>Spin-Energy anisotropy :</a:t>
            </a:r>
            <a:r>
              <a:rPr b="0" lang="it-IT" sz="2400" spc="-1" strike="noStrike">
                <a:latin typeface="Ubuntu"/>
              </a:rPr>
              <a:t> Apply a magnetic field in different directions and see how different strengths of magnetic field are required to reorientate the spin.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400" spc="-1" strike="noStrike" u="sng">
                <a:uFillTx/>
                <a:latin typeface="Ubuntu"/>
              </a:rPr>
              <a:t>Density Matrix Formalism:</a:t>
            </a:r>
            <a:r>
              <a:rPr b="0" lang="it-IT" sz="2400" spc="-1" strike="noStrike">
                <a:latin typeface="Ubuntu"/>
              </a:rPr>
              <a:t> The theory is equivalent in both cases, so the application should be straightforward.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it-IT" sz="2400" spc="-1" strike="noStrike" u="sng">
                <a:uFillTx/>
                <a:latin typeface="Ubuntu"/>
              </a:rPr>
              <a:t>Spin-Spin coupling enhancement :</a:t>
            </a:r>
            <a:r>
              <a:rPr b="0" lang="it-IT" sz="2400" spc="-1" strike="noStrike">
                <a:latin typeface="Ubuntu"/>
              </a:rPr>
              <a:t> In theory this should be possible in the Dirac code. However, the implementation was found to be very time consuming, so it is likely there are non-obvious, technical problems. 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 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sp>
        <p:nvSpPr>
          <p:cNvPr id="1555" name="TextShape 2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Extension to multideterminant framework</a:t>
            </a:r>
            <a:endParaRPr b="0" lang="it-IT" sz="3000" spc="-1" strike="noStrike">
              <a:latin typeface="Ubuntu"/>
            </a:endParaRPr>
          </a:p>
        </p:txBody>
      </p:sp>
      <p:pic>
        <p:nvPicPr>
          <p:cNvPr id="1556" name="" descr=""/>
          <p:cNvPicPr/>
          <p:nvPr/>
        </p:nvPicPr>
        <p:blipFill>
          <a:blip r:embed="rId1"/>
          <a:stretch/>
        </p:blipFill>
        <p:spPr>
          <a:xfrm>
            <a:off x="8712000" y="21600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1557" name="" descr=""/>
          <p:cNvPicPr/>
          <p:nvPr/>
        </p:nvPicPr>
        <p:blipFill>
          <a:blip r:embed="rId2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TextShape 1"/>
          <p:cNvSpPr txBox="1"/>
          <p:nvPr/>
        </p:nvSpPr>
        <p:spPr>
          <a:xfrm>
            <a:off x="504000" y="1548000"/>
            <a:ext cx="9071640" cy="50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Correct treatment of correlation is very important: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Empirical exchange correlation functionals are primarily developed by considering systems where effects are negligible, so these functionals may be less than ideal.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Similarly, analytic exchange correlation functionals, such as PBE,  are not derived in a non-relativistic framework.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sp>
        <p:nvSpPr>
          <p:cNvPr id="1559" name="TextShape 2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Significance of correlation in relativistic open-shell systems</a:t>
            </a:r>
            <a:endParaRPr b="0" lang="it-IT" sz="3000" spc="-1" strike="noStrike">
              <a:latin typeface="Ubuntu"/>
            </a:endParaRPr>
          </a:p>
        </p:txBody>
      </p:sp>
      <p:pic>
        <p:nvPicPr>
          <p:cNvPr id="1560" name="" descr=""/>
          <p:cNvPicPr/>
          <p:nvPr/>
        </p:nvPicPr>
        <p:blipFill>
          <a:blip r:embed="rId1"/>
          <a:stretch/>
        </p:blipFill>
        <p:spPr>
          <a:xfrm>
            <a:off x="8712000" y="21600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1561" name="" descr=""/>
          <p:cNvPicPr/>
          <p:nvPr/>
        </p:nvPicPr>
        <p:blipFill>
          <a:blip r:embed="rId2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graphicFrame>
        <p:nvGraphicFramePr>
          <p:cNvPr id="1562" name="Table 3"/>
          <p:cNvGraphicFramePr/>
          <p:nvPr/>
        </p:nvGraphicFramePr>
        <p:xfrm>
          <a:off x="1881360" y="1987560"/>
          <a:ext cx="5561640" cy="2092680"/>
        </p:xfrm>
        <a:graphic>
          <a:graphicData uri="http://schemas.openxmlformats.org/drawingml/2006/table">
            <a:tbl>
              <a:tblPr/>
              <a:tblGrid>
                <a:gridCol w="2361600"/>
                <a:gridCol w="3200400"/>
              </a:tblGrid>
              <a:tr h="381600">
                <a:tc>
                  <a:txBody>
                    <a:bodyPr lIns="0" rIns="0" tIns="0" bIns="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600" spc="-1" strike="noStrike">
                          <a:latin typeface="Ubuntu"/>
                          <a:ea typeface="Times New Roman"/>
                        </a:rPr>
                        <a:t>Method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en-GB" sz="1600" spc="-1" strike="noStrike">
                          <a:latin typeface="Ubuntu"/>
                          <a:ea typeface="Times New Roman"/>
                        </a:rPr>
                        <a:t>Total Energy (Hartree)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586080">
                <a:tc>
                  <a:txBody>
                    <a:bodyPr lIns="0" rIns="0" tIns="0" bIns="0"/>
                    <a:p>
                      <a:pPr algn="ctr"/>
                      <a:r>
                        <a:rPr b="0" lang="en-GB" sz="1600" spc="-1" strike="noStrike">
                          <a:latin typeface="Ubuntu"/>
                        </a:rPr>
                        <a:t>HF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it-IT" sz="1600" spc="-1" strike="noStrike">
                          <a:latin typeface="Ubuntu"/>
                          <a:ea typeface="Times New Roman"/>
                        </a:rPr>
                        <a:t>-142</a:t>
                      </a:r>
                      <a:r>
                        <a:rPr b="1" lang="it-IT" sz="1600" spc="-1" strike="noStrike">
                          <a:solidFill>
                            <a:srgbClr val="ff3333"/>
                          </a:solidFill>
                          <a:latin typeface="Ubuntu"/>
                          <a:ea typeface="Times New Roman"/>
                        </a:rPr>
                        <a:t>26.5815618</a:t>
                      </a:r>
                      <a:r>
                        <a:rPr b="1" i="1" lang="it-IT" sz="1600" spc="-1" strike="noStrike">
                          <a:solidFill>
                            <a:srgbClr val="ff3333"/>
                          </a:solidFill>
                          <a:latin typeface="Ubuntu"/>
                          <a:ea typeface="Times New Roman"/>
                        </a:rPr>
                        <a:t>67592</a:t>
                      </a:r>
                      <a:endParaRPr b="0" lang="it-IT" sz="16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586080">
                <a:tc>
                  <a:txBody>
                    <a:bodyPr lIns="0" rIns="0" tIns="0" bIns="0"/>
                    <a:p>
                      <a:pPr algn="ctr"/>
                      <a:r>
                        <a:rPr b="0" lang="en-GB" sz="1600" spc="-1" strike="noStrike">
                          <a:latin typeface="Ubuntu"/>
                        </a:rPr>
                        <a:t>DFT (LDA)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it-IT" sz="1600" spc="-1" strike="noStrike">
                          <a:latin typeface="Ubuntu"/>
                          <a:ea typeface="Times New Roman"/>
                        </a:rPr>
                        <a:t>-142</a:t>
                      </a:r>
                      <a:r>
                        <a:rPr b="1" lang="it-IT" sz="1600" spc="-1" strike="noStrike">
                          <a:solidFill>
                            <a:srgbClr val="ff3333"/>
                          </a:solidFill>
                          <a:latin typeface="Ubuntu"/>
                          <a:ea typeface="Times New Roman"/>
                        </a:rPr>
                        <a:t>19.5678913</a:t>
                      </a:r>
                      <a:r>
                        <a:rPr b="1" i="1" lang="it-IT" sz="1600" spc="-1" strike="noStrike">
                          <a:solidFill>
                            <a:srgbClr val="ff3333"/>
                          </a:solidFill>
                          <a:latin typeface="Ubuntu"/>
                          <a:ea typeface="Times New Roman"/>
                        </a:rPr>
                        <a:t>49696</a:t>
                      </a:r>
                      <a:endParaRPr b="0" lang="it-IT" sz="16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  <a:tr h="539640">
                <a:tc>
                  <a:txBody>
                    <a:bodyPr lIns="0" rIns="0" tIns="0" bIns="0"/>
                    <a:p>
                      <a:pPr algn="ctr"/>
                      <a:r>
                        <a:rPr b="0" lang="en-GB" sz="1600" spc="-1" strike="noStrike">
                          <a:latin typeface="Ubuntu"/>
                        </a:rPr>
                        <a:t>DFT (BP86)</a:t>
                      </a:r>
                      <a:endParaRPr b="0" lang="en-GB" sz="16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 lIns="0" rIns="0" tIns="0" bIns="0"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b="1" lang="it-IT" sz="1600" spc="-1" strike="noStrike">
                          <a:latin typeface="Ubuntu"/>
                          <a:ea typeface="Times New Roman"/>
                        </a:rPr>
                        <a:t>-</a:t>
                      </a:r>
                      <a:r>
                        <a:rPr b="1" lang="en-GB" sz="1600" spc="-1" strike="noStrike">
                          <a:latin typeface="Ubuntu"/>
                          <a:ea typeface="Times New Roman"/>
                        </a:rPr>
                        <a:t>142</a:t>
                      </a:r>
                      <a:r>
                        <a:rPr b="1" lang="en-GB" sz="1600" spc="-1" strike="noStrike">
                          <a:solidFill>
                            <a:srgbClr val="ff3333"/>
                          </a:solidFill>
                          <a:latin typeface="Ubuntu"/>
                          <a:ea typeface="Times New Roman"/>
                        </a:rPr>
                        <a:t>34.262461</a:t>
                      </a:r>
                      <a:r>
                        <a:rPr b="1" i="1" lang="en-GB" sz="1600" spc="-1" strike="noStrike">
                          <a:solidFill>
                            <a:srgbClr val="ff3333"/>
                          </a:solidFill>
                          <a:latin typeface="Ubuntu"/>
                          <a:ea typeface="Times New Roman"/>
                        </a:rPr>
                        <a:t>138294</a:t>
                      </a:r>
                      <a:endParaRPr b="0" lang="it-IT" sz="16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endParaRPr b="0" lang="it-IT" sz="1600" spc="-1" strike="noStrike">
                        <a:latin typeface="Arial"/>
                      </a:endParaRPr>
                    </a:p>
                  </a:txBody>
                  <a:tcPr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ccff"/>
                    </a:solidFill>
                  </a:tcPr>
                </a:tc>
              </a:tr>
            </a:tbl>
          </a:graphicData>
        </a:graphic>
      </p:graphicFrame>
      <p:sp>
        <p:nvSpPr>
          <p:cNvPr id="1563" name="TextShape 4"/>
          <p:cNvSpPr txBox="1"/>
          <p:nvPr/>
        </p:nvSpPr>
        <p:spPr>
          <a:xfrm>
            <a:off x="1918800" y="4080240"/>
            <a:ext cx="5470200" cy="538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400" spc="-1" strike="noStrike">
                <a:latin typeface="Arial"/>
              </a:rPr>
              <a:t>Table 1: Ground state energies calculated in ReSpect-mDKS for an I</a:t>
            </a:r>
            <a:r>
              <a:rPr b="0" lang="it-IT" sz="1400" spc="-1" strike="noStrike" baseline="-33000">
                <a:latin typeface="Arial"/>
              </a:rPr>
              <a:t>2</a:t>
            </a:r>
            <a:r>
              <a:rPr b="0" lang="it-IT" sz="1400" spc="-1" strike="noStrike" baseline="101000">
                <a:latin typeface="Arial"/>
              </a:rPr>
              <a:t>-</a:t>
            </a:r>
            <a:r>
              <a:rPr b="0" lang="it-IT" sz="1400" spc="-1" strike="noStrike">
                <a:latin typeface="Arial"/>
              </a:rPr>
              <a:t> molecule.</a:t>
            </a:r>
            <a:endParaRPr b="0" lang="it-IT" sz="1400" spc="-1" strike="noStrike">
              <a:latin typeface="Arial"/>
            </a:endParaRPr>
          </a:p>
        </p:txBody>
      </p:sp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TextShape 1"/>
          <p:cNvSpPr txBox="1"/>
          <p:nvPr/>
        </p:nvSpPr>
        <p:spPr>
          <a:xfrm>
            <a:off x="504000" y="1548000"/>
            <a:ext cx="9071640" cy="50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Correlation is particularly important for properties such as ZFS, which are determined by the interaction of multiple unpaired electrons: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 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sp>
        <p:nvSpPr>
          <p:cNvPr id="1565" name="TextShape 2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Significance of correlation for ZFS</a:t>
            </a:r>
            <a:endParaRPr b="0" lang="it-IT" sz="3000" spc="-1" strike="noStrike">
              <a:latin typeface="Ubuntu"/>
            </a:endParaRPr>
          </a:p>
        </p:txBody>
      </p:sp>
      <p:pic>
        <p:nvPicPr>
          <p:cNvPr id="1566" name="" descr=""/>
          <p:cNvPicPr/>
          <p:nvPr/>
        </p:nvPicPr>
        <p:blipFill>
          <a:blip r:embed="rId1"/>
          <a:stretch/>
        </p:blipFill>
        <p:spPr>
          <a:xfrm>
            <a:off x="8712000" y="21600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1567" name="" descr=""/>
          <p:cNvPicPr/>
          <p:nvPr/>
        </p:nvPicPr>
        <p:blipFill>
          <a:blip r:embed="rId2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1568" name="TextShape 3"/>
          <p:cNvSpPr txBox="1"/>
          <p:nvPr/>
        </p:nvSpPr>
        <p:spPr>
          <a:xfrm>
            <a:off x="4629240" y="2559960"/>
            <a:ext cx="4424760" cy="305676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lIns="90000" rIns="90000" tIns="45000" bIns="45000" anchor="ctr"/>
          <a:p>
            <a:pPr algn="ctr"/>
            <a:endParaRPr b="0" lang="it-IT" sz="1800" spc="-1" strike="noStrike">
              <a:latin typeface="Arial"/>
            </a:endParaRPr>
          </a:p>
          <a:p>
            <a:pPr algn="ctr"/>
            <a:endParaRPr b="0" lang="it-IT" sz="1800" spc="-1" strike="noStrike">
              <a:latin typeface="Arial"/>
            </a:endParaRPr>
          </a:p>
        </p:txBody>
      </p:sp>
      <p:pic>
        <p:nvPicPr>
          <p:cNvPr id="1569" name="" descr=""/>
          <p:cNvPicPr/>
          <p:nvPr/>
        </p:nvPicPr>
        <p:blipFill>
          <a:blip r:embed="rId4"/>
          <a:stretch/>
        </p:blipFill>
        <p:spPr>
          <a:xfrm>
            <a:off x="954000" y="2694600"/>
            <a:ext cx="2536560" cy="2458080"/>
          </a:xfrm>
          <a:prstGeom prst="rect">
            <a:avLst/>
          </a:prstGeom>
          <a:ln>
            <a:noFill/>
          </a:ln>
        </p:spPr>
      </p:pic>
      <p:sp>
        <p:nvSpPr>
          <p:cNvPr id="1570" name="TextShape 4"/>
          <p:cNvSpPr txBox="1"/>
          <p:nvPr/>
        </p:nvSpPr>
        <p:spPr>
          <a:xfrm>
            <a:off x="1575720" y="5273640"/>
            <a:ext cx="1437480" cy="348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400" spc="-1" strike="noStrike">
                <a:latin typeface="Arial"/>
              </a:rPr>
              <a:t>Fig. 1: Ni(H</a:t>
            </a:r>
            <a:r>
              <a:rPr b="0" lang="it-IT" sz="1400" spc="-1" strike="noStrike" baseline="-101000">
                <a:latin typeface="Arial"/>
              </a:rPr>
              <a:t>2</a:t>
            </a:r>
            <a:r>
              <a:rPr b="0" lang="it-IT" sz="1400" spc="-1" strike="noStrike">
                <a:latin typeface="Arial"/>
              </a:rPr>
              <a:t>O)</a:t>
            </a:r>
            <a:r>
              <a:rPr b="0" lang="it-IT" sz="1400" spc="-1" strike="noStrike" baseline="-101000">
                <a:latin typeface="Arial"/>
              </a:rPr>
              <a:t>6</a:t>
            </a:r>
            <a:endParaRPr b="0" lang="it-IT" sz="1400" spc="-1" strike="noStrike">
              <a:latin typeface="Arial"/>
            </a:endParaRPr>
          </a:p>
        </p:txBody>
      </p:sp>
      <p:sp>
        <p:nvSpPr>
          <p:cNvPr id="1571" name="TextShape 5"/>
          <p:cNvSpPr txBox="1"/>
          <p:nvPr/>
        </p:nvSpPr>
        <p:spPr>
          <a:xfrm>
            <a:off x="4563360" y="5680440"/>
            <a:ext cx="5012280" cy="1145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400" spc="-1" strike="noStrike">
                <a:latin typeface="Arial"/>
              </a:rPr>
              <a:t>Fig 2: </a:t>
            </a:r>
            <a:r>
              <a:rPr b="0" lang="it-IT" sz="1400" spc="-1" strike="noStrike">
                <a:latin typeface="Arial"/>
              </a:rPr>
              <a:t>Plot of the variation in ZFS parameter, D, with increasing distortion of Ni-O bond as calculated from DFT(BP86) and several multireference methods. Multi-reference methods used all states generated from an (8, 5) active space</a:t>
            </a:r>
            <a:r>
              <a:rPr b="0" lang="it-IT" sz="1800" spc="-1" strike="noStrike">
                <a:latin typeface="Arial"/>
              </a:rPr>
              <a:t>.</a:t>
            </a:r>
            <a:r>
              <a:rPr b="0" lang="it-IT" sz="1200" spc="-1" strike="noStrike">
                <a:latin typeface="Arial"/>
              </a:rPr>
              <a:t> </a:t>
            </a:r>
            <a:r>
              <a:rPr b="0" lang="it-IT" sz="1400" spc="-1" strike="noStrike">
                <a:latin typeface="Arial"/>
              </a:rPr>
              <a:t>QDPT</a:t>
            </a:r>
            <a:r>
              <a:rPr b="0" lang="it-IT" sz="1200" spc="-1" strike="noStrike">
                <a:latin typeface="Arial"/>
              </a:rPr>
              <a:t>= </a:t>
            </a:r>
            <a:r>
              <a:rPr b="0" lang="it-IT" sz="1400" spc="-1" strike="noStrike">
                <a:latin typeface="Arial"/>
              </a:rPr>
              <a:t>Quasidegenerate perturbation theory.</a:t>
            </a:r>
            <a:endParaRPr b="0" lang="it-IT" sz="1400" spc="-1" strike="noStrike">
              <a:latin typeface="Arial"/>
            </a:endParaRPr>
          </a:p>
        </p:txBody>
      </p:sp>
      <p:sp>
        <p:nvSpPr>
          <p:cNvPr id="1572" name="TextShape 6"/>
          <p:cNvSpPr txBox="1"/>
          <p:nvPr/>
        </p:nvSpPr>
        <p:spPr>
          <a:xfrm>
            <a:off x="504000" y="5862240"/>
            <a:ext cx="3853080" cy="689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i="1" lang="it-IT" sz="1400" spc="-1" strike="noStrike">
                <a:latin typeface="Arial"/>
              </a:rPr>
              <a:t>A. Kubica, J. Kowalewski, D. Kruk, &amp; M. Odelius, J. Chem. Phys. 138</a:t>
            </a:r>
            <a:r>
              <a:rPr b="1" i="1" lang="it-IT" sz="1400" spc="-1" strike="noStrike">
                <a:latin typeface="Arial"/>
              </a:rPr>
              <a:t>(6)</a:t>
            </a:r>
            <a:r>
              <a:rPr b="0" i="1" lang="it-IT" sz="1400" spc="-1" strike="noStrike">
                <a:latin typeface="Arial"/>
              </a:rPr>
              <a:t>, 064304 (2013). </a:t>
            </a:r>
            <a:endParaRPr b="0" lang="it-IT" sz="1400" spc="-1" strike="noStrike">
              <a:latin typeface="Arial"/>
            </a:endParaRPr>
          </a:p>
        </p:txBody>
      </p:sp>
    </p:spTree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Spin contamination adjustment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1574" name="TextShape 2"/>
          <p:cNvSpPr txBox="1"/>
          <p:nvPr/>
        </p:nvSpPr>
        <p:spPr>
          <a:xfrm>
            <a:off x="504360" y="1440000"/>
            <a:ext cx="907164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 </a:t>
            </a:r>
            <a:endParaRPr b="0" lang="it-IT" sz="3200" spc="-1" strike="noStrike">
              <a:latin typeface="Ubuntu"/>
            </a:endParaRPr>
          </a:p>
        </p:txBody>
      </p:sp>
      <p:pic>
        <p:nvPicPr>
          <p:cNvPr id="1575" name="" descr=""/>
          <p:cNvPicPr/>
          <p:nvPr/>
        </p:nvPicPr>
        <p:blipFill>
          <a:blip r:embed="rId1"/>
          <a:stretch/>
        </p:blipFill>
        <p:spPr>
          <a:xfrm>
            <a:off x="871236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1576" name="Freeform 3"/>
          <p:cNvSpPr/>
          <p:nvPr/>
        </p:nvSpPr>
        <p:spPr>
          <a:xfrm>
            <a:off x="6638760" y="5689440"/>
            <a:ext cx="2652480" cy="366120"/>
          </a:xfrm>
          <a:custGeom>
            <a:avLst/>
            <a:gdLst/>
            <a:ahLst/>
            <a:rect l="0" t="0" r="r" b="b"/>
            <a:pathLst>
              <a:path w="7368" h="1017">
                <a:moveTo>
                  <a:pt x="3685" y="1016"/>
                </a:moveTo>
                <a:lnTo>
                  <a:pt x="0" y="1016"/>
                </a:lnTo>
                <a:lnTo>
                  <a:pt x="0" y="0"/>
                </a:lnTo>
                <a:lnTo>
                  <a:pt x="7367" y="0"/>
                </a:lnTo>
                <a:lnTo>
                  <a:pt x="7367" y="1016"/>
                </a:lnTo>
                <a:lnTo>
                  <a:pt x="3685" y="1016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1577" name="Freeform 4"/>
          <p:cNvSpPr/>
          <p:nvPr/>
        </p:nvSpPr>
        <p:spPr>
          <a:xfrm>
            <a:off x="6772680" y="5689440"/>
            <a:ext cx="96120" cy="55800"/>
          </a:xfrm>
          <a:custGeom>
            <a:avLst/>
            <a:gdLst/>
            <a:ahLst/>
            <a:rect l="0" t="0" r="r" b="b"/>
            <a:pathLst>
              <a:path w="267" h="155">
                <a:moveTo>
                  <a:pt x="134" y="0"/>
                </a:moveTo>
                <a:lnTo>
                  <a:pt x="0" y="137"/>
                </a:lnTo>
                <a:lnTo>
                  <a:pt x="17" y="154"/>
                </a:lnTo>
                <a:lnTo>
                  <a:pt x="134" y="53"/>
                </a:lnTo>
                <a:lnTo>
                  <a:pt x="246" y="154"/>
                </a:lnTo>
                <a:lnTo>
                  <a:pt x="266" y="137"/>
                </a:lnTo>
                <a:lnTo>
                  <a:pt x="134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78" name="Freeform 5"/>
          <p:cNvSpPr/>
          <p:nvPr/>
        </p:nvSpPr>
        <p:spPr>
          <a:xfrm>
            <a:off x="6652800" y="5783040"/>
            <a:ext cx="299880" cy="243360"/>
          </a:xfrm>
          <a:custGeom>
            <a:avLst/>
            <a:gdLst/>
            <a:ahLst/>
            <a:rect l="0" t="0" r="r" b="b"/>
            <a:pathLst>
              <a:path w="833" h="676">
                <a:moveTo>
                  <a:pt x="714" y="76"/>
                </a:moveTo>
                <a:cubicBezTo>
                  <a:pt x="722" y="39"/>
                  <a:pt x="725" y="31"/>
                  <a:pt x="798" y="31"/>
                </a:cubicBezTo>
                <a:cubicBezTo>
                  <a:pt x="823" y="31"/>
                  <a:pt x="832" y="31"/>
                  <a:pt x="832" y="11"/>
                </a:cubicBezTo>
                <a:cubicBezTo>
                  <a:pt x="832" y="0"/>
                  <a:pt x="820" y="0"/>
                  <a:pt x="818" y="0"/>
                </a:cubicBezTo>
                <a:cubicBezTo>
                  <a:pt x="790" y="0"/>
                  <a:pt x="720" y="3"/>
                  <a:pt x="692" y="3"/>
                </a:cubicBezTo>
                <a:cubicBezTo>
                  <a:pt x="664" y="3"/>
                  <a:pt x="594" y="0"/>
                  <a:pt x="563" y="0"/>
                </a:cubicBezTo>
                <a:cubicBezTo>
                  <a:pt x="557" y="0"/>
                  <a:pt x="546" y="0"/>
                  <a:pt x="546" y="20"/>
                </a:cubicBezTo>
                <a:cubicBezTo>
                  <a:pt x="546" y="31"/>
                  <a:pt x="554" y="31"/>
                  <a:pt x="574" y="31"/>
                </a:cubicBezTo>
                <a:cubicBezTo>
                  <a:pt x="574" y="31"/>
                  <a:pt x="594" y="31"/>
                  <a:pt x="610" y="34"/>
                </a:cubicBezTo>
                <a:cubicBezTo>
                  <a:pt x="627" y="34"/>
                  <a:pt x="636" y="36"/>
                  <a:pt x="636" y="48"/>
                </a:cubicBezTo>
                <a:cubicBezTo>
                  <a:pt x="636" y="53"/>
                  <a:pt x="636" y="53"/>
                  <a:pt x="633" y="67"/>
                </a:cubicBezTo>
                <a:lnTo>
                  <a:pt x="574" y="308"/>
                </a:lnTo>
                <a:lnTo>
                  <a:pt x="272" y="308"/>
                </a:lnTo>
                <a:lnTo>
                  <a:pt x="330" y="76"/>
                </a:lnTo>
                <a:cubicBezTo>
                  <a:pt x="339" y="39"/>
                  <a:pt x="342" y="31"/>
                  <a:pt x="414" y="31"/>
                </a:cubicBezTo>
                <a:cubicBezTo>
                  <a:pt x="440" y="31"/>
                  <a:pt x="448" y="31"/>
                  <a:pt x="448" y="11"/>
                </a:cubicBezTo>
                <a:cubicBezTo>
                  <a:pt x="448" y="0"/>
                  <a:pt x="437" y="0"/>
                  <a:pt x="434" y="0"/>
                </a:cubicBezTo>
                <a:cubicBezTo>
                  <a:pt x="406" y="0"/>
                  <a:pt x="336" y="3"/>
                  <a:pt x="308" y="3"/>
                </a:cubicBezTo>
                <a:cubicBezTo>
                  <a:pt x="277" y="3"/>
                  <a:pt x="207" y="0"/>
                  <a:pt x="179" y="0"/>
                </a:cubicBezTo>
                <a:cubicBezTo>
                  <a:pt x="171" y="0"/>
                  <a:pt x="160" y="0"/>
                  <a:pt x="160" y="20"/>
                </a:cubicBezTo>
                <a:cubicBezTo>
                  <a:pt x="160" y="31"/>
                  <a:pt x="171" y="31"/>
                  <a:pt x="188" y="31"/>
                </a:cubicBezTo>
                <a:cubicBezTo>
                  <a:pt x="190" y="31"/>
                  <a:pt x="210" y="31"/>
                  <a:pt x="227" y="34"/>
                </a:cubicBezTo>
                <a:cubicBezTo>
                  <a:pt x="244" y="34"/>
                  <a:pt x="252" y="36"/>
                  <a:pt x="252" y="48"/>
                </a:cubicBezTo>
                <a:cubicBezTo>
                  <a:pt x="252" y="53"/>
                  <a:pt x="252" y="56"/>
                  <a:pt x="249" y="67"/>
                </a:cubicBezTo>
                <a:lnTo>
                  <a:pt x="118" y="599"/>
                </a:lnTo>
                <a:cubicBezTo>
                  <a:pt x="106" y="635"/>
                  <a:pt x="104" y="644"/>
                  <a:pt x="28" y="644"/>
                </a:cubicBezTo>
                <a:cubicBezTo>
                  <a:pt x="8" y="644"/>
                  <a:pt x="0" y="644"/>
                  <a:pt x="0" y="663"/>
                </a:cubicBezTo>
                <a:cubicBezTo>
                  <a:pt x="0" y="675"/>
                  <a:pt x="11" y="675"/>
                  <a:pt x="14" y="675"/>
                </a:cubicBezTo>
                <a:cubicBezTo>
                  <a:pt x="42" y="675"/>
                  <a:pt x="112" y="672"/>
                  <a:pt x="140" y="672"/>
                </a:cubicBezTo>
                <a:cubicBezTo>
                  <a:pt x="160" y="672"/>
                  <a:pt x="182" y="672"/>
                  <a:pt x="202" y="672"/>
                </a:cubicBezTo>
                <a:cubicBezTo>
                  <a:pt x="224" y="672"/>
                  <a:pt x="246" y="675"/>
                  <a:pt x="266" y="675"/>
                </a:cubicBezTo>
                <a:cubicBezTo>
                  <a:pt x="274" y="675"/>
                  <a:pt x="286" y="675"/>
                  <a:pt x="286" y="655"/>
                </a:cubicBezTo>
                <a:cubicBezTo>
                  <a:pt x="286" y="644"/>
                  <a:pt x="277" y="644"/>
                  <a:pt x="258" y="644"/>
                </a:cubicBezTo>
                <a:cubicBezTo>
                  <a:pt x="221" y="644"/>
                  <a:pt x="193" y="644"/>
                  <a:pt x="193" y="627"/>
                </a:cubicBezTo>
                <a:cubicBezTo>
                  <a:pt x="193" y="621"/>
                  <a:pt x="196" y="616"/>
                  <a:pt x="199" y="610"/>
                </a:cubicBezTo>
                <a:lnTo>
                  <a:pt x="266" y="339"/>
                </a:lnTo>
                <a:lnTo>
                  <a:pt x="566" y="339"/>
                </a:lnTo>
                <a:cubicBezTo>
                  <a:pt x="524" y="504"/>
                  <a:pt x="501" y="596"/>
                  <a:pt x="498" y="610"/>
                </a:cubicBezTo>
                <a:cubicBezTo>
                  <a:pt x="487" y="644"/>
                  <a:pt x="470" y="644"/>
                  <a:pt x="409" y="644"/>
                </a:cubicBezTo>
                <a:cubicBezTo>
                  <a:pt x="392" y="644"/>
                  <a:pt x="384" y="644"/>
                  <a:pt x="384" y="663"/>
                </a:cubicBezTo>
                <a:cubicBezTo>
                  <a:pt x="384" y="675"/>
                  <a:pt x="395" y="675"/>
                  <a:pt x="398" y="675"/>
                </a:cubicBezTo>
                <a:cubicBezTo>
                  <a:pt x="426" y="675"/>
                  <a:pt x="496" y="672"/>
                  <a:pt x="524" y="672"/>
                </a:cubicBezTo>
                <a:cubicBezTo>
                  <a:pt x="543" y="672"/>
                  <a:pt x="566" y="672"/>
                  <a:pt x="585" y="672"/>
                </a:cubicBezTo>
                <a:cubicBezTo>
                  <a:pt x="608" y="672"/>
                  <a:pt x="630" y="675"/>
                  <a:pt x="650" y="675"/>
                </a:cubicBezTo>
                <a:cubicBezTo>
                  <a:pt x="658" y="675"/>
                  <a:pt x="669" y="675"/>
                  <a:pt x="669" y="655"/>
                </a:cubicBezTo>
                <a:cubicBezTo>
                  <a:pt x="669" y="644"/>
                  <a:pt x="661" y="644"/>
                  <a:pt x="644" y="644"/>
                </a:cubicBezTo>
                <a:cubicBezTo>
                  <a:pt x="608" y="644"/>
                  <a:pt x="580" y="644"/>
                  <a:pt x="580" y="627"/>
                </a:cubicBezTo>
                <a:cubicBezTo>
                  <a:pt x="580" y="621"/>
                  <a:pt x="580" y="616"/>
                  <a:pt x="582" y="610"/>
                </a:cubicBezTo>
                <a:lnTo>
                  <a:pt x="714" y="7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79" name="Freeform 6"/>
          <p:cNvSpPr/>
          <p:nvPr/>
        </p:nvSpPr>
        <p:spPr>
          <a:xfrm>
            <a:off x="7080120" y="5895000"/>
            <a:ext cx="237240" cy="83880"/>
          </a:xfrm>
          <a:custGeom>
            <a:avLst/>
            <a:gdLst/>
            <a:ahLst/>
            <a:rect l="0" t="0" r="r" b="b"/>
            <a:pathLst>
              <a:path w="659" h="233">
                <a:moveTo>
                  <a:pt x="624" y="39"/>
                </a:moveTo>
                <a:cubicBezTo>
                  <a:pt x="638" y="39"/>
                  <a:pt x="658" y="39"/>
                  <a:pt x="658" y="20"/>
                </a:cubicBezTo>
                <a:cubicBezTo>
                  <a:pt x="658" y="0"/>
                  <a:pt x="638" y="0"/>
                  <a:pt x="624" y="0"/>
                </a:cubicBezTo>
                <a:lnTo>
                  <a:pt x="34" y="0"/>
                </a:lnTo>
                <a:cubicBezTo>
                  <a:pt x="20" y="0"/>
                  <a:pt x="0" y="0"/>
                  <a:pt x="0" y="20"/>
                </a:cubicBezTo>
                <a:cubicBezTo>
                  <a:pt x="0" y="39"/>
                  <a:pt x="20" y="39"/>
                  <a:pt x="34" y="39"/>
                </a:cubicBezTo>
                <a:lnTo>
                  <a:pt x="624" y="39"/>
                </a:lnTo>
                <a:moveTo>
                  <a:pt x="624" y="232"/>
                </a:moveTo>
                <a:cubicBezTo>
                  <a:pt x="638" y="232"/>
                  <a:pt x="658" y="232"/>
                  <a:pt x="658" y="213"/>
                </a:cubicBezTo>
                <a:cubicBezTo>
                  <a:pt x="658" y="193"/>
                  <a:pt x="638" y="193"/>
                  <a:pt x="624" y="193"/>
                </a:cubicBezTo>
                <a:lnTo>
                  <a:pt x="34" y="193"/>
                </a:lnTo>
                <a:cubicBezTo>
                  <a:pt x="20" y="193"/>
                  <a:pt x="0" y="193"/>
                  <a:pt x="0" y="213"/>
                </a:cubicBezTo>
                <a:cubicBezTo>
                  <a:pt x="0" y="232"/>
                  <a:pt x="20" y="232"/>
                  <a:pt x="34" y="232"/>
                </a:cubicBezTo>
                <a:lnTo>
                  <a:pt x="624" y="23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80" name="Freeform 7"/>
          <p:cNvSpPr/>
          <p:nvPr/>
        </p:nvSpPr>
        <p:spPr>
          <a:xfrm>
            <a:off x="7568280" y="5689440"/>
            <a:ext cx="96120" cy="55800"/>
          </a:xfrm>
          <a:custGeom>
            <a:avLst/>
            <a:gdLst/>
            <a:ahLst/>
            <a:rect l="0" t="0" r="r" b="b"/>
            <a:pathLst>
              <a:path w="267" h="155">
                <a:moveTo>
                  <a:pt x="134" y="0"/>
                </a:moveTo>
                <a:lnTo>
                  <a:pt x="0" y="137"/>
                </a:lnTo>
                <a:lnTo>
                  <a:pt x="17" y="154"/>
                </a:lnTo>
                <a:lnTo>
                  <a:pt x="134" y="53"/>
                </a:lnTo>
                <a:lnTo>
                  <a:pt x="246" y="154"/>
                </a:lnTo>
                <a:lnTo>
                  <a:pt x="266" y="137"/>
                </a:lnTo>
                <a:lnTo>
                  <a:pt x="134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81" name="Freeform 8"/>
          <p:cNvSpPr/>
          <p:nvPr/>
        </p:nvSpPr>
        <p:spPr>
          <a:xfrm>
            <a:off x="7448040" y="5783040"/>
            <a:ext cx="299880" cy="243360"/>
          </a:xfrm>
          <a:custGeom>
            <a:avLst/>
            <a:gdLst/>
            <a:ahLst/>
            <a:rect l="0" t="0" r="r" b="b"/>
            <a:pathLst>
              <a:path w="833" h="676">
                <a:moveTo>
                  <a:pt x="714" y="76"/>
                </a:moveTo>
                <a:cubicBezTo>
                  <a:pt x="722" y="39"/>
                  <a:pt x="725" y="31"/>
                  <a:pt x="798" y="31"/>
                </a:cubicBezTo>
                <a:cubicBezTo>
                  <a:pt x="823" y="31"/>
                  <a:pt x="832" y="31"/>
                  <a:pt x="832" y="11"/>
                </a:cubicBezTo>
                <a:cubicBezTo>
                  <a:pt x="832" y="0"/>
                  <a:pt x="820" y="0"/>
                  <a:pt x="818" y="0"/>
                </a:cubicBezTo>
                <a:cubicBezTo>
                  <a:pt x="790" y="0"/>
                  <a:pt x="720" y="3"/>
                  <a:pt x="692" y="3"/>
                </a:cubicBezTo>
                <a:cubicBezTo>
                  <a:pt x="664" y="3"/>
                  <a:pt x="594" y="0"/>
                  <a:pt x="563" y="0"/>
                </a:cubicBezTo>
                <a:cubicBezTo>
                  <a:pt x="557" y="0"/>
                  <a:pt x="546" y="0"/>
                  <a:pt x="546" y="20"/>
                </a:cubicBezTo>
                <a:cubicBezTo>
                  <a:pt x="546" y="31"/>
                  <a:pt x="554" y="31"/>
                  <a:pt x="574" y="31"/>
                </a:cubicBezTo>
                <a:cubicBezTo>
                  <a:pt x="574" y="31"/>
                  <a:pt x="594" y="31"/>
                  <a:pt x="610" y="34"/>
                </a:cubicBezTo>
                <a:cubicBezTo>
                  <a:pt x="627" y="34"/>
                  <a:pt x="636" y="36"/>
                  <a:pt x="636" y="48"/>
                </a:cubicBezTo>
                <a:cubicBezTo>
                  <a:pt x="636" y="53"/>
                  <a:pt x="636" y="53"/>
                  <a:pt x="633" y="67"/>
                </a:cubicBezTo>
                <a:lnTo>
                  <a:pt x="574" y="308"/>
                </a:lnTo>
                <a:lnTo>
                  <a:pt x="272" y="308"/>
                </a:lnTo>
                <a:lnTo>
                  <a:pt x="330" y="76"/>
                </a:lnTo>
                <a:cubicBezTo>
                  <a:pt x="339" y="39"/>
                  <a:pt x="342" y="31"/>
                  <a:pt x="414" y="31"/>
                </a:cubicBezTo>
                <a:cubicBezTo>
                  <a:pt x="440" y="31"/>
                  <a:pt x="448" y="31"/>
                  <a:pt x="448" y="11"/>
                </a:cubicBezTo>
                <a:cubicBezTo>
                  <a:pt x="448" y="0"/>
                  <a:pt x="437" y="0"/>
                  <a:pt x="434" y="0"/>
                </a:cubicBezTo>
                <a:cubicBezTo>
                  <a:pt x="406" y="0"/>
                  <a:pt x="336" y="3"/>
                  <a:pt x="308" y="3"/>
                </a:cubicBezTo>
                <a:cubicBezTo>
                  <a:pt x="277" y="3"/>
                  <a:pt x="207" y="0"/>
                  <a:pt x="179" y="0"/>
                </a:cubicBezTo>
                <a:cubicBezTo>
                  <a:pt x="171" y="0"/>
                  <a:pt x="160" y="0"/>
                  <a:pt x="160" y="20"/>
                </a:cubicBezTo>
                <a:cubicBezTo>
                  <a:pt x="160" y="31"/>
                  <a:pt x="171" y="31"/>
                  <a:pt x="188" y="31"/>
                </a:cubicBezTo>
                <a:cubicBezTo>
                  <a:pt x="190" y="31"/>
                  <a:pt x="210" y="31"/>
                  <a:pt x="227" y="34"/>
                </a:cubicBezTo>
                <a:cubicBezTo>
                  <a:pt x="244" y="34"/>
                  <a:pt x="252" y="36"/>
                  <a:pt x="252" y="48"/>
                </a:cubicBezTo>
                <a:cubicBezTo>
                  <a:pt x="252" y="53"/>
                  <a:pt x="252" y="56"/>
                  <a:pt x="249" y="67"/>
                </a:cubicBezTo>
                <a:lnTo>
                  <a:pt x="118" y="599"/>
                </a:lnTo>
                <a:cubicBezTo>
                  <a:pt x="106" y="635"/>
                  <a:pt x="104" y="644"/>
                  <a:pt x="28" y="644"/>
                </a:cubicBezTo>
                <a:cubicBezTo>
                  <a:pt x="8" y="644"/>
                  <a:pt x="0" y="644"/>
                  <a:pt x="0" y="663"/>
                </a:cubicBezTo>
                <a:cubicBezTo>
                  <a:pt x="0" y="675"/>
                  <a:pt x="11" y="675"/>
                  <a:pt x="14" y="675"/>
                </a:cubicBezTo>
                <a:cubicBezTo>
                  <a:pt x="42" y="675"/>
                  <a:pt x="112" y="672"/>
                  <a:pt x="140" y="672"/>
                </a:cubicBezTo>
                <a:cubicBezTo>
                  <a:pt x="160" y="672"/>
                  <a:pt x="182" y="672"/>
                  <a:pt x="202" y="672"/>
                </a:cubicBezTo>
                <a:cubicBezTo>
                  <a:pt x="224" y="672"/>
                  <a:pt x="246" y="675"/>
                  <a:pt x="266" y="675"/>
                </a:cubicBezTo>
                <a:cubicBezTo>
                  <a:pt x="274" y="675"/>
                  <a:pt x="286" y="675"/>
                  <a:pt x="286" y="655"/>
                </a:cubicBezTo>
                <a:cubicBezTo>
                  <a:pt x="286" y="644"/>
                  <a:pt x="277" y="644"/>
                  <a:pt x="258" y="644"/>
                </a:cubicBezTo>
                <a:cubicBezTo>
                  <a:pt x="221" y="644"/>
                  <a:pt x="193" y="644"/>
                  <a:pt x="193" y="627"/>
                </a:cubicBezTo>
                <a:cubicBezTo>
                  <a:pt x="193" y="621"/>
                  <a:pt x="196" y="616"/>
                  <a:pt x="199" y="610"/>
                </a:cubicBezTo>
                <a:lnTo>
                  <a:pt x="266" y="339"/>
                </a:lnTo>
                <a:lnTo>
                  <a:pt x="566" y="339"/>
                </a:lnTo>
                <a:cubicBezTo>
                  <a:pt x="524" y="504"/>
                  <a:pt x="501" y="596"/>
                  <a:pt x="498" y="610"/>
                </a:cubicBezTo>
                <a:cubicBezTo>
                  <a:pt x="487" y="644"/>
                  <a:pt x="470" y="644"/>
                  <a:pt x="409" y="644"/>
                </a:cubicBezTo>
                <a:cubicBezTo>
                  <a:pt x="392" y="644"/>
                  <a:pt x="384" y="644"/>
                  <a:pt x="384" y="663"/>
                </a:cubicBezTo>
                <a:cubicBezTo>
                  <a:pt x="384" y="675"/>
                  <a:pt x="395" y="675"/>
                  <a:pt x="398" y="675"/>
                </a:cubicBezTo>
                <a:cubicBezTo>
                  <a:pt x="426" y="675"/>
                  <a:pt x="496" y="672"/>
                  <a:pt x="524" y="672"/>
                </a:cubicBezTo>
                <a:cubicBezTo>
                  <a:pt x="543" y="672"/>
                  <a:pt x="566" y="672"/>
                  <a:pt x="585" y="672"/>
                </a:cubicBezTo>
                <a:cubicBezTo>
                  <a:pt x="608" y="672"/>
                  <a:pt x="630" y="675"/>
                  <a:pt x="650" y="675"/>
                </a:cubicBezTo>
                <a:cubicBezTo>
                  <a:pt x="658" y="675"/>
                  <a:pt x="669" y="675"/>
                  <a:pt x="669" y="655"/>
                </a:cubicBezTo>
                <a:cubicBezTo>
                  <a:pt x="669" y="644"/>
                  <a:pt x="661" y="644"/>
                  <a:pt x="644" y="644"/>
                </a:cubicBezTo>
                <a:cubicBezTo>
                  <a:pt x="608" y="644"/>
                  <a:pt x="580" y="644"/>
                  <a:pt x="580" y="627"/>
                </a:cubicBezTo>
                <a:cubicBezTo>
                  <a:pt x="580" y="621"/>
                  <a:pt x="580" y="616"/>
                  <a:pt x="582" y="610"/>
                </a:cubicBezTo>
                <a:lnTo>
                  <a:pt x="714" y="7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82" name="Freeform 9"/>
          <p:cNvSpPr/>
          <p:nvPr/>
        </p:nvSpPr>
        <p:spPr>
          <a:xfrm>
            <a:off x="7770600" y="5713560"/>
            <a:ext cx="116280" cy="170640"/>
          </a:xfrm>
          <a:custGeom>
            <a:avLst/>
            <a:gdLst/>
            <a:ahLst/>
            <a:rect l="0" t="0" r="r" b="b"/>
            <a:pathLst>
              <a:path w="323" h="474">
                <a:moveTo>
                  <a:pt x="322" y="238"/>
                </a:moveTo>
                <a:cubicBezTo>
                  <a:pt x="322" y="162"/>
                  <a:pt x="314" y="109"/>
                  <a:pt x="283" y="59"/>
                </a:cubicBezTo>
                <a:cubicBezTo>
                  <a:pt x="260" y="28"/>
                  <a:pt x="216" y="0"/>
                  <a:pt x="162" y="0"/>
                </a:cubicBezTo>
                <a:cubicBezTo>
                  <a:pt x="0" y="0"/>
                  <a:pt x="0" y="190"/>
                  <a:pt x="0" y="238"/>
                </a:cubicBezTo>
                <a:cubicBezTo>
                  <a:pt x="0" y="288"/>
                  <a:pt x="0" y="473"/>
                  <a:pt x="162" y="473"/>
                </a:cubicBezTo>
                <a:cubicBezTo>
                  <a:pt x="322" y="473"/>
                  <a:pt x="322" y="288"/>
                  <a:pt x="322" y="238"/>
                </a:cubicBezTo>
                <a:moveTo>
                  <a:pt x="162" y="453"/>
                </a:moveTo>
                <a:cubicBezTo>
                  <a:pt x="129" y="453"/>
                  <a:pt x="87" y="437"/>
                  <a:pt x="73" y="378"/>
                </a:cubicBezTo>
                <a:cubicBezTo>
                  <a:pt x="64" y="339"/>
                  <a:pt x="64" y="280"/>
                  <a:pt x="64" y="230"/>
                </a:cubicBezTo>
                <a:cubicBezTo>
                  <a:pt x="64" y="179"/>
                  <a:pt x="64" y="126"/>
                  <a:pt x="73" y="90"/>
                </a:cubicBezTo>
                <a:cubicBezTo>
                  <a:pt x="90" y="34"/>
                  <a:pt x="132" y="20"/>
                  <a:pt x="162" y="20"/>
                </a:cubicBezTo>
                <a:cubicBezTo>
                  <a:pt x="199" y="20"/>
                  <a:pt x="235" y="42"/>
                  <a:pt x="246" y="81"/>
                </a:cubicBezTo>
                <a:cubicBezTo>
                  <a:pt x="258" y="120"/>
                  <a:pt x="260" y="171"/>
                  <a:pt x="260" y="230"/>
                </a:cubicBezTo>
                <a:cubicBezTo>
                  <a:pt x="260" y="280"/>
                  <a:pt x="260" y="333"/>
                  <a:pt x="249" y="375"/>
                </a:cubicBezTo>
                <a:cubicBezTo>
                  <a:pt x="235" y="439"/>
                  <a:pt x="190" y="453"/>
                  <a:pt x="162" y="45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83" name="Freeform 10"/>
          <p:cNvSpPr/>
          <p:nvPr/>
        </p:nvSpPr>
        <p:spPr>
          <a:xfrm>
            <a:off x="8014680" y="5818320"/>
            <a:ext cx="237240" cy="237240"/>
          </a:xfrm>
          <a:custGeom>
            <a:avLst/>
            <a:gdLst/>
            <a:ahLst/>
            <a:rect l="0" t="0" r="r" b="b"/>
            <a:pathLst>
              <a:path w="659" h="659">
                <a:moveTo>
                  <a:pt x="350" y="350"/>
                </a:moveTo>
                <a:lnTo>
                  <a:pt x="624" y="350"/>
                </a:lnTo>
                <a:cubicBezTo>
                  <a:pt x="638" y="350"/>
                  <a:pt x="658" y="350"/>
                  <a:pt x="658" y="330"/>
                </a:cubicBezTo>
                <a:cubicBezTo>
                  <a:pt x="658" y="308"/>
                  <a:pt x="638" y="308"/>
                  <a:pt x="624" y="308"/>
                </a:cubicBezTo>
                <a:lnTo>
                  <a:pt x="350" y="308"/>
                </a:lnTo>
                <a:lnTo>
                  <a:pt x="350" y="34"/>
                </a:lnTo>
                <a:cubicBezTo>
                  <a:pt x="350" y="20"/>
                  <a:pt x="350" y="0"/>
                  <a:pt x="330" y="0"/>
                </a:cubicBezTo>
                <a:cubicBezTo>
                  <a:pt x="308" y="0"/>
                  <a:pt x="308" y="20"/>
                  <a:pt x="308" y="34"/>
                </a:cubicBezTo>
                <a:lnTo>
                  <a:pt x="308" y="308"/>
                </a:lnTo>
                <a:lnTo>
                  <a:pt x="34" y="308"/>
                </a:lnTo>
                <a:cubicBezTo>
                  <a:pt x="20" y="308"/>
                  <a:pt x="0" y="308"/>
                  <a:pt x="0" y="330"/>
                </a:cubicBezTo>
                <a:cubicBezTo>
                  <a:pt x="0" y="350"/>
                  <a:pt x="20" y="350"/>
                  <a:pt x="34" y="350"/>
                </a:cubicBezTo>
                <a:lnTo>
                  <a:pt x="308" y="350"/>
                </a:lnTo>
                <a:lnTo>
                  <a:pt x="308" y="624"/>
                </a:lnTo>
                <a:cubicBezTo>
                  <a:pt x="308" y="638"/>
                  <a:pt x="308" y="658"/>
                  <a:pt x="330" y="658"/>
                </a:cubicBezTo>
                <a:cubicBezTo>
                  <a:pt x="350" y="658"/>
                  <a:pt x="350" y="638"/>
                  <a:pt x="350" y="624"/>
                </a:cubicBezTo>
                <a:lnTo>
                  <a:pt x="350" y="3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84" name="Freeform 11"/>
          <p:cNvSpPr/>
          <p:nvPr/>
        </p:nvSpPr>
        <p:spPr>
          <a:xfrm>
            <a:off x="8368560" y="5779080"/>
            <a:ext cx="176760" cy="251280"/>
          </a:xfrm>
          <a:custGeom>
            <a:avLst/>
            <a:gdLst/>
            <a:ahLst/>
            <a:rect l="0" t="0" r="r" b="b"/>
            <a:pathLst>
              <a:path w="491" h="698">
                <a:moveTo>
                  <a:pt x="300" y="397"/>
                </a:moveTo>
                <a:cubicBezTo>
                  <a:pt x="342" y="501"/>
                  <a:pt x="389" y="652"/>
                  <a:pt x="406" y="675"/>
                </a:cubicBezTo>
                <a:cubicBezTo>
                  <a:pt x="420" y="697"/>
                  <a:pt x="431" y="697"/>
                  <a:pt x="456" y="697"/>
                </a:cubicBezTo>
                <a:lnTo>
                  <a:pt x="479" y="697"/>
                </a:lnTo>
                <a:cubicBezTo>
                  <a:pt x="490" y="694"/>
                  <a:pt x="490" y="689"/>
                  <a:pt x="490" y="686"/>
                </a:cubicBezTo>
                <a:cubicBezTo>
                  <a:pt x="490" y="683"/>
                  <a:pt x="487" y="680"/>
                  <a:pt x="484" y="677"/>
                </a:cubicBezTo>
                <a:cubicBezTo>
                  <a:pt x="476" y="666"/>
                  <a:pt x="470" y="652"/>
                  <a:pt x="462" y="633"/>
                </a:cubicBezTo>
                <a:lnTo>
                  <a:pt x="260" y="70"/>
                </a:lnTo>
                <a:cubicBezTo>
                  <a:pt x="241" y="14"/>
                  <a:pt x="185" y="0"/>
                  <a:pt x="140" y="0"/>
                </a:cubicBezTo>
                <a:cubicBezTo>
                  <a:pt x="134" y="0"/>
                  <a:pt x="120" y="0"/>
                  <a:pt x="120" y="11"/>
                </a:cubicBezTo>
                <a:cubicBezTo>
                  <a:pt x="120" y="20"/>
                  <a:pt x="129" y="20"/>
                  <a:pt x="132" y="20"/>
                </a:cubicBezTo>
                <a:cubicBezTo>
                  <a:pt x="162" y="28"/>
                  <a:pt x="171" y="34"/>
                  <a:pt x="196" y="101"/>
                </a:cubicBezTo>
                <a:lnTo>
                  <a:pt x="291" y="369"/>
                </a:lnTo>
                <a:lnTo>
                  <a:pt x="17" y="638"/>
                </a:lnTo>
                <a:cubicBezTo>
                  <a:pt x="6" y="652"/>
                  <a:pt x="0" y="658"/>
                  <a:pt x="0" y="669"/>
                </a:cubicBezTo>
                <a:cubicBezTo>
                  <a:pt x="0" y="686"/>
                  <a:pt x="14" y="697"/>
                  <a:pt x="31" y="697"/>
                </a:cubicBezTo>
                <a:cubicBezTo>
                  <a:pt x="45" y="697"/>
                  <a:pt x="53" y="689"/>
                  <a:pt x="62" y="677"/>
                </a:cubicBezTo>
                <a:lnTo>
                  <a:pt x="300" y="39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85" name="Freeform 12"/>
          <p:cNvSpPr/>
          <p:nvPr/>
        </p:nvSpPr>
        <p:spPr>
          <a:xfrm>
            <a:off x="8690040" y="5689440"/>
            <a:ext cx="96120" cy="55800"/>
          </a:xfrm>
          <a:custGeom>
            <a:avLst/>
            <a:gdLst/>
            <a:ahLst/>
            <a:rect l="0" t="0" r="r" b="b"/>
            <a:pathLst>
              <a:path w="267" h="155">
                <a:moveTo>
                  <a:pt x="134" y="0"/>
                </a:moveTo>
                <a:lnTo>
                  <a:pt x="0" y="137"/>
                </a:lnTo>
                <a:lnTo>
                  <a:pt x="17" y="154"/>
                </a:lnTo>
                <a:lnTo>
                  <a:pt x="134" y="53"/>
                </a:lnTo>
                <a:lnTo>
                  <a:pt x="246" y="154"/>
                </a:lnTo>
                <a:lnTo>
                  <a:pt x="266" y="137"/>
                </a:lnTo>
                <a:lnTo>
                  <a:pt x="134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86" name="Freeform 13"/>
          <p:cNvSpPr/>
          <p:nvPr/>
        </p:nvSpPr>
        <p:spPr>
          <a:xfrm>
            <a:off x="8570160" y="5783040"/>
            <a:ext cx="299880" cy="243360"/>
          </a:xfrm>
          <a:custGeom>
            <a:avLst/>
            <a:gdLst/>
            <a:ahLst/>
            <a:rect l="0" t="0" r="r" b="b"/>
            <a:pathLst>
              <a:path w="833" h="676">
                <a:moveTo>
                  <a:pt x="714" y="76"/>
                </a:moveTo>
                <a:cubicBezTo>
                  <a:pt x="722" y="39"/>
                  <a:pt x="725" y="31"/>
                  <a:pt x="798" y="31"/>
                </a:cubicBezTo>
                <a:cubicBezTo>
                  <a:pt x="823" y="31"/>
                  <a:pt x="832" y="31"/>
                  <a:pt x="832" y="11"/>
                </a:cubicBezTo>
                <a:cubicBezTo>
                  <a:pt x="832" y="0"/>
                  <a:pt x="820" y="0"/>
                  <a:pt x="818" y="0"/>
                </a:cubicBezTo>
                <a:cubicBezTo>
                  <a:pt x="790" y="0"/>
                  <a:pt x="720" y="3"/>
                  <a:pt x="692" y="3"/>
                </a:cubicBezTo>
                <a:cubicBezTo>
                  <a:pt x="664" y="3"/>
                  <a:pt x="594" y="0"/>
                  <a:pt x="563" y="0"/>
                </a:cubicBezTo>
                <a:cubicBezTo>
                  <a:pt x="557" y="0"/>
                  <a:pt x="546" y="0"/>
                  <a:pt x="546" y="20"/>
                </a:cubicBezTo>
                <a:cubicBezTo>
                  <a:pt x="546" y="31"/>
                  <a:pt x="554" y="31"/>
                  <a:pt x="574" y="31"/>
                </a:cubicBezTo>
                <a:cubicBezTo>
                  <a:pt x="574" y="31"/>
                  <a:pt x="594" y="31"/>
                  <a:pt x="610" y="34"/>
                </a:cubicBezTo>
                <a:cubicBezTo>
                  <a:pt x="627" y="34"/>
                  <a:pt x="636" y="36"/>
                  <a:pt x="636" y="48"/>
                </a:cubicBezTo>
                <a:cubicBezTo>
                  <a:pt x="636" y="53"/>
                  <a:pt x="636" y="53"/>
                  <a:pt x="633" y="67"/>
                </a:cubicBezTo>
                <a:lnTo>
                  <a:pt x="574" y="308"/>
                </a:lnTo>
                <a:lnTo>
                  <a:pt x="272" y="308"/>
                </a:lnTo>
                <a:lnTo>
                  <a:pt x="330" y="76"/>
                </a:lnTo>
                <a:cubicBezTo>
                  <a:pt x="339" y="39"/>
                  <a:pt x="342" y="31"/>
                  <a:pt x="414" y="31"/>
                </a:cubicBezTo>
                <a:cubicBezTo>
                  <a:pt x="440" y="31"/>
                  <a:pt x="448" y="31"/>
                  <a:pt x="448" y="11"/>
                </a:cubicBezTo>
                <a:cubicBezTo>
                  <a:pt x="448" y="0"/>
                  <a:pt x="437" y="0"/>
                  <a:pt x="434" y="0"/>
                </a:cubicBezTo>
                <a:cubicBezTo>
                  <a:pt x="406" y="0"/>
                  <a:pt x="336" y="3"/>
                  <a:pt x="308" y="3"/>
                </a:cubicBezTo>
                <a:cubicBezTo>
                  <a:pt x="277" y="3"/>
                  <a:pt x="207" y="0"/>
                  <a:pt x="179" y="0"/>
                </a:cubicBezTo>
                <a:cubicBezTo>
                  <a:pt x="171" y="0"/>
                  <a:pt x="160" y="0"/>
                  <a:pt x="160" y="20"/>
                </a:cubicBezTo>
                <a:cubicBezTo>
                  <a:pt x="160" y="31"/>
                  <a:pt x="171" y="31"/>
                  <a:pt x="188" y="31"/>
                </a:cubicBezTo>
                <a:cubicBezTo>
                  <a:pt x="190" y="31"/>
                  <a:pt x="210" y="31"/>
                  <a:pt x="227" y="34"/>
                </a:cubicBezTo>
                <a:cubicBezTo>
                  <a:pt x="244" y="34"/>
                  <a:pt x="252" y="36"/>
                  <a:pt x="252" y="48"/>
                </a:cubicBezTo>
                <a:cubicBezTo>
                  <a:pt x="252" y="53"/>
                  <a:pt x="252" y="56"/>
                  <a:pt x="249" y="67"/>
                </a:cubicBezTo>
                <a:lnTo>
                  <a:pt x="118" y="599"/>
                </a:lnTo>
                <a:cubicBezTo>
                  <a:pt x="106" y="635"/>
                  <a:pt x="104" y="644"/>
                  <a:pt x="28" y="644"/>
                </a:cubicBezTo>
                <a:cubicBezTo>
                  <a:pt x="8" y="644"/>
                  <a:pt x="0" y="644"/>
                  <a:pt x="0" y="663"/>
                </a:cubicBezTo>
                <a:cubicBezTo>
                  <a:pt x="0" y="675"/>
                  <a:pt x="11" y="675"/>
                  <a:pt x="14" y="675"/>
                </a:cubicBezTo>
                <a:cubicBezTo>
                  <a:pt x="42" y="675"/>
                  <a:pt x="112" y="672"/>
                  <a:pt x="140" y="672"/>
                </a:cubicBezTo>
                <a:cubicBezTo>
                  <a:pt x="160" y="672"/>
                  <a:pt x="182" y="672"/>
                  <a:pt x="202" y="672"/>
                </a:cubicBezTo>
                <a:cubicBezTo>
                  <a:pt x="224" y="672"/>
                  <a:pt x="246" y="675"/>
                  <a:pt x="266" y="675"/>
                </a:cubicBezTo>
                <a:cubicBezTo>
                  <a:pt x="274" y="675"/>
                  <a:pt x="286" y="675"/>
                  <a:pt x="286" y="655"/>
                </a:cubicBezTo>
                <a:cubicBezTo>
                  <a:pt x="286" y="644"/>
                  <a:pt x="277" y="644"/>
                  <a:pt x="258" y="644"/>
                </a:cubicBezTo>
                <a:cubicBezTo>
                  <a:pt x="221" y="644"/>
                  <a:pt x="193" y="644"/>
                  <a:pt x="193" y="627"/>
                </a:cubicBezTo>
                <a:cubicBezTo>
                  <a:pt x="193" y="621"/>
                  <a:pt x="196" y="616"/>
                  <a:pt x="199" y="610"/>
                </a:cubicBezTo>
                <a:lnTo>
                  <a:pt x="266" y="339"/>
                </a:lnTo>
                <a:lnTo>
                  <a:pt x="566" y="339"/>
                </a:lnTo>
                <a:cubicBezTo>
                  <a:pt x="524" y="504"/>
                  <a:pt x="501" y="596"/>
                  <a:pt x="498" y="610"/>
                </a:cubicBezTo>
                <a:cubicBezTo>
                  <a:pt x="487" y="644"/>
                  <a:pt x="470" y="644"/>
                  <a:pt x="409" y="644"/>
                </a:cubicBezTo>
                <a:cubicBezTo>
                  <a:pt x="392" y="644"/>
                  <a:pt x="384" y="644"/>
                  <a:pt x="384" y="663"/>
                </a:cubicBezTo>
                <a:cubicBezTo>
                  <a:pt x="384" y="675"/>
                  <a:pt x="395" y="675"/>
                  <a:pt x="398" y="675"/>
                </a:cubicBezTo>
                <a:cubicBezTo>
                  <a:pt x="426" y="675"/>
                  <a:pt x="496" y="672"/>
                  <a:pt x="524" y="672"/>
                </a:cubicBezTo>
                <a:cubicBezTo>
                  <a:pt x="543" y="672"/>
                  <a:pt x="566" y="672"/>
                  <a:pt x="585" y="672"/>
                </a:cubicBezTo>
                <a:cubicBezTo>
                  <a:pt x="608" y="672"/>
                  <a:pt x="630" y="675"/>
                  <a:pt x="650" y="675"/>
                </a:cubicBezTo>
                <a:cubicBezTo>
                  <a:pt x="658" y="675"/>
                  <a:pt x="669" y="675"/>
                  <a:pt x="669" y="655"/>
                </a:cubicBezTo>
                <a:cubicBezTo>
                  <a:pt x="669" y="644"/>
                  <a:pt x="661" y="644"/>
                  <a:pt x="644" y="644"/>
                </a:cubicBezTo>
                <a:cubicBezTo>
                  <a:pt x="608" y="644"/>
                  <a:pt x="580" y="644"/>
                  <a:pt x="580" y="627"/>
                </a:cubicBezTo>
                <a:cubicBezTo>
                  <a:pt x="580" y="621"/>
                  <a:pt x="580" y="616"/>
                  <a:pt x="582" y="610"/>
                </a:cubicBezTo>
                <a:lnTo>
                  <a:pt x="714" y="7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87" name="Freeform 14"/>
          <p:cNvSpPr/>
          <p:nvPr/>
        </p:nvSpPr>
        <p:spPr>
          <a:xfrm>
            <a:off x="8897760" y="5704560"/>
            <a:ext cx="158760" cy="180720"/>
          </a:xfrm>
          <a:custGeom>
            <a:avLst/>
            <a:gdLst/>
            <a:ahLst/>
            <a:rect l="0" t="0" r="r" b="b"/>
            <a:pathLst>
              <a:path w="441" h="502">
                <a:moveTo>
                  <a:pt x="440" y="8"/>
                </a:moveTo>
                <a:cubicBezTo>
                  <a:pt x="440" y="6"/>
                  <a:pt x="437" y="0"/>
                  <a:pt x="431" y="0"/>
                </a:cubicBezTo>
                <a:cubicBezTo>
                  <a:pt x="428" y="0"/>
                  <a:pt x="426" y="0"/>
                  <a:pt x="417" y="8"/>
                </a:cubicBezTo>
                <a:lnTo>
                  <a:pt x="384" y="50"/>
                </a:lnTo>
                <a:cubicBezTo>
                  <a:pt x="358" y="11"/>
                  <a:pt x="314" y="0"/>
                  <a:pt x="272" y="0"/>
                </a:cubicBezTo>
                <a:cubicBezTo>
                  <a:pt x="174" y="0"/>
                  <a:pt x="87" y="78"/>
                  <a:pt x="87" y="160"/>
                </a:cubicBezTo>
                <a:cubicBezTo>
                  <a:pt x="87" y="168"/>
                  <a:pt x="90" y="196"/>
                  <a:pt x="109" y="221"/>
                </a:cubicBezTo>
                <a:cubicBezTo>
                  <a:pt x="134" y="249"/>
                  <a:pt x="160" y="257"/>
                  <a:pt x="207" y="266"/>
                </a:cubicBezTo>
                <a:cubicBezTo>
                  <a:pt x="218" y="271"/>
                  <a:pt x="255" y="277"/>
                  <a:pt x="266" y="280"/>
                </a:cubicBezTo>
                <a:cubicBezTo>
                  <a:pt x="288" y="285"/>
                  <a:pt x="330" y="302"/>
                  <a:pt x="330" y="353"/>
                </a:cubicBezTo>
                <a:cubicBezTo>
                  <a:pt x="330" y="409"/>
                  <a:pt x="272" y="476"/>
                  <a:pt x="190" y="476"/>
                </a:cubicBezTo>
                <a:cubicBezTo>
                  <a:pt x="132" y="476"/>
                  <a:pt x="56" y="453"/>
                  <a:pt x="56" y="378"/>
                </a:cubicBezTo>
                <a:cubicBezTo>
                  <a:pt x="56" y="369"/>
                  <a:pt x="59" y="355"/>
                  <a:pt x="62" y="341"/>
                </a:cubicBezTo>
                <a:cubicBezTo>
                  <a:pt x="62" y="339"/>
                  <a:pt x="62" y="339"/>
                  <a:pt x="62" y="339"/>
                </a:cubicBezTo>
                <a:cubicBezTo>
                  <a:pt x="62" y="330"/>
                  <a:pt x="53" y="330"/>
                  <a:pt x="50" y="330"/>
                </a:cubicBezTo>
                <a:cubicBezTo>
                  <a:pt x="42" y="330"/>
                  <a:pt x="39" y="330"/>
                  <a:pt x="36" y="344"/>
                </a:cubicBezTo>
                <a:lnTo>
                  <a:pt x="3" y="481"/>
                </a:lnTo>
                <a:cubicBezTo>
                  <a:pt x="0" y="484"/>
                  <a:pt x="0" y="490"/>
                  <a:pt x="0" y="493"/>
                </a:cubicBezTo>
                <a:cubicBezTo>
                  <a:pt x="0" y="495"/>
                  <a:pt x="3" y="501"/>
                  <a:pt x="8" y="501"/>
                </a:cubicBezTo>
                <a:cubicBezTo>
                  <a:pt x="14" y="501"/>
                  <a:pt x="14" y="501"/>
                  <a:pt x="22" y="490"/>
                </a:cubicBezTo>
                <a:cubicBezTo>
                  <a:pt x="31" y="481"/>
                  <a:pt x="50" y="462"/>
                  <a:pt x="56" y="453"/>
                </a:cubicBezTo>
                <a:cubicBezTo>
                  <a:pt x="92" y="493"/>
                  <a:pt x="148" y="501"/>
                  <a:pt x="190" y="501"/>
                </a:cubicBezTo>
                <a:cubicBezTo>
                  <a:pt x="294" y="501"/>
                  <a:pt x="378" y="411"/>
                  <a:pt x="378" y="330"/>
                </a:cubicBezTo>
                <a:cubicBezTo>
                  <a:pt x="378" y="299"/>
                  <a:pt x="367" y="271"/>
                  <a:pt x="350" y="255"/>
                </a:cubicBezTo>
                <a:cubicBezTo>
                  <a:pt x="328" y="230"/>
                  <a:pt x="316" y="227"/>
                  <a:pt x="227" y="207"/>
                </a:cubicBezTo>
                <a:cubicBezTo>
                  <a:pt x="213" y="202"/>
                  <a:pt x="190" y="199"/>
                  <a:pt x="182" y="196"/>
                </a:cubicBezTo>
                <a:cubicBezTo>
                  <a:pt x="165" y="190"/>
                  <a:pt x="137" y="171"/>
                  <a:pt x="137" y="132"/>
                </a:cubicBezTo>
                <a:cubicBezTo>
                  <a:pt x="137" y="78"/>
                  <a:pt x="199" y="22"/>
                  <a:pt x="272" y="22"/>
                </a:cubicBezTo>
                <a:cubicBezTo>
                  <a:pt x="344" y="22"/>
                  <a:pt x="381" y="64"/>
                  <a:pt x="381" y="132"/>
                </a:cubicBezTo>
                <a:cubicBezTo>
                  <a:pt x="381" y="140"/>
                  <a:pt x="378" y="154"/>
                  <a:pt x="378" y="162"/>
                </a:cubicBezTo>
                <a:cubicBezTo>
                  <a:pt x="378" y="171"/>
                  <a:pt x="386" y="171"/>
                  <a:pt x="389" y="171"/>
                </a:cubicBezTo>
                <a:cubicBezTo>
                  <a:pt x="400" y="171"/>
                  <a:pt x="400" y="168"/>
                  <a:pt x="403" y="157"/>
                </a:cubicBezTo>
                <a:lnTo>
                  <a:pt x="440" y="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88" name="Freeform 15"/>
          <p:cNvSpPr/>
          <p:nvPr/>
        </p:nvSpPr>
        <p:spPr>
          <a:xfrm>
            <a:off x="9084240" y="5704560"/>
            <a:ext cx="189720" cy="180720"/>
          </a:xfrm>
          <a:custGeom>
            <a:avLst/>
            <a:gdLst/>
            <a:ahLst/>
            <a:rect l="0" t="0" r="r" b="b"/>
            <a:pathLst>
              <a:path w="527" h="502">
                <a:moveTo>
                  <a:pt x="526" y="193"/>
                </a:moveTo>
                <a:cubicBezTo>
                  <a:pt x="526" y="84"/>
                  <a:pt x="448" y="0"/>
                  <a:pt x="325" y="0"/>
                </a:cubicBezTo>
                <a:cubicBezTo>
                  <a:pt x="160" y="0"/>
                  <a:pt x="0" y="154"/>
                  <a:pt x="0" y="311"/>
                </a:cubicBezTo>
                <a:cubicBezTo>
                  <a:pt x="0" y="423"/>
                  <a:pt x="81" y="501"/>
                  <a:pt x="202" y="501"/>
                </a:cubicBezTo>
                <a:cubicBezTo>
                  <a:pt x="367" y="501"/>
                  <a:pt x="526" y="350"/>
                  <a:pt x="526" y="193"/>
                </a:cubicBezTo>
                <a:moveTo>
                  <a:pt x="207" y="479"/>
                </a:moveTo>
                <a:cubicBezTo>
                  <a:pt x="134" y="479"/>
                  <a:pt x="70" y="428"/>
                  <a:pt x="70" y="325"/>
                </a:cubicBezTo>
                <a:cubicBezTo>
                  <a:pt x="70" y="291"/>
                  <a:pt x="81" y="193"/>
                  <a:pt x="146" y="112"/>
                </a:cubicBezTo>
                <a:cubicBezTo>
                  <a:pt x="190" y="56"/>
                  <a:pt x="258" y="22"/>
                  <a:pt x="319" y="22"/>
                </a:cubicBezTo>
                <a:cubicBezTo>
                  <a:pt x="392" y="22"/>
                  <a:pt x="459" y="67"/>
                  <a:pt x="459" y="168"/>
                </a:cubicBezTo>
                <a:cubicBezTo>
                  <a:pt x="459" y="218"/>
                  <a:pt x="437" y="319"/>
                  <a:pt x="372" y="395"/>
                </a:cubicBezTo>
                <a:cubicBezTo>
                  <a:pt x="325" y="451"/>
                  <a:pt x="260" y="479"/>
                  <a:pt x="207" y="479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89" name="TextShape 16"/>
          <p:cNvSpPr txBox="1"/>
          <p:nvPr/>
        </p:nvSpPr>
        <p:spPr>
          <a:xfrm>
            <a:off x="930240" y="5500080"/>
            <a:ext cx="4752720" cy="1068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600" spc="-1" strike="noStrike">
                <a:latin typeface="Arial"/>
              </a:rPr>
              <a:t>Fig.1: Variation in the discrepancy between spin-Zeeman contributions for the H</a:t>
            </a:r>
            <a:r>
              <a:rPr b="0" lang="it-IT" sz="1600" spc="-1" strike="noStrike" baseline="-101000">
                <a:latin typeface="Arial"/>
              </a:rPr>
              <a:t>2</a:t>
            </a:r>
            <a:r>
              <a:rPr b="0" lang="it-IT" sz="1600" spc="-1" strike="noStrike">
                <a:latin typeface="Arial"/>
              </a:rPr>
              <a:t>O</a:t>
            </a:r>
            <a:r>
              <a:rPr b="0" lang="it-IT" sz="1600" spc="-1" strike="noStrike" baseline="101000">
                <a:latin typeface="Arial"/>
              </a:rPr>
              <a:t>+ </a:t>
            </a:r>
            <a:r>
              <a:rPr b="0" lang="it-IT" sz="1600" spc="-1" strike="noStrike">
                <a:latin typeface="Arial"/>
              </a:rPr>
              <a:t> g-tensor calculated using expectation values and cross-terms with increasing spin-orbit interaction.</a:t>
            </a:r>
            <a:endParaRPr b="0" lang="it-IT" sz="1600" spc="-1" strike="noStrike">
              <a:latin typeface="Arial"/>
            </a:endParaRPr>
          </a:p>
        </p:txBody>
      </p:sp>
      <p:pic>
        <p:nvPicPr>
          <p:cNvPr id="1590" name="" descr=""/>
          <p:cNvPicPr/>
          <p:nvPr/>
        </p:nvPicPr>
        <p:blipFill>
          <a:blip r:embed="rId2"/>
          <a:srcRect l="0" t="0" r="11048" b="0"/>
          <a:stretch/>
        </p:blipFill>
        <p:spPr>
          <a:xfrm>
            <a:off x="1036080" y="2658600"/>
            <a:ext cx="3814200" cy="2550600"/>
          </a:xfrm>
          <a:prstGeom prst="rect">
            <a:avLst/>
          </a:prstGeom>
          <a:ln>
            <a:noFill/>
          </a:ln>
        </p:spPr>
      </p:pic>
      <p:sp>
        <p:nvSpPr>
          <p:cNvPr id="1591" name="Freeform 17"/>
          <p:cNvSpPr/>
          <p:nvPr/>
        </p:nvSpPr>
        <p:spPr>
          <a:xfrm>
            <a:off x="4958280" y="3516480"/>
            <a:ext cx="898920" cy="213120"/>
          </a:xfrm>
          <a:custGeom>
            <a:avLst/>
            <a:gdLst/>
            <a:ahLst/>
            <a:rect l="0" t="0" r="r" b="b"/>
            <a:pathLst>
              <a:path w="2497" h="592">
                <a:moveTo>
                  <a:pt x="1247" y="591"/>
                </a:moveTo>
                <a:lnTo>
                  <a:pt x="0" y="591"/>
                </a:lnTo>
                <a:lnTo>
                  <a:pt x="0" y="0"/>
                </a:lnTo>
                <a:lnTo>
                  <a:pt x="2496" y="0"/>
                </a:lnTo>
                <a:lnTo>
                  <a:pt x="2496" y="591"/>
                </a:lnTo>
                <a:lnTo>
                  <a:pt x="1247" y="591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1592" name="Freeform 18"/>
          <p:cNvSpPr/>
          <p:nvPr/>
        </p:nvSpPr>
        <p:spPr>
          <a:xfrm>
            <a:off x="4978080" y="3551400"/>
            <a:ext cx="40320" cy="177840"/>
          </a:xfrm>
          <a:custGeom>
            <a:avLst/>
            <a:gdLst/>
            <a:ahLst/>
            <a:rect l="0" t="0" r="r" b="b"/>
            <a:pathLst>
              <a:path w="112" h="494">
                <a:moveTo>
                  <a:pt x="109" y="18"/>
                </a:moveTo>
                <a:cubicBezTo>
                  <a:pt x="111" y="14"/>
                  <a:pt x="111" y="13"/>
                  <a:pt x="111" y="10"/>
                </a:cubicBezTo>
                <a:cubicBezTo>
                  <a:pt x="111" y="4"/>
                  <a:pt x="106" y="0"/>
                  <a:pt x="101" y="0"/>
                </a:cubicBezTo>
                <a:cubicBezTo>
                  <a:pt x="97" y="0"/>
                  <a:pt x="94" y="3"/>
                  <a:pt x="90" y="11"/>
                </a:cubicBezTo>
                <a:lnTo>
                  <a:pt x="3" y="238"/>
                </a:lnTo>
                <a:cubicBezTo>
                  <a:pt x="1" y="241"/>
                  <a:pt x="0" y="244"/>
                  <a:pt x="0" y="246"/>
                </a:cubicBezTo>
                <a:cubicBezTo>
                  <a:pt x="0" y="248"/>
                  <a:pt x="0" y="249"/>
                  <a:pt x="3" y="255"/>
                </a:cubicBezTo>
                <a:lnTo>
                  <a:pt x="90" y="482"/>
                </a:lnTo>
                <a:cubicBezTo>
                  <a:pt x="91" y="487"/>
                  <a:pt x="94" y="493"/>
                  <a:pt x="101" y="493"/>
                </a:cubicBezTo>
                <a:cubicBezTo>
                  <a:pt x="106" y="493"/>
                  <a:pt x="111" y="489"/>
                  <a:pt x="111" y="483"/>
                </a:cubicBezTo>
                <a:cubicBezTo>
                  <a:pt x="111" y="482"/>
                  <a:pt x="111" y="482"/>
                  <a:pt x="109" y="476"/>
                </a:cubicBezTo>
                <a:lnTo>
                  <a:pt x="21" y="246"/>
                </a:lnTo>
                <a:lnTo>
                  <a:pt x="109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93" name="Freeform 19"/>
          <p:cNvSpPr/>
          <p:nvPr/>
        </p:nvSpPr>
        <p:spPr>
          <a:xfrm>
            <a:off x="5037480" y="3563280"/>
            <a:ext cx="118440" cy="122040"/>
          </a:xfrm>
          <a:custGeom>
            <a:avLst/>
            <a:gdLst/>
            <a:ahLst/>
            <a:rect l="0" t="0" r="r" b="b"/>
            <a:pathLst>
              <a:path w="329" h="339">
                <a:moveTo>
                  <a:pt x="183" y="39"/>
                </a:moveTo>
                <a:cubicBezTo>
                  <a:pt x="183" y="22"/>
                  <a:pt x="183" y="15"/>
                  <a:pt x="230" y="15"/>
                </a:cubicBezTo>
                <a:lnTo>
                  <a:pt x="246" y="15"/>
                </a:lnTo>
                <a:lnTo>
                  <a:pt x="246" y="0"/>
                </a:lnTo>
                <a:cubicBezTo>
                  <a:pt x="228" y="1"/>
                  <a:pt x="183" y="1"/>
                  <a:pt x="162" y="1"/>
                </a:cubicBezTo>
                <a:cubicBezTo>
                  <a:pt x="143" y="1"/>
                  <a:pt x="97" y="1"/>
                  <a:pt x="78" y="0"/>
                </a:cubicBezTo>
                <a:lnTo>
                  <a:pt x="78" y="15"/>
                </a:lnTo>
                <a:lnTo>
                  <a:pt x="95" y="15"/>
                </a:lnTo>
                <a:cubicBezTo>
                  <a:pt x="141" y="15"/>
                  <a:pt x="141" y="22"/>
                  <a:pt x="141" y="39"/>
                </a:cubicBezTo>
                <a:lnTo>
                  <a:pt x="141" y="259"/>
                </a:lnTo>
                <a:cubicBezTo>
                  <a:pt x="77" y="241"/>
                  <a:pt x="74" y="165"/>
                  <a:pt x="74" y="133"/>
                </a:cubicBezTo>
                <a:cubicBezTo>
                  <a:pt x="74" y="73"/>
                  <a:pt x="52" y="64"/>
                  <a:pt x="31" y="64"/>
                </a:cubicBezTo>
                <a:lnTo>
                  <a:pt x="13" y="64"/>
                </a:lnTo>
                <a:cubicBezTo>
                  <a:pt x="6" y="64"/>
                  <a:pt x="0" y="64"/>
                  <a:pt x="0" y="69"/>
                </a:cubicBezTo>
                <a:cubicBezTo>
                  <a:pt x="0" y="71"/>
                  <a:pt x="1" y="74"/>
                  <a:pt x="4" y="74"/>
                </a:cubicBezTo>
                <a:cubicBezTo>
                  <a:pt x="21" y="77"/>
                  <a:pt x="34" y="84"/>
                  <a:pt x="34" y="141"/>
                </a:cubicBezTo>
                <a:cubicBezTo>
                  <a:pt x="34" y="153"/>
                  <a:pt x="35" y="192"/>
                  <a:pt x="59" y="225"/>
                </a:cubicBezTo>
                <a:cubicBezTo>
                  <a:pt x="78" y="252"/>
                  <a:pt x="108" y="266"/>
                  <a:pt x="141" y="270"/>
                </a:cubicBezTo>
                <a:lnTo>
                  <a:pt x="141" y="298"/>
                </a:lnTo>
                <a:cubicBezTo>
                  <a:pt x="141" y="315"/>
                  <a:pt x="141" y="322"/>
                  <a:pt x="95" y="322"/>
                </a:cubicBezTo>
                <a:lnTo>
                  <a:pt x="78" y="322"/>
                </a:lnTo>
                <a:lnTo>
                  <a:pt x="78" y="338"/>
                </a:lnTo>
                <a:cubicBezTo>
                  <a:pt x="97" y="336"/>
                  <a:pt x="141" y="336"/>
                  <a:pt x="162" y="336"/>
                </a:cubicBezTo>
                <a:cubicBezTo>
                  <a:pt x="182" y="336"/>
                  <a:pt x="228" y="336"/>
                  <a:pt x="246" y="338"/>
                </a:cubicBezTo>
                <a:lnTo>
                  <a:pt x="246" y="322"/>
                </a:lnTo>
                <a:lnTo>
                  <a:pt x="230" y="322"/>
                </a:lnTo>
                <a:cubicBezTo>
                  <a:pt x="183" y="322"/>
                  <a:pt x="183" y="317"/>
                  <a:pt x="183" y="298"/>
                </a:cubicBezTo>
                <a:lnTo>
                  <a:pt x="183" y="270"/>
                </a:lnTo>
                <a:cubicBezTo>
                  <a:pt x="218" y="266"/>
                  <a:pt x="249" y="252"/>
                  <a:pt x="267" y="225"/>
                </a:cubicBezTo>
                <a:cubicBezTo>
                  <a:pt x="294" y="190"/>
                  <a:pt x="294" y="151"/>
                  <a:pt x="294" y="130"/>
                </a:cubicBezTo>
                <a:cubicBezTo>
                  <a:pt x="294" y="122"/>
                  <a:pt x="294" y="78"/>
                  <a:pt x="321" y="74"/>
                </a:cubicBezTo>
                <a:cubicBezTo>
                  <a:pt x="325" y="74"/>
                  <a:pt x="328" y="74"/>
                  <a:pt x="328" y="69"/>
                </a:cubicBezTo>
                <a:cubicBezTo>
                  <a:pt x="328" y="64"/>
                  <a:pt x="323" y="64"/>
                  <a:pt x="316" y="64"/>
                </a:cubicBezTo>
                <a:lnTo>
                  <a:pt x="297" y="64"/>
                </a:lnTo>
                <a:cubicBezTo>
                  <a:pt x="277" y="64"/>
                  <a:pt x="253" y="67"/>
                  <a:pt x="253" y="139"/>
                </a:cubicBezTo>
                <a:cubicBezTo>
                  <a:pt x="252" y="193"/>
                  <a:pt x="237" y="245"/>
                  <a:pt x="183" y="259"/>
                </a:cubicBezTo>
                <a:lnTo>
                  <a:pt x="183" y="3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94" name="Freeform 20"/>
          <p:cNvSpPr/>
          <p:nvPr/>
        </p:nvSpPr>
        <p:spPr>
          <a:xfrm>
            <a:off x="5171040" y="3656160"/>
            <a:ext cx="67320" cy="56880"/>
          </a:xfrm>
          <a:custGeom>
            <a:avLst/>
            <a:gdLst/>
            <a:ahLst/>
            <a:rect l="0" t="0" r="r" b="b"/>
            <a:pathLst>
              <a:path w="187" h="158">
                <a:moveTo>
                  <a:pt x="70" y="116"/>
                </a:moveTo>
                <a:cubicBezTo>
                  <a:pt x="66" y="129"/>
                  <a:pt x="55" y="147"/>
                  <a:pt x="38" y="147"/>
                </a:cubicBezTo>
                <a:cubicBezTo>
                  <a:pt x="36" y="147"/>
                  <a:pt x="25" y="147"/>
                  <a:pt x="18" y="143"/>
                </a:cubicBezTo>
                <a:cubicBezTo>
                  <a:pt x="32" y="137"/>
                  <a:pt x="34" y="125"/>
                  <a:pt x="34" y="123"/>
                </a:cubicBezTo>
                <a:cubicBezTo>
                  <a:pt x="34" y="115"/>
                  <a:pt x="28" y="111"/>
                  <a:pt x="20" y="111"/>
                </a:cubicBezTo>
                <a:cubicBezTo>
                  <a:pt x="10" y="111"/>
                  <a:pt x="0" y="119"/>
                  <a:pt x="0" y="132"/>
                </a:cubicBezTo>
                <a:cubicBezTo>
                  <a:pt x="0" y="148"/>
                  <a:pt x="20" y="157"/>
                  <a:pt x="36" y="157"/>
                </a:cubicBezTo>
                <a:cubicBezTo>
                  <a:pt x="52" y="157"/>
                  <a:pt x="67" y="147"/>
                  <a:pt x="76" y="132"/>
                </a:cubicBezTo>
                <a:cubicBezTo>
                  <a:pt x="84" y="150"/>
                  <a:pt x="102" y="157"/>
                  <a:pt x="116" y="157"/>
                </a:cubicBezTo>
                <a:cubicBezTo>
                  <a:pt x="157" y="157"/>
                  <a:pt x="178" y="113"/>
                  <a:pt x="178" y="104"/>
                </a:cubicBezTo>
                <a:cubicBezTo>
                  <a:pt x="178" y="99"/>
                  <a:pt x="174" y="99"/>
                  <a:pt x="172" y="99"/>
                </a:cubicBezTo>
                <a:cubicBezTo>
                  <a:pt x="167" y="99"/>
                  <a:pt x="167" y="101"/>
                  <a:pt x="165" y="105"/>
                </a:cubicBezTo>
                <a:cubicBezTo>
                  <a:pt x="158" y="129"/>
                  <a:pt x="137" y="147"/>
                  <a:pt x="118" y="147"/>
                </a:cubicBezTo>
                <a:cubicBezTo>
                  <a:pt x="104" y="147"/>
                  <a:pt x="97" y="137"/>
                  <a:pt x="97" y="125"/>
                </a:cubicBezTo>
                <a:cubicBezTo>
                  <a:pt x="97" y="115"/>
                  <a:pt x="105" y="84"/>
                  <a:pt x="115" y="45"/>
                </a:cubicBezTo>
                <a:cubicBezTo>
                  <a:pt x="122" y="18"/>
                  <a:pt x="137" y="10"/>
                  <a:pt x="148" y="10"/>
                </a:cubicBezTo>
                <a:cubicBezTo>
                  <a:pt x="150" y="10"/>
                  <a:pt x="161" y="10"/>
                  <a:pt x="168" y="14"/>
                </a:cubicBezTo>
                <a:cubicBezTo>
                  <a:pt x="157" y="18"/>
                  <a:pt x="153" y="28"/>
                  <a:pt x="153" y="34"/>
                </a:cubicBezTo>
                <a:cubicBezTo>
                  <a:pt x="153" y="42"/>
                  <a:pt x="158" y="46"/>
                  <a:pt x="167" y="46"/>
                </a:cubicBezTo>
                <a:cubicBezTo>
                  <a:pt x="174" y="46"/>
                  <a:pt x="186" y="41"/>
                  <a:pt x="186" y="25"/>
                </a:cubicBezTo>
                <a:cubicBezTo>
                  <a:pt x="186" y="6"/>
                  <a:pt x="164" y="0"/>
                  <a:pt x="150" y="0"/>
                </a:cubicBezTo>
                <a:cubicBezTo>
                  <a:pt x="132" y="0"/>
                  <a:pt x="119" y="11"/>
                  <a:pt x="111" y="25"/>
                </a:cubicBezTo>
                <a:cubicBezTo>
                  <a:pt x="105" y="10"/>
                  <a:pt x="88" y="0"/>
                  <a:pt x="69" y="0"/>
                </a:cubicBezTo>
                <a:cubicBezTo>
                  <a:pt x="31" y="0"/>
                  <a:pt x="8" y="43"/>
                  <a:pt x="8" y="53"/>
                </a:cubicBezTo>
                <a:cubicBezTo>
                  <a:pt x="8" y="57"/>
                  <a:pt x="13" y="57"/>
                  <a:pt x="14" y="57"/>
                </a:cubicBezTo>
                <a:cubicBezTo>
                  <a:pt x="18" y="57"/>
                  <a:pt x="18" y="56"/>
                  <a:pt x="21" y="52"/>
                </a:cubicBezTo>
                <a:cubicBezTo>
                  <a:pt x="29" y="25"/>
                  <a:pt x="50" y="10"/>
                  <a:pt x="69" y="10"/>
                </a:cubicBezTo>
                <a:cubicBezTo>
                  <a:pt x="80" y="10"/>
                  <a:pt x="88" y="15"/>
                  <a:pt x="88" y="32"/>
                </a:cubicBezTo>
                <a:cubicBezTo>
                  <a:pt x="88" y="39"/>
                  <a:pt x="84" y="57"/>
                  <a:pt x="81" y="69"/>
                </a:cubicBezTo>
                <a:lnTo>
                  <a:pt x="70" y="1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95" name="Freeform 21"/>
          <p:cNvSpPr/>
          <p:nvPr/>
        </p:nvSpPr>
        <p:spPr>
          <a:xfrm>
            <a:off x="5275440" y="3551400"/>
            <a:ext cx="7920" cy="177840"/>
          </a:xfrm>
          <a:custGeom>
            <a:avLst/>
            <a:gdLst/>
            <a:ahLst/>
            <a:rect l="0" t="0" r="r" b="b"/>
            <a:pathLst>
              <a:path w="22" h="494">
                <a:moveTo>
                  <a:pt x="21" y="18"/>
                </a:moveTo>
                <a:cubicBezTo>
                  <a:pt x="21" y="8"/>
                  <a:pt x="21" y="0"/>
                  <a:pt x="11" y="0"/>
                </a:cubicBezTo>
                <a:cubicBezTo>
                  <a:pt x="0" y="0"/>
                  <a:pt x="0" y="8"/>
                  <a:pt x="0" y="18"/>
                </a:cubicBezTo>
                <a:lnTo>
                  <a:pt x="0" y="476"/>
                </a:lnTo>
                <a:cubicBezTo>
                  <a:pt x="0" y="485"/>
                  <a:pt x="0" y="493"/>
                  <a:pt x="11" y="493"/>
                </a:cubicBezTo>
                <a:cubicBezTo>
                  <a:pt x="21" y="493"/>
                  <a:pt x="21" y="485"/>
                  <a:pt x="21" y="476"/>
                </a:cubicBezTo>
                <a:lnTo>
                  <a:pt x="21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96" name="Freeform 22"/>
          <p:cNvSpPr/>
          <p:nvPr/>
        </p:nvSpPr>
        <p:spPr>
          <a:xfrm>
            <a:off x="5353920" y="3516480"/>
            <a:ext cx="48240" cy="28080"/>
          </a:xfrm>
          <a:custGeom>
            <a:avLst/>
            <a:gdLst/>
            <a:ahLst/>
            <a:rect l="0" t="0" r="r" b="b"/>
            <a:pathLst>
              <a:path w="134" h="78">
                <a:moveTo>
                  <a:pt x="67" y="0"/>
                </a:moveTo>
                <a:lnTo>
                  <a:pt x="0" y="69"/>
                </a:lnTo>
                <a:lnTo>
                  <a:pt x="8" y="77"/>
                </a:lnTo>
                <a:lnTo>
                  <a:pt x="67" y="27"/>
                </a:lnTo>
                <a:lnTo>
                  <a:pt x="123" y="77"/>
                </a:lnTo>
                <a:lnTo>
                  <a:pt x="133" y="69"/>
                </a:lnTo>
                <a:lnTo>
                  <a:pt x="67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97" name="Freeform 23"/>
          <p:cNvSpPr/>
          <p:nvPr/>
        </p:nvSpPr>
        <p:spPr>
          <a:xfrm>
            <a:off x="5312520" y="3559320"/>
            <a:ext cx="105840" cy="129960"/>
          </a:xfrm>
          <a:custGeom>
            <a:avLst/>
            <a:gdLst/>
            <a:ahLst/>
            <a:rect l="0" t="0" r="r" b="b"/>
            <a:pathLst>
              <a:path w="294" h="361">
                <a:moveTo>
                  <a:pt x="293" y="6"/>
                </a:moveTo>
                <a:cubicBezTo>
                  <a:pt x="293" y="3"/>
                  <a:pt x="293" y="0"/>
                  <a:pt x="288" y="0"/>
                </a:cubicBezTo>
                <a:cubicBezTo>
                  <a:pt x="286" y="0"/>
                  <a:pt x="284" y="0"/>
                  <a:pt x="279" y="7"/>
                </a:cubicBezTo>
                <a:lnTo>
                  <a:pt x="255" y="35"/>
                </a:lnTo>
                <a:cubicBezTo>
                  <a:pt x="242" y="13"/>
                  <a:pt x="217" y="0"/>
                  <a:pt x="185" y="0"/>
                </a:cubicBezTo>
                <a:cubicBezTo>
                  <a:pt x="122" y="0"/>
                  <a:pt x="62" y="57"/>
                  <a:pt x="62" y="116"/>
                </a:cubicBezTo>
                <a:cubicBezTo>
                  <a:pt x="62" y="157"/>
                  <a:pt x="88" y="179"/>
                  <a:pt x="113" y="186"/>
                </a:cubicBezTo>
                <a:lnTo>
                  <a:pt x="167" y="200"/>
                </a:lnTo>
                <a:cubicBezTo>
                  <a:pt x="185" y="204"/>
                  <a:pt x="211" y="213"/>
                  <a:pt x="211" y="253"/>
                </a:cubicBezTo>
                <a:cubicBezTo>
                  <a:pt x="211" y="297"/>
                  <a:pt x="172" y="345"/>
                  <a:pt x="123" y="345"/>
                </a:cubicBezTo>
                <a:cubicBezTo>
                  <a:pt x="91" y="345"/>
                  <a:pt x="36" y="333"/>
                  <a:pt x="36" y="272"/>
                </a:cubicBezTo>
                <a:cubicBezTo>
                  <a:pt x="36" y="260"/>
                  <a:pt x="39" y="248"/>
                  <a:pt x="39" y="245"/>
                </a:cubicBezTo>
                <a:cubicBezTo>
                  <a:pt x="41" y="244"/>
                  <a:pt x="41" y="242"/>
                  <a:pt x="41" y="242"/>
                </a:cubicBezTo>
                <a:cubicBezTo>
                  <a:pt x="41" y="237"/>
                  <a:pt x="36" y="237"/>
                  <a:pt x="35" y="237"/>
                </a:cubicBezTo>
                <a:cubicBezTo>
                  <a:pt x="32" y="237"/>
                  <a:pt x="31" y="237"/>
                  <a:pt x="29" y="238"/>
                </a:cubicBezTo>
                <a:cubicBezTo>
                  <a:pt x="28" y="239"/>
                  <a:pt x="0" y="353"/>
                  <a:pt x="0" y="354"/>
                </a:cubicBezTo>
                <a:cubicBezTo>
                  <a:pt x="0" y="357"/>
                  <a:pt x="3" y="360"/>
                  <a:pt x="6" y="360"/>
                </a:cubicBezTo>
                <a:cubicBezTo>
                  <a:pt x="8" y="360"/>
                  <a:pt x="8" y="359"/>
                  <a:pt x="14" y="352"/>
                </a:cubicBezTo>
                <a:lnTo>
                  <a:pt x="39" y="324"/>
                </a:lnTo>
                <a:cubicBezTo>
                  <a:pt x="60" y="353"/>
                  <a:pt x="94" y="360"/>
                  <a:pt x="122" y="360"/>
                </a:cubicBezTo>
                <a:cubicBezTo>
                  <a:pt x="189" y="360"/>
                  <a:pt x="248" y="294"/>
                  <a:pt x="248" y="232"/>
                </a:cubicBezTo>
                <a:cubicBezTo>
                  <a:pt x="248" y="197"/>
                  <a:pt x="231" y="181"/>
                  <a:pt x="224" y="175"/>
                </a:cubicBezTo>
                <a:cubicBezTo>
                  <a:pt x="211" y="162"/>
                  <a:pt x="204" y="161"/>
                  <a:pt x="161" y="150"/>
                </a:cubicBezTo>
                <a:cubicBezTo>
                  <a:pt x="150" y="147"/>
                  <a:pt x="132" y="141"/>
                  <a:pt x="127" y="141"/>
                </a:cubicBezTo>
                <a:cubicBezTo>
                  <a:pt x="115" y="136"/>
                  <a:pt x="98" y="122"/>
                  <a:pt x="98" y="95"/>
                </a:cubicBezTo>
                <a:cubicBezTo>
                  <a:pt x="98" y="56"/>
                  <a:pt x="137" y="14"/>
                  <a:pt x="183" y="14"/>
                </a:cubicBezTo>
                <a:cubicBezTo>
                  <a:pt x="225" y="14"/>
                  <a:pt x="255" y="35"/>
                  <a:pt x="255" y="91"/>
                </a:cubicBezTo>
                <a:cubicBezTo>
                  <a:pt x="255" y="106"/>
                  <a:pt x="253" y="115"/>
                  <a:pt x="253" y="118"/>
                </a:cubicBezTo>
                <a:cubicBezTo>
                  <a:pt x="253" y="119"/>
                  <a:pt x="253" y="123"/>
                  <a:pt x="259" y="123"/>
                </a:cubicBezTo>
                <a:cubicBezTo>
                  <a:pt x="265" y="123"/>
                  <a:pt x="265" y="122"/>
                  <a:pt x="266" y="113"/>
                </a:cubicBezTo>
                <a:lnTo>
                  <a:pt x="293" y="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98" name="Freeform 24"/>
          <p:cNvSpPr/>
          <p:nvPr/>
        </p:nvSpPr>
        <p:spPr>
          <a:xfrm>
            <a:off x="5428080" y="3556440"/>
            <a:ext cx="67320" cy="56880"/>
          </a:xfrm>
          <a:custGeom>
            <a:avLst/>
            <a:gdLst/>
            <a:ahLst/>
            <a:rect l="0" t="0" r="r" b="b"/>
            <a:pathLst>
              <a:path w="187" h="158">
                <a:moveTo>
                  <a:pt x="70" y="116"/>
                </a:moveTo>
                <a:cubicBezTo>
                  <a:pt x="66" y="129"/>
                  <a:pt x="55" y="147"/>
                  <a:pt x="38" y="147"/>
                </a:cubicBezTo>
                <a:cubicBezTo>
                  <a:pt x="36" y="147"/>
                  <a:pt x="25" y="147"/>
                  <a:pt x="18" y="143"/>
                </a:cubicBezTo>
                <a:cubicBezTo>
                  <a:pt x="32" y="137"/>
                  <a:pt x="34" y="125"/>
                  <a:pt x="34" y="123"/>
                </a:cubicBezTo>
                <a:cubicBezTo>
                  <a:pt x="34" y="115"/>
                  <a:pt x="28" y="111"/>
                  <a:pt x="20" y="111"/>
                </a:cubicBezTo>
                <a:cubicBezTo>
                  <a:pt x="10" y="111"/>
                  <a:pt x="0" y="119"/>
                  <a:pt x="0" y="132"/>
                </a:cubicBezTo>
                <a:cubicBezTo>
                  <a:pt x="0" y="148"/>
                  <a:pt x="20" y="157"/>
                  <a:pt x="36" y="157"/>
                </a:cubicBezTo>
                <a:cubicBezTo>
                  <a:pt x="52" y="157"/>
                  <a:pt x="67" y="147"/>
                  <a:pt x="76" y="132"/>
                </a:cubicBezTo>
                <a:cubicBezTo>
                  <a:pt x="84" y="150"/>
                  <a:pt x="102" y="157"/>
                  <a:pt x="116" y="157"/>
                </a:cubicBezTo>
                <a:cubicBezTo>
                  <a:pt x="157" y="157"/>
                  <a:pt x="178" y="113"/>
                  <a:pt x="178" y="104"/>
                </a:cubicBezTo>
                <a:cubicBezTo>
                  <a:pt x="178" y="99"/>
                  <a:pt x="174" y="99"/>
                  <a:pt x="172" y="99"/>
                </a:cubicBezTo>
                <a:cubicBezTo>
                  <a:pt x="167" y="99"/>
                  <a:pt x="167" y="101"/>
                  <a:pt x="165" y="105"/>
                </a:cubicBezTo>
                <a:cubicBezTo>
                  <a:pt x="158" y="129"/>
                  <a:pt x="137" y="147"/>
                  <a:pt x="118" y="147"/>
                </a:cubicBezTo>
                <a:cubicBezTo>
                  <a:pt x="104" y="147"/>
                  <a:pt x="97" y="137"/>
                  <a:pt x="97" y="125"/>
                </a:cubicBezTo>
                <a:cubicBezTo>
                  <a:pt x="97" y="115"/>
                  <a:pt x="105" y="84"/>
                  <a:pt x="115" y="45"/>
                </a:cubicBezTo>
                <a:cubicBezTo>
                  <a:pt x="122" y="18"/>
                  <a:pt x="137" y="10"/>
                  <a:pt x="148" y="10"/>
                </a:cubicBezTo>
                <a:cubicBezTo>
                  <a:pt x="150" y="10"/>
                  <a:pt x="161" y="10"/>
                  <a:pt x="168" y="14"/>
                </a:cubicBezTo>
                <a:cubicBezTo>
                  <a:pt x="157" y="18"/>
                  <a:pt x="153" y="28"/>
                  <a:pt x="153" y="34"/>
                </a:cubicBezTo>
                <a:cubicBezTo>
                  <a:pt x="153" y="42"/>
                  <a:pt x="158" y="46"/>
                  <a:pt x="167" y="46"/>
                </a:cubicBezTo>
                <a:cubicBezTo>
                  <a:pt x="174" y="46"/>
                  <a:pt x="186" y="41"/>
                  <a:pt x="186" y="25"/>
                </a:cubicBezTo>
                <a:cubicBezTo>
                  <a:pt x="186" y="6"/>
                  <a:pt x="164" y="0"/>
                  <a:pt x="150" y="0"/>
                </a:cubicBezTo>
                <a:cubicBezTo>
                  <a:pt x="132" y="0"/>
                  <a:pt x="119" y="11"/>
                  <a:pt x="111" y="25"/>
                </a:cubicBezTo>
                <a:cubicBezTo>
                  <a:pt x="105" y="10"/>
                  <a:pt x="88" y="0"/>
                  <a:pt x="69" y="0"/>
                </a:cubicBezTo>
                <a:cubicBezTo>
                  <a:pt x="31" y="0"/>
                  <a:pt x="8" y="43"/>
                  <a:pt x="8" y="53"/>
                </a:cubicBezTo>
                <a:cubicBezTo>
                  <a:pt x="8" y="57"/>
                  <a:pt x="13" y="57"/>
                  <a:pt x="14" y="57"/>
                </a:cubicBezTo>
                <a:cubicBezTo>
                  <a:pt x="18" y="57"/>
                  <a:pt x="18" y="56"/>
                  <a:pt x="21" y="52"/>
                </a:cubicBezTo>
                <a:cubicBezTo>
                  <a:pt x="29" y="25"/>
                  <a:pt x="50" y="10"/>
                  <a:pt x="69" y="10"/>
                </a:cubicBezTo>
                <a:cubicBezTo>
                  <a:pt x="80" y="10"/>
                  <a:pt x="88" y="15"/>
                  <a:pt x="88" y="32"/>
                </a:cubicBezTo>
                <a:cubicBezTo>
                  <a:pt x="88" y="39"/>
                  <a:pt x="84" y="57"/>
                  <a:pt x="81" y="69"/>
                </a:cubicBezTo>
                <a:lnTo>
                  <a:pt x="70" y="1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599" name="Freeform 25"/>
          <p:cNvSpPr/>
          <p:nvPr/>
        </p:nvSpPr>
        <p:spPr>
          <a:xfrm>
            <a:off x="5532120" y="3551400"/>
            <a:ext cx="7920" cy="177840"/>
          </a:xfrm>
          <a:custGeom>
            <a:avLst/>
            <a:gdLst/>
            <a:ahLst/>
            <a:rect l="0" t="0" r="r" b="b"/>
            <a:pathLst>
              <a:path w="22" h="494">
                <a:moveTo>
                  <a:pt x="21" y="18"/>
                </a:moveTo>
                <a:cubicBezTo>
                  <a:pt x="21" y="8"/>
                  <a:pt x="21" y="0"/>
                  <a:pt x="11" y="0"/>
                </a:cubicBezTo>
                <a:cubicBezTo>
                  <a:pt x="0" y="0"/>
                  <a:pt x="0" y="8"/>
                  <a:pt x="0" y="18"/>
                </a:cubicBezTo>
                <a:lnTo>
                  <a:pt x="0" y="476"/>
                </a:lnTo>
                <a:cubicBezTo>
                  <a:pt x="0" y="485"/>
                  <a:pt x="0" y="493"/>
                  <a:pt x="11" y="493"/>
                </a:cubicBezTo>
                <a:cubicBezTo>
                  <a:pt x="21" y="493"/>
                  <a:pt x="21" y="485"/>
                  <a:pt x="21" y="476"/>
                </a:cubicBezTo>
                <a:lnTo>
                  <a:pt x="21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00" name="Freeform 26"/>
          <p:cNvSpPr/>
          <p:nvPr/>
        </p:nvSpPr>
        <p:spPr>
          <a:xfrm>
            <a:off x="5570640" y="3563280"/>
            <a:ext cx="118440" cy="122040"/>
          </a:xfrm>
          <a:custGeom>
            <a:avLst/>
            <a:gdLst/>
            <a:ahLst/>
            <a:rect l="0" t="0" r="r" b="b"/>
            <a:pathLst>
              <a:path w="329" h="339">
                <a:moveTo>
                  <a:pt x="183" y="39"/>
                </a:moveTo>
                <a:cubicBezTo>
                  <a:pt x="183" y="22"/>
                  <a:pt x="183" y="15"/>
                  <a:pt x="230" y="15"/>
                </a:cubicBezTo>
                <a:lnTo>
                  <a:pt x="246" y="15"/>
                </a:lnTo>
                <a:lnTo>
                  <a:pt x="246" y="0"/>
                </a:lnTo>
                <a:cubicBezTo>
                  <a:pt x="228" y="1"/>
                  <a:pt x="183" y="1"/>
                  <a:pt x="162" y="1"/>
                </a:cubicBezTo>
                <a:cubicBezTo>
                  <a:pt x="143" y="1"/>
                  <a:pt x="97" y="1"/>
                  <a:pt x="78" y="0"/>
                </a:cubicBezTo>
                <a:lnTo>
                  <a:pt x="78" y="15"/>
                </a:lnTo>
                <a:lnTo>
                  <a:pt x="95" y="15"/>
                </a:lnTo>
                <a:cubicBezTo>
                  <a:pt x="141" y="15"/>
                  <a:pt x="141" y="22"/>
                  <a:pt x="141" y="39"/>
                </a:cubicBezTo>
                <a:lnTo>
                  <a:pt x="141" y="259"/>
                </a:lnTo>
                <a:cubicBezTo>
                  <a:pt x="77" y="241"/>
                  <a:pt x="74" y="165"/>
                  <a:pt x="74" y="133"/>
                </a:cubicBezTo>
                <a:cubicBezTo>
                  <a:pt x="74" y="73"/>
                  <a:pt x="52" y="64"/>
                  <a:pt x="31" y="64"/>
                </a:cubicBezTo>
                <a:lnTo>
                  <a:pt x="13" y="64"/>
                </a:lnTo>
                <a:cubicBezTo>
                  <a:pt x="6" y="64"/>
                  <a:pt x="0" y="64"/>
                  <a:pt x="0" y="69"/>
                </a:cubicBezTo>
                <a:cubicBezTo>
                  <a:pt x="0" y="71"/>
                  <a:pt x="1" y="74"/>
                  <a:pt x="4" y="74"/>
                </a:cubicBezTo>
                <a:cubicBezTo>
                  <a:pt x="21" y="77"/>
                  <a:pt x="34" y="84"/>
                  <a:pt x="34" y="141"/>
                </a:cubicBezTo>
                <a:cubicBezTo>
                  <a:pt x="34" y="153"/>
                  <a:pt x="35" y="192"/>
                  <a:pt x="59" y="225"/>
                </a:cubicBezTo>
                <a:cubicBezTo>
                  <a:pt x="78" y="252"/>
                  <a:pt x="108" y="266"/>
                  <a:pt x="141" y="270"/>
                </a:cubicBezTo>
                <a:lnTo>
                  <a:pt x="141" y="298"/>
                </a:lnTo>
                <a:cubicBezTo>
                  <a:pt x="141" y="315"/>
                  <a:pt x="141" y="322"/>
                  <a:pt x="95" y="322"/>
                </a:cubicBezTo>
                <a:lnTo>
                  <a:pt x="78" y="322"/>
                </a:lnTo>
                <a:lnTo>
                  <a:pt x="78" y="338"/>
                </a:lnTo>
                <a:cubicBezTo>
                  <a:pt x="97" y="336"/>
                  <a:pt x="141" y="336"/>
                  <a:pt x="162" y="336"/>
                </a:cubicBezTo>
                <a:cubicBezTo>
                  <a:pt x="182" y="336"/>
                  <a:pt x="228" y="336"/>
                  <a:pt x="246" y="338"/>
                </a:cubicBezTo>
                <a:lnTo>
                  <a:pt x="246" y="322"/>
                </a:lnTo>
                <a:lnTo>
                  <a:pt x="230" y="322"/>
                </a:lnTo>
                <a:cubicBezTo>
                  <a:pt x="183" y="322"/>
                  <a:pt x="183" y="317"/>
                  <a:pt x="183" y="298"/>
                </a:cubicBezTo>
                <a:lnTo>
                  <a:pt x="183" y="270"/>
                </a:lnTo>
                <a:cubicBezTo>
                  <a:pt x="218" y="266"/>
                  <a:pt x="249" y="252"/>
                  <a:pt x="267" y="225"/>
                </a:cubicBezTo>
                <a:cubicBezTo>
                  <a:pt x="294" y="190"/>
                  <a:pt x="294" y="151"/>
                  <a:pt x="294" y="130"/>
                </a:cubicBezTo>
                <a:cubicBezTo>
                  <a:pt x="294" y="122"/>
                  <a:pt x="294" y="78"/>
                  <a:pt x="321" y="74"/>
                </a:cubicBezTo>
                <a:cubicBezTo>
                  <a:pt x="325" y="74"/>
                  <a:pt x="328" y="74"/>
                  <a:pt x="328" y="69"/>
                </a:cubicBezTo>
                <a:cubicBezTo>
                  <a:pt x="328" y="64"/>
                  <a:pt x="323" y="64"/>
                  <a:pt x="316" y="64"/>
                </a:cubicBezTo>
                <a:lnTo>
                  <a:pt x="297" y="64"/>
                </a:lnTo>
                <a:cubicBezTo>
                  <a:pt x="277" y="64"/>
                  <a:pt x="253" y="67"/>
                  <a:pt x="253" y="139"/>
                </a:cubicBezTo>
                <a:cubicBezTo>
                  <a:pt x="252" y="193"/>
                  <a:pt x="237" y="245"/>
                  <a:pt x="183" y="259"/>
                </a:cubicBezTo>
                <a:lnTo>
                  <a:pt x="183" y="3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01" name="Freeform 27"/>
          <p:cNvSpPr/>
          <p:nvPr/>
        </p:nvSpPr>
        <p:spPr>
          <a:xfrm>
            <a:off x="5704200" y="3656160"/>
            <a:ext cx="67320" cy="56880"/>
          </a:xfrm>
          <a:custGeom>
            <a:avLst/>
            <a:gdLst/>
            <a:ahLst/>
            <a:rect l="0" t="0" r="r" b="b"/>
            <a:pathLst>
              <a:path w="187" h="158">
                <a:moveTo>
                  <a:pt x="70" y="116"/>
                </a:moveTo>
                <a:cubicBezTo>
                  <a:pt x="66" y="129"/>
                  <a:pt x="55" y="147"/>
                  <a:pt x="38" y="147"/>
                </a:cubicBezTo>
                <a:cubicBezTo>
                  <a:pt x="36" y="147"/>
                  <a:pt x="25" y="147"/>
                  <a:pt x="18" y="143"/>
                </a:cubicBezTo>
                <a:cubicBezTo>
                  <a:pt x="32" y="137"/>
                  <a:pt x="34" y="125"/>
                  <a:pt x="34" y="123"/>
                </a:cubicBezTo>
                <a:cubicBezTo>
                  <a:pt x="34" y="115"/>
                  <a:pt x="28" y="111"/>
                  <a:pt x="20" y="111"/>
                </a:cubicBezTo>
                <a:cubicBezTo>
                  <a:pt x="10" y="111"/>
                  <a:pt x="0" y="119"/>
                  <a:pt x="0" y="132"/>
                </a:cubicBezTo>
                <a:cubicBezTo>
                  <a:pt x="0" y="148"/>
                  <a:pt x="20" y="157"/>
                  <a:pt x="36" y="157"/>
                </a:cubicBezTo>
                <a:cubicBezTo>
                  <a:pt x="52" y="157"/>
                  <a:pt x="67" y="147"/>
                  <a:pt x="76" y="132"/>
                </a:cubicBezTo>
                <a:cubicBezTo>
                  <a:pt x="84" y="150"/>
                  <a:pt x="102" y="157"/>
                  <a:pt x="116" y="157"/>
                </a:cubicBezTo>
                <a:cubicBezTo>
                  <a:pt x="157" y="157"/>
                  <a:pt x="178" y="113"/>
                  <a:pt x="178" y="104"/>
                </a:cubicBezTo>
                <a:cubicBezTo>
                  <a:pt x="178" y="99"/>
                  <a:pt x="174" y="99"/>
                  <a:pt x="172" y="99"/>
                </a:cubicBezTo>
                <a:cubicBezTo>
                  <a:pt x="167" y="99"/>
                  <a:pt x="167" y="101"/>
                  <a:pt x="165" y="105"/>
                </a:cubicBezTo>
                <a:cubicBezTo>
                  <a:pt x="158" y="129"/>
                  <a:pt x="137" y="147"/>
                  <a:pt x="118" y="147"/>
                </a:cubicBezTo>
                <a:cubicBezTo>
                  <a:pt x="104" y="147"/>
                  <a:pt x="97" y="137"/>
                  <a:pt x="97" y="125"/>
                </a:cubicBezTo>
                <a:cubicBezTo>
                  <a:pt x="97" y="115"/>
                  <a:pt x="105" y="84"/>
                  <a:pt x="115" y="45"/>
                </a:cubicBezTo>
                <a:cubicBezTo>
                  <a:pt x="122" y="18"/>
                  <a:pt x="137" y="10"/>
                  <a:pt x="148" y="10"/>
                </a:cubicBezTo>
                <a:cubicBezTo>
                  <a:pt x="150" y="10"/>
                  <a:pt x="161" y="10"/>
                  <a:pt x="168" y="14"/>
                </a:cubicBezTo>
                <a:cubicBezTo>
                  <a:pt x="157" y="18"/>
                  <a:pt x="153" y="28"/>
                  <a:pt x="153" y="34"/>
                </a:cubicBezTo>
                <a:cubicBezTo>
                  <a:pt x="153" y="42"/>
                  <a:pt x="158" y="46"/>
                  <a:pt x="167" y="46"/>
                </a:cubicBezTo>
                <a:cubicBezTo>
                  <a:pt x="174" y="46"/>
                  <a:pt x="186" y="41"/>
                  <a:pt x="186" y="25"/>
                </a:cubicBezTo>
                <a:cubicBezTo>
                  <a:pt x="186" y="6"/>
                  <a:pt x="164" y="0"/>
                  <a:pt x="150" y="0"/>
                </a:cubicBezTo>
                <a:cubicBezTo>
                  <a:pt x="132" y="0"/>
                  <a:pt x="119" y="11"/>
                  <a:pt x="111" y="25"/>
                </a:cubicBezTo>
                <a:cubicBezTo>
                  <a:pt x="105" y="10"/>
                  <a:pt x="88" y="0"/>
                  <a:pt x="69" y="0"/>
                </a:cubicBezTo>
                <a:cubicBezTo>
                  <a:pt x="31" y="0"/>
                  <a:pt x="8" y="43"/>
                  <a:pt x="8" y="53"/>
                </a:cubicBezTo>
                <a:cubicBezTo>
                  <a:pt x="8" y="57"/>
                  <a:pt x="13" y="57"/>
                  <a:pt x="14" y="57"/>
                </a:cubicBezTo>
                <a:cubicBezTo>
                  <a:pt x="18" y="57"/>
                  <a:pt x="18" y="56"/>
                  <a:pt x="21" y="52"/>
                </a:cubicBezTo>
                <a:cubicBezTo>
                  <a:pt x="29" y="25"/>
                  <a:pt x="50" y="10"/>
                  <a:pt x="69" y="10"/>
                </a:cubicBezTo>
                <a:cubicBezTo>
                  <a:pt x="80" y="10"/>
                  <a:pt x="88" y="15"/>
                  <a:pt x="88" y="32"/>
                </a:cubicBezTo>
                <a:cubicBezTo>
                  <a:pt x="88" y="39"/>
                  <a:pt x="84" y="57"/>
                  <a:pt x="81" y="69"/>
                </a:cubicBezTo>
                <a:lnTo>
                  <a:pt x="70" y="1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02" name="Freeform 28"/>
          <p:cNvSpPr/>
          <p:nvPr/>
        </p:nvSpPr>
        <p:spPr>
          <a:xfrm>
            <a:off x="5797440" y="3551400"/>
            <a:ext cx="40320" cy="177840"/>
          </a:xfrm>
          <a:custGeom>
            <a:avLst/>
            <a:gdLst/>
            <a:ahLst/>
            <a:rect l="0" t="0" r="r" b="b"/>
            <a:pathLst>
              <a:path w="112" h="494">
                <a:moveTo>
                  <a:pt x="109" y="255"/>
                </a:moveTo>
                <a:cubicBezTo>
                  <a:pt x="111" y="249"/>
                  <a:pt x="111" y="248"/>
                  <a:pt x="111" y="246"/>
                </a:cubicBezTo>
                <a:cubicBezTo>
                  <a:pt x="111" y="245"/>
                  <a:pt x="111" y="244"/>
                  <a:pt x="109" y="238"/>
                </a:cubicBezTo>
                <a:lnTo>
                  <a:pt x="21" y="11"/>
                </a:lnTo>
                <a:cubicBezTo>
                  <a:pt x="18" y="3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1"/>
                  <a:pt x="0" y="13"/>
                  <a:pt x="3" y="18"/>
                </a:cubicBezTo>
                <a:lnTo>
                  <a:pt x="91" y="246"/>
                </a:lnTo>
                <a:lnTo>
                  <a:pt x="3" y="475"/>
                </a:lnTo>
                <a:cubicBezTo>
                  <a:pt x="0" y="480"/>
                  <a:pt x="0" y="482"/>
                  <a:pt x="0" y="483"/>
                </a:cubicBezTo>
                <a:cubicBezTo>
                  <a:pt x="0" y="489"/>
                  <a:pt x="4" y="493"/>
                  <a:pt x="10" y="493"/>
                </a:cubicBezTo>
                <a:cubicBezTo>
                  <a:pt x="17" y="493"/>
                  <a:pt x="18" y="489"/>
                  <a:pt x="21" y="483"/>
                </a:cubicBezTo>
                <a:lnTo>
                  <a:pt x="109" y="25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03" name="Freeform 29"/>
          <p:cNvSpPr/>
          <p:nvPr/>
        </p:nvSpPr>
        <p:spPr>
          <a:xfrm>
            <a:off x="4958280" y="3768840"/>
            <a:ext cx="891000" cy="219240"/>
          </a:xfrm>
          <a:custGeom>
            <a:avLst/>
            <a:gdLst/>
            <a:ahLst/>
            <a:rect l="0" t="0" r="r" b="b"/>
            <a:pathLst>
              <a:path w="2475" h="609">
                <a:moveTo>
                  <a:pt x="1236" y="608"/>
                </a:moveTo>
                <a:lnTo>
                  <a:pt x="0" y="608"/>
                </a:lnTo>
                <a:lnTo>
                  <a:pt x="0" y="0"/>
                </a:lnTo>
                <a:lnTo>
                  <a:pt x="2474" y="0"/>
                </a:lnTo>
                <a:lnTo>
                  <a:pt x="2474" y="608"/>
                </a:lnTo>
                <a:lnTo>
                  <a:pt x="1236" y="60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1604" name="Freeform 30"/>
          <p:cNvSpPr/>
          <p:nvPr/>
        </p:nvSpPr>
        <p:spPr>
          <a:xfrm>
            <a:off x="4978080" y="3803760"/>
            <a:ext cx="40320" cy="177840"/>
          </a:xfrm>
          <a:custGeom>
            <a:avLst/>
            <a:gdLst/>
            <a:ahLst/>
            <a:rect l="0" t="0" r="r" b="b"/>
            <a:pathLst>
              <a:path w="112" h="494">
                <a:moveTo>
                  <a:pt x="109" y="18"/>
                </a:moveTo>
                <a:cubicBezTo>
                  <a:pt x="111" y="14"/>
                  <a:pt x="111" y="13"/>
                  <a:pt x="111" y="10"/>
                </a:cubicBezTo>
                <a:cubicBezTo>
                  <a:pt x="111" y="4"/>
                  <a:pt x="106" y="0"/>
                  <a:pt x="101" y="0"/>
                </a:cubicBezTo>
                <a:cubicBezTo>
                  <a:pt x="97" y="0"/>
                  <a:pt x="94" y="3"/>
                  <a:pt x="90" y="11"/>
                </a:cubicBezTo>
                <a:lnTo>
                  <a:pt x="3" y="238"/>
                </a:lnTo>
                <a:cubicBezTo>
                  <a:pt x="1" y="241"/>
                  <a:pt x="0" y="244"/>
                  <a:pt x="0" y="246"/>
                </a:cubicBezTo>
                <a:cubicBezTo>
                  <a:pt x="0" y="248"/>
                  <a:pt x="0" y="249"/>
                  <a:pt x="3" y="255"/>
                </a:cubicBezTo>
                <a:lnTo>
                  <a:pt x="90" y="482"/>
                </a:lnTo>
                <a:cubicBezTo>
                  <a:pt x="91" y="487"/>
                  <a:pt x="94" y="493"/>
                  <a:pt x="101" y="493"/>
                </a:cubicBezTo>
                <a:cubicBezTo>
                  <a:pt x="106" y="493"/>
                  <a:pt x="111" y="489"/>
                  <a:pt x="111" y="483"/>
                </a:cubicBezTo>
                <a:cubicBezTo>
                  <a:pt x="111" y="482"/>
                  <a:pt x="111" y="482"/>
                  <a:pt x="109" y="476"/>
                </a:cubicBezTo>
                <a:lnTo>
                  <a:pt x="21" y="246"/>
                </a:lnTo>
                <a:lnTo>
                  <a:pt x="109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05" name="Freeform 31"/>
          <p:cNvSpPr/>
          <p:nvPr/>
        </p:nvSpPr>
        <p:spPr>
          <a:xfrm>
            <a:off x="5037480" y="3815640"/>
            <a:ext cx="118440" cy="122040"/>
          </a:xfrm>
          <a:custGeom>
            <a:avLst/>
            <a:gdLst/>
            <a:ahLst/>
            <a:rect l="0" t="0" r="r" b="b"/>
            <a:pathLst>
              <a:path w="329" h="339">
                <a:moveTo>
                  <a:pt x="183" y="39"/>
                </a:moveTo>
                <a:cubicBezTo>
                  <a:pt x="183" y="22"/>
                  <a:pt x="183" y="15"/>
                  <a:pt x="230" y="15"/>
                </a:cubicBezTo>
                <a:lnTo>
                  <a:pt x="246" y="15"/>
                </a:lnTo>
                <a:lnTo>
                  <a:pt x="246" y="0"/>
                </a:lnTo>
                <a:cubicBezTo>
                  <a:pt x="228" y="1"/>
                  <a:pt x="183" y="1"/>
                  <a:pt x="162" y="1"/>
                </a:cubicBezTo>
                <a:cubicBezTo>
                  <a:pt x="143" y="1"/>
                  <a:pt x="97" y="1"/>
                  <a:pt x="78" y="0"/>
                </a:cubicBezTo>
                <a:lnTo>
                  <a:pt x="78" y="15"/>
                </a:lnTo>
                <a:lnTo>
                  <a:pt x="95" y="15"/>
                </a:lnTo>
                <a:cubicBezTo>
                  <a:pt x="141" y="15"/>
                  <a:pt x="141" y="22"/>
                  <a:pt x="141" y="39"/>
                </a:cubicBezTo>
                <a:lnTo>
                  <a:pt x="141" y="259"/>
                </a:lnTo>
                <a:cubicBezTo>
                  <a:pt x="77" y="241"/>
                  <a:pt x="74" y="165"/>
                  <a:pt x="74" y="133"/>
                </a:cubicBezTo>
                <a:cubicBezTo>
                  <a:pt x="74" y="73"/>
                  <a:pt x="52" y="64"/>
                  <a:pt x="31" y="64"/>
                </a:cubicBezTo>
                <a:lnTo>
                  <a:pt x="13" y="64"/>
                </a:lnTo>
                <a:cubicBezTo>
                  <a:pt x="6" y="64"/>
                  <a:pt x="0" y="64"/>
                  <a:pt x="0" y="69"/>
                </a:cubicBezTo>
                <a:cubicBezTo>
                  <a:pt x="0" y="71"/>
                  <a:pt x="1" y="74"/>
                  <a:pt x="4" y="74"/>
                </a:cubicBezTo>
                <a:cubicBezTo>
                  <a:pt x="21" y="77"/>
                  <a:pt x="34" y="84"/>
                  <a:pt x="34" y="141"/>
                </a:cubicBezTo>
                <a:cubicBezTo>
                  <a:pt x="34" y="153"/>
                  <a:pt x="35" y="192"/>
                  <a:pt x="59" y="225"/>
                </a:cubicBezTo>
                <a:cubicBezTo>
                  <a:pt x="78" y="252"/>
                  <a:pt x="108" y="266"/>
                  <a:pt x="141" y="270"/>
                </a:cubicBezTo>
                <a:lnTo>
                  <a:pt x="141" y="298"/>
                </a:lnTo>
                <a:cubicBezTo>
                  <a:pt x="141" y="315"/>
                  <a:pt x="141" y="322"/>
                  <a:pt x="95" y="322"/>
                </a:cubicBezTo>
                <a:lnTo>
                  <a:pt x="78" y="322"/>
                </a:lnTo>
                <a:lnTo>
                  <a:pt x="78" y="338"/>
                </a:lnTo>
                <a:cubicBezTo>
                  <a:pt x="97" y="336"/>
                  <a:pt x="141" y="336"/>
                  <a:pt x="162" y="336"/>
                </a:cubicBezTo>
                <a:cubicBezTo>
                  <a:pt x="182" y="336"/>
                  <a:pt x="228" y="336"/>
                  <a:pt x="246" y="338"/>
                </a:cubicBezTo>
                <a:lnTo>
                  <a:pt x="246" y="322"/>
                </a:lnTo>
                <a:lnTo>
                  <a:pt x="230" y="322"/>
                </a:lnTo>
                <a:cubicBezTo>
                  <a:pt x="183" y="322"/>
                  <a:pt x="183" y="317"/>
                  <a:pt x="183" y="298"/>
                </a:cubicBezTo>
                <a:lnTo>
                  <a:pt x="183" y="270"/>
                </a:lnTo>
                <a:cubicBezTo>
                  <a:pt x="218" y="266"/>
                  <a:pt x="249" y="252"/>
                  <a:pt x="267" y="225"/>
                </a:cubicBezTo>
                <a:cubicBezTo>
                  <a:pt x="294" y="190"/>
                  <a:pt x="294" y="151"/>
                  <a:pt x="294" y="130"/>
                </a:cubicBezTo>
                <a:cubicBezTo>
                  <a:pt x="294" y="122"/>
                  <a:pt x="294" y="78"/>
                  <a:pt x="321" y="74"/>
                </a:cubicBezTo>
                <a:cubicBezTo>
                  <a:pt x="325" y="74"/>
                  <a:pt x="328" y="74"/>
                  <a:pt x="328" y="69"/>
                </a:cubicBezTo>
                <a:cubicBezTo>
                  <a:pt x="328" y="64"/>
                  <a:pt x="323" y="64"/>
                  <a:pt x="316" y="64"/>
                </a:cubicBezTo>
                <a:lnTo>
                  <a:pt x="297" y="64"/>
                </a:lnTo>
                <a:cubicBezTo>
                  <a:pt x="277" y="64"/>
                  <a:pt x="253" y="67"/>
                  <a:pt x="253" y="139"/>
                </a:cubicBezTo>
                <a:cubicBezTo>
                  <a:pt x="252" y="193"/>
                  <a:pt x="237" y="245"/>
                  <a:pt x="183" y="259"/>
                </a:cubicBezTo>
                <a:lnTo>
                  <a:pt x="183" y="3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06" name="Freeform 32"/>
          <p:cNvSpPr/>
          <p:nvPr/>
        </p:nvSpPr>
        <p:spPr>
          <a:xfrm>
            <a:off x="5171040" y="3908520"/>
            <a:ext cx="64440" cy="81000"/>
          </a:xfrm>
          <a:custGeom>
            <a:avLst/>
            <a:gdLst/>
            <a:ahLst/>
            <a:rect l="0" t="0" r="r" b="b"/>
            <a:pathLst>
              <a:path w="179" h="225">
                <a:moveTo>
                  <a:pt x="176" y="22"/>
                </a:moveTo>
                <a:cubicBezTo>
                  <a:pt x="178" y="17"/>
                  <a:pt x="178" y="17"/>
                  <a:pt x="178" y="14"/>
                </a:cubicBezTo>
                <a:cubicBezTo>
                  <a:pt x="178" y="7"/>
                  <a:pt x="172" y="3"/>
                  <a:pt x="167" y="3"/>
                </a:cubicBezTo>
                <a:cubicBezTo>
                  <a:pt x="162" y="3"/>
                  <a:pt x="157" y="6"/>
                  <a:pt x="153" y="11"/>
                </a:cubicBezTo>
                <a:cubicBezTo>
                  <a:pt x="151" y="14"/>
                  <a:pt x="148" y="25"/>
                  <a:pt x="147" y="32"/>
                </a:cubicBezTo>
                <a:lnTo>
                  <a:pt x="140" y="60"/>
                </a:lnTo>
                <a:cubicBezTo>
                  <a:pt x="137" y="69"/>
                  <a:pt x="127" y="112"/>
                  <a:pt x="126" y="116"/>
                </a:cubicBezTo>
                <a:cubicBezTo>
                  <a:pt x="126" y="116"/>
                  <a:pt x="111" y="147"/>
                  <a:pt x="83" y="147"/>
                </a:cubicBezTo>
                <a:cubicBezTo>
                  <a:pt x="59" y="147"/>
                  <a:pt x="59" y="125"/>
                  <a:pt x="59" y="118"/>
                </a:cubicBezTo>
                <a:cubicBezTo>
                  <a:pt x="59" y="99"/>
                  <a:pt x="67" y="77"/>
                  <a:pt x="78" y="50"/>
                </a:cubicBezTo>
                <a:cubicBezTo>
                  <a:pt x="83" y="39"/>
                  <a:pt x="84" y="35"/>
                  <a:pt x="84" y="29"/>
                </a:cubicBezTo>
                <a:cubicBezTo>
                  <a:pt x="84" y="13"/>
                  <a:pt x="70" y="0"/>
                  <a:pt x="50" y="0"/>
                </a:cubicBezTo>
                <a:cubicBezTo>
                  <a:pt x="15" y="0"/>
                  <a:pt x="0" y="48"/>
                  <a:pt x="0" y="53"/>
                </a:cubicBezTo>
                <a:cubicBezTo>
                  <a:pt x="0" y="57"/>
                  <a:pt x="4" y="57"/>
                  <a:pt x="6" y="57"/>
                </a:cubicBezTo>
                <a:cubicBezTo>
                  <a:pt x="11" y="57"/>
                  <a:pt x="11" y="56"/>
                  <a:pt x="13" y="52"/>
                </a:cubicBezTo>
                <a:cubicBezTo>
                  <a:pt x="21" y="24"/>
                  <a:pt x="36" y="10"/>
                  <a:pt x="49" y="10"/>
                </a:cubicBezTo>
                <a:cubicBezTo>
                  <a:pt x="56" y="10"/>
                  <a:pt x="59" y="14"/>
                  <a:pt x="59" y="22"/>
                </a:cubicBezTo>
                <a:cubicBezTo>
                  <a:pt x="59" y="29"/>
                  <a:pt x="55" y="38"/>
                  <a:pt x="53" y="42"/>
                </a:cubicBezTo>
                <a:cubicBezTo>
                  <a:pt x="36" y="84"/>
                  <a:pt x="34" y="97"/>
                  <a:pt x="34" y="112"/>
                </a:cubicBezTo>
                <a:cubicBezTo>
                  <a:pt x="34" y="118"/>
                  <a:pt x="34" y="134"/>
                  <a:pt x="46" y="146"/>
                </a:cubicBezTo>
                <a:cubicBezTo>
                  <a:pt x="57" y="154"/>
                  <a:pt x="73" y="157"/>
                  <a:pt x="81" y="157"/>
                </a:cubicBezTo>
                <a:cubicBezTo>
                  <a:pt x="95" y="157"/>
                  <a:pt x="108" y="151"/>
                  <a:pt x="119" y="141"/>
                </a:cubicBezTo>
                <a:cubicBezTo>
                  <a:pt x="115" y="160"/>
                  <a:pt x="111" y="175"/>
                  <a:pt x="97" y="192"/>
                </a:cubicBezTo>
                <a:cubicBezTo>
                  <a:pt x="87" y="203"/>
                  <a:pt x="73" y="214"/>
                  <a:pt x="55" y="214"/>
                </a:cubicBezTo>
                <a:cubicBezTo>
                  <a:pt x="52" y="214"/>
                  <a:pt x="36" y="214"/>
                  <a:pt x="29" y="203"/>
                </a:cubicBezTo>
                <a:cubicBezTo>
                  <a:pt x="48" y="200"/>
                  <a:pt x="48" y="183"/>
                  <a:pt x="48" y="183"/>
                </a:cubicBezTo>
                <a:cubicBezTo>
                  <a:pt x="48" y="172"/>
                  <a:pt x="38" y="171"/>
                  <a:pt x="34" y="171"/>
                </a:cubicBezTo>
                <a:cubicBezTo>
                  <a:pt x="25" y="171"/>
                  <a:pt x="14" y="178"/>
                  <a:pt x="14" y="193"/>
                </a:cubicBezTo>
                <a:cubicBezTo>
                  <a:pt x="14" y="211"/>
                  <a:pt x="31" y="224"/>
                  <a:pt x="55" y="224"/>
                </a:cubicBezTo>
                <a:cubicBezTo>
                  <a:pt x="90" y="224"/>
                  <a:pt x="133" y="196"/>
                  <a:pt x="144" y="153"/>
                </a:cubicBezTo>
                <a:lnTo>
                  <a:pt x="176" y="2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07" name="Freeform 33"/>
          <p:cNvSpPr/>
          <p:nvPr/>
        </p:nvSpPr>
        <p:spPr>
          <a:xfrm>
            <a:off x="5271120" y="3803760"/>
            <a:ext cx="7920" cy="177840"/>
          </a:xfrm>
          <a:custGeom>
            <a:avLst/>
            <a:gdLst/>
            <a:ahLst/>
            <a:rect l="0" t="0" r="r" b="b"/>
            <a:pathLst>
              <a:path w="22" h="494">
                <a:moveTo>
                  <a:pt x="21" y="18"/>
                </a:moveTo>
                <a:cubicBezTo>
                  <a:pt x="21" y="8"/>
                  <a:pt x="21" y="0"/>
                  <a:pt x="11" y="0"/>
                </a:cubicBezTo>
                <a:cubicBezTo>
                  <a:pt x="0" y="0"/>
                  <a:pt x="0" y="8"/>
                  <a:pt x="0" y="18"/>
                </a:cubicBezTo>
                <a:lnTo>
                  <a:pt x="0" y="476"/>
                </a:lnTo>
                <a:cubicBezTo>
                  <a:pt x="0" y="485"/>
                  <a:pt x="0" y="493"/>
                  <a:pt x="11" y="493"/>
                </a:cubicBezTo>
                <a:cubicBezTo>
                  <a:pt x="21" y="493"/>
                  <a:pt x="21" y="485"/>
                  <a:pt x="21" y="476"/>
                </a:cubicBezTo>
                <a:lnTo>
                  <a:pt x="21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08" name="Freeform 34"/>
          <p:cNvSpPr/>
          <p:nvPr/>
        </p:nvSpPr>
        <p:spPr>
          <a:xfrm>
            <a:off x="5349960" y="3768840"/>
            <a:ext cx="48240" cy="28080"/>
          </a:xfrm>
          <a:custGeom>
            <a:avLst/>
            <a:gdLst/>
            <a:ahLst/>
            <a:rect l="0" t="0" r="r" b="b"/>
            <a:pathLst>
              <a:path w="134" h="78">
                <a:moveTo>
                  <a:pt x="67" y="0"/>
                </a:moveTo>
                <a:lnTo>
                  <a:pt x="0" y="69"/>
                </a:lnTo>
                <a:lnTo>
                  <a:pt x="8" y="77"/>
                </a:lnTo>
                <a:lnTo>
                  <a:pt x="67" y="27"/>
                </a:lnTo>
                <a:lnTo>
                  <a:pt x="123" y="77"/>
                </a:lnTo>
                <a:lnTo>
                  <a:pt x="133" y="69"/>
                </a:lnTo>
                <a:lnTo>
                  <a:pt x="67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09" name="Freeform 35"/>
          <p:cNvSpPr/>
          <p:nvPr/>
        </p:nvSpPr>
        <p:spPr>
          <a:xfrm>
            <a:off x="5308560" y="3811680"/>
            <a:ext cx="105840" cy="129960"/>
          </a:xfrm>
          <a:custGeom>
            <a:avLst/>
            <a:gdLst/>
            <a:ahLst/>
            <a:rect l="0" t="0" r="r" b="b"/>
            <a:pathLst>
              <a:path w="294" h="361">
                <a:moveTo>
                  <a:pt x="293" y="6"/>
                </a:moveTo>
                <a:cubicBezTo>
                  <a:pt x="293" y="3"/>
                  <a:pt x="293" y="0"/>
                  <a:pt x="288" y="0"/>
                </a:cubicBezTo>
                <a:cubicBezTo>
                  <a:pt x="286" y="0"/>
                  <a:pt x="284" y="0"/>
                  <a:pt x="279" y="7"/>
                </a:cubicBezTo>
                <a:lnTo>
                  <a:pt x="255" y="35"/>
                </a:lnTo>
                <a:cubicBezTo>
                  <a:pt x="242" y="13"/>
                  <a:pt x="217" y="0"/>
                  <a:pt x="185" y="0"/>
                </a:cubicBezTo>
                <a:cubicBezTo>
                  <a:pt x="122" y="0"/>
                  <a:pt x="62" y="57"/>
                  <a:pt x="62" y="116"/>
                </a:cubicBezTo>
                <a:cubicBezTo>
                  <a:pt x="62" y="157"/>
                  <a:pt x="88" y="179"/>
                  <a:pt x="113" y="186"/>
                </a:cubicBezTo>
                <a:lnTo>
                  <a:pt x="167" y="200"/>
                </a:lnTo>
                <a:cubicBezTo>
                  <a:pt x="185" y="204"/>
                  <a:pt x="211" y="213"/>
                  <a:pt x="211" y="253"/>
                </a:cubicBezTo>
                <a:cubicBezTo>
                  <a:pt x="211" y="297"/>
                  <a:pt x="172" y="345"/>
                  <a:pt x="123" y="345"/>
                </a:cubicBezTo>
                <a:cubicBezTo>
                  <a:pt x="91" y="345"/>
                  <a:pt x="36" y="333"/>
                  <a:pt x="36" y="272"/>
                </a:cubicBezTo>
                <a:cubicBezTo>
                  <a:pt x="36" y="260"/>
                  <a:pt x="39" y="248"/>
                  <a:pt x="39" y="245"/>
                </a:cubicBezTo>
                <a:cubicBezTo>
                  <a:pt x="41" y="244"/>
                  <a:pt x="41" y="242"/>
                  <a:pt x="41" y="242"/>
                </a:cubicBezTo>
                <a:cubicBezTo>
                  <a:pt x="41" y="237"/>
                  <a:pt x="36" y="237"/>
                  <a:pt x="35" y="237"/>
                </a:cubicBezTo>
                <a:cubicBezTo>
                  <a:pt x="32" y="237"/>
                  <a:pt x="31" y="237"/>
                  <a:pt x="29" y="238"/>
                </a:cubicBezTo>
                <a:cubicBezTo>
                  <a:pt x="28" y="239"/>
                  <a:pt x="0" y="353"/>
                  <a:pt x="0" y="354"/>
                </a:cubicBezTo>
                <a:cubicBezTo>
                  <a:pt x="0" y="357"/>
                  <a:pt x="3" y="360"/>
                  <a:pt x="6" y="360"/>
                </a:cubicBezTo>
                <a:cubicBezTo>
                  <a:pt x="8" y="360"/>
                  <a:pt x="8" y="359"/>
                  <a:pt x="14" y="352"/>
                </a:cubicBezTo>
                <a:lnTo>
                  <a:pt x="39" y="324"/>
                </a:lnTo>
                <a:cubicBezTo>
                  <a:pt x="60" y="353"/>
                  <a:pt x="94" y="360"/>
                  <a:pt x="122" y="360"/>
                </a:cubicBezTo>
                <a:cubicBezTo>
                  <a:pt x="189" y="360"/>
                  <a:pt x="248" y="294"/>
                  <a:pt x="248" y="232"/>
                </a:cubicBezTo>
                <a:cubicBezTo>
                  <a:pt x="248" y="197"/>
                  <a:pt x="231" y="181"/>
                  <a:pt x="224" y="175"/>
                </a:cubicBezTo>
                <a:cubicBezTo>
                  <a:pt x="211" y="162"/>
                  <a:pt x="204" y="161"/>
                  <a:pt x="161" y="150"/>
                </a:cubicBezTo>
                <a:cubicBezTo>
                  <a:pt x="150" y="147"/>
                  <a:pt x="132" y="141"/>
                  <a:pt x="127" y="141"/>
                </a:cubicBezTo>
                <a:cubicBezTo>
                  <a:pt x="115" y="136"/>
                  <a:pt x="98" y="122"/>
                  <a:pt x="98" y="95"/>
                </a:cubicBezTo>
                <a:cubicBezTo>
                  <a:pt x="98" y="56"/>
                  <a:pt x="137" y="14"/>
                  <a:pt x="183" y="14"/>
                </a:cubicBezTo>
                <a:cubicBezTo>
                  <a:pt x="225" y="14"/>
                  <a:pt x="255" y="35"/>
                  <a:pt x="255" y="91"/>
                </a:cubicBezTo>
                <a:cubicBezTo>
                  <a:pt x="255" y="106"/>
                  <a:pt x="253" y="115"/>
                  <a:pt x="253" y="118"/>
                </a:cubicBezTo>
                <a:cubicBezTo>
                  <a:pt x="253" y="119"/>
                  <a:pt x="253" y="123"/>
                  <a:pt x="259" y="123"/>
                </a:cubicBezTo>
                <a:cubicBezTo>
                  <a:pt x="265" y="123"/>
                  <a:pt x="265" y="122"/>
                  <a:pt x="266" y="113"/>
                </a:cubicBezTo>
                <a:lnTo>
                  <a:pt x="293" y="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10" name="Freeform 36"/>
          <p:cNvSpPr/>
          <p:nvPr/>
        </p:nvSpPr>
        <p:spPr>
          <a:xfrm>
            <a:off x="5424120" y="3808800"/>
            <a:ext cx="67320" cy="56880"/>
          </a:xfrm>
          <a:custGeom>
            <a:avLst/>
            <a:gdLst/>
            <a:ahLst/>
            <a:rect l="0" t="0" r="r" b="b"/>
            <a:pathLst>
              <a:path w="187" h="158">
                <a:moveTo>
                  <a:pt x="70" y="116"/>
                </a:moveTo>
                <a:cubicBezTo>
                  <a:pt x="66" y="129"/>
                  <a:pt x="55" y="147"/>
                  <a:pt x="38" y="147"/>
                </a:cubicBezTo>
                <a:cubicBezTo>
                  <a:pt x="36" y="147"/>
                  <a:pt x="25" y="147"/>
                  <a:pt x="18" y="143"/>
                </a:cubicBezTo>
                <a:cubicBezTo>
                  <a:pt x="32" y="137"/>
                  <a:pt x="34" y="125"/>
                  <a:pt x="34" y="123"/>
                </a:cubicBezTo>
                <a:cubicBezTo>
                  <a:pt x="34" y="115"/>
                  <a:pt x="28" y="111"/>
                  <a:pt x="20" y="111"/>
                </a:cubicBezTo>
                <a:cubicBezTo>
                  <a:pt x="10" y="111"/>
                  <a:pt x="0" y="119"/>
                  <a:pt x="0" y="132"/>
                </a:cubicBezTo>
                <a:cubicBezTo>
                  <a:pt x="0" y="148"/>
                  <a:pt x="20" y="157"/>
                  <a:pt x="36" y="157"/>
                </a:cubicBezTo>
                <a:cubicBezTo>
                  <a:pt x="52" y="157"/>
                  <a:pt x="67" y="147"/>
                  <a:pt x="76" y="132"/>
                </a:cubicBezTo>
                <a:cubicBezTo>
                  <a:pt x="84" y="150"/>
                  <a:pt x="102" y="157"/>
                  <a:pt x="116" y="157"/>
                </a:cubicBezTo>
                <a:cubicBezTo>
                  <a:pt x="157" y="157"/>
                  <a:pt x="178" y="113"/>
                  <a:pt x="178" y="104"/>
                </a:cubicBezTo>
                <a:cubicBezTo>
                  <a:pt x="178" y="99"/>
                  <a:pt x="174" y="99"/>
                  <a:pt x="172" y="99"/>
                </a:cubicBezTo>
                <a:cubicBezTo>
                  <a:pt x="167" y="99"/>
                  <a:pt x="167" y="101"/>
                  <a:pt x="165" y="105"/>
                </a:cubicBezTo>
                <a:cubicBezTo>
                  <a:pt x="158" y="129"/>
                  <a:pt x="137" y="147"/>
                  <a:pt x="118" y="147"/>
                </a:cubicBezTo>
                <a:cubicBezTo>
                  <a:pt x="104" y="147"/>
                  <a:pt x="97" y="137"/>
                  <a:pt x="97" y="125"/>
                </a:cubicBezTo>
                <a:cubicBezTo>
                  <a:pt x="97" y="115"/>
                  <a:pt x="105" y="84"/>
                  <a:pt x="115" y="45"/>
                </a:cubicBezTo>
                <a:cubicBezTo>
                  <a:pt x="122" y="18"/>
                  <a:pt x="137" y="10"/>
                  <a:pt x="148" y="10"/>
                </a:cubicBezTo>
                <a:cubicBezTo>
                  <a:pt x="150" y="10"/>
                  <a:pt x="161" y="10"/>
                  <a:pt x="168" y="14"/>
                </a:cubicBezTo>
                <a:cubicBezTo>
                  <a:pt x="157" y="18"/>
                  <a:pt x="153" y="28"/>
                  <a:pt x="153" y="34"/>
                </a:cubicBezTo>
                <a:cubicBezTo>
                  <a:pt x="153" y="42"/>
                  <a:pt x="158" y="46"/>
                  <a:pt x="167" y="46"/>
                </a:cubicBezTo>
                <a:cubicBezTo>
                  <a:pt x="174" y="46"/>
                  <a:pt x="186" y="41"/>
                  <a:pt x="186" y="25"/>
                </a:cubicBezTo>
                <a:cubicBezTo>
                  <a:pt x="186" y="6"/>
                  <a:pt x="164" y="0"/>
                  <a:pt x="150" y="0"/>
                </a:cubicBezTo>
                <a:cubicBezTo>
                  <a:pt x="132" y="0"/>
                  <a:pt x="119" y="11"/>
                  <a:pt x="111" y="25"/>
                </a:cubicBezTo>
                <a:cubicBezTo>
                  <a:pt x="105" y="10"/>
                  <a:pt x="88" y="0"/>
                  <a:pt x="69" y="0"/>
                </a:cubicBezTo>
                <a:cubicBezTo>
                  <a:pt x="31" y="0"/>
                  <a:pt x="8" y="43"/>
                  <a:pt x="8" y="53"/>
                </a:cubicBezTo>
                <a:cubicBezTo>
                  <a:pt x="8" y="57"/>
                  <a:pt x="13" y="57"/>
                  <a:pt x="14" y="57"/>
                </a:cubicBezTo>
                <a:cubicBezTo>
                  <a:pt x="18" y="57"/>
                  <a:pt x="18" y="56"/>
                  <a:pt x="21" y="52"/>
                </a:cubicBezTo>
                <a:cubicBezTo>
                  <a:pt x="29" y="25"/>
                  <a:pt x="50" y="10"/>
                  <a:pt x="69" y="10"/>
                </a:cubicBezTo>
                <a:cubicBezTo>
                  <a:pt x="80" y="10"/>
                  <a:pt x="88" y="15"/>
                  <a:pt x="88" y="32"/>
                </a:cubicBezTo>
                <a:cubicBezTo>
                  <a:pt x="88" y="39"/>
                  <a:pt x="84" y="57"/>
                  <a:pt x="81" y="69"/>
                </a:cubicBezTo>
                <a:lnTo>
                  <a:pt x="70" y="1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11" name="Freeform 37"/>
          <p:cNvSpPr/>
          <p:nvPr/>
        </p:nvSpPr>
        <p:spPr>
          <a:xfrm>
            <a:off x="5528520" y="3803760"/>
            <a:ext cx="7920" cy="177840"/>
          </a:xfrm>
          <a:custGeom>
            <a:avLst/>
            <a:gdLst/>
            <a:ahLst/>
            <a:rect l="0" t="0" r="r" b="b"/>
            <a:pathLst>
              <a:path w="22" h="494">
                <a:moveTo>
                  <a:pt x="21" y="18"/>
                </a:moveTo>
                <a:cubicBezTo>
                  <a:pt x="21" y="8"/>
                  <a:pt x="21" y="0"/>
                  <a:pt x="11" y="0"/>
                </a:cubicBezTo>
                <a:cubicBezTo>
                  <a:pt x="0" y="0"/>
                  <a:pt x="0" y="8"/>
                  <a:pt x="0" y="18"/>
                </a:cubicBezTo>
                <a:lnTo>
                  <a:pt x="0" y="476"/>
                </a:lnTo>
                <a:cubicBezTo>
                  <a:pt x="0" y="485"/>
                  <a:pt x="0" y="493"/>
                  <a:pt x="11" y="493"/>
                </a:cubicBezTo>
                <a:cubicBezTo>
                  <a:pt x="21" y="493"/>
                  <a:pt x="21" y="485"/>
                  <a:pt x="21" y="476"/>
                </a:cubicBezTo>
                <a:lnTo>
                  <a:pt x="21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12" name="Freeform 38"/>
          <p:cNvSpPr/>
          <p:nvPr/>
        </p:nvSpPr>
        <p:spPr>
          <a:xfrm>
            <a:off x="5556600" y="3787560"/>
            <a:ext cx="223560" cy="7920"/>
          </a:xfrm>
          <a:custGeom>
            <a:avLst/>
            <a:gdLst/>
            <a:ahLst/>
            <a:rect l="0" t="0" r="r" b="b"/>
            <a:pathLst>
              <a:path w="621" h="22">
                <a:moveTo>
                  <a:pt x="311" y="21"/>
                </a:moveTo>
                <a:lnTo>
                  <a:pt x="0" y="21"/>
                </a:lnTo>
                <a:lnTo>
                  <a:pt x="0" y="0"/>
                </a:lnTo>
                <a:lnTo>
                  <a:pt x="620" y="0"/>
                </a:lnTo>
                <a:lnTo>
                  <a:pt x="620" y="21"/>
                </a:lnTo>
                <a:lnTo>
                  <a:pt x="311" y="2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13" name="Freeform 39"/>
          <p:cNvSpPr/>
          <p:nvPr/>
        </p:nvSpPr>
        <p:spPr>
          <a:xfrm>
            <a:off x="5566680" y="3815640"/>
            <a:ext cx="118440" cy="122040"/>
          </a:xfrm>
          <a:custGeom>
            <a:avLst/>
            <a:gdLst/>
            <a:ahLst/>
            <a:rect l="0" t="0" r="r" b="b"/>
            <a:pathLst>
              <a:path w="329" h="339">
                <a:moveTo>
                  <a:pt x="183" y="39"/>
                </a:moveTo>
                <a:cubicBezTo>
                  <a:pt x="183" y="22"/>
                  <a:pt x="183" y="15"/>
                  <a:pt x="230" y="15"/>
                </a:cubicBezTo>
                <a:lnTo>
                  <a:pt x="246" y="15"/>
                </a:lnTo>
                <a:lnTo>
                  <a:pt x="246" y="0"/>
                </a:lnTo>
                <a:cubicBezTo>
                  <a:pt x="228" y="1"/>
                  <a:pt x="183" y="1"/>
                  <a:pt x="162" y="1"/>
                </a:cubicBezTo>
                <a:cubicBezTo>
                  <a:pt x="143" y="1"/>
                  <a:pt x="97" y="1"/>
                  <a:pt x="78" y="0"/>
                </a:cubicBezTo>
                <a:lnTo>
                  <a:pt x="78" y="15"/>
                </a:lnTo>
                <a:lnTo>
                  <a:pt x="95" y="15"/>
                </a:lnTo>
                <a:cubicBezTo>
                  <a:pt x="141" y="15"/>
                  <a:pt x="141" y="22"/>
                  <a:pt x="141" y="39"/>
                </a:cubicBezTo>
                <a:lnTo>
                  <a:pt x="141" y="259"/>
                </a:lnTo>
                <a:cubicBezTo>
                  <a:pt x="77" y="241"/>
                  <a:pt x="74" y="165"/>
                  <a:pt x="74" y="133"/>
                </a:cubicBezTo>
                <a:cubicBezTo>
                  <a:pt x="74" y="73"/>
                  <a:pt x="52" y="64"/>
                  <a:pt x="31" y="64"/>
                </a:cubicBezTo>
                <a:lnTo>
                  <a:pt x="13" y="64"/>
                </a:lnTo>
                <a:cubicBezTo>
                  <a:pt x="6" y="64"/>
                  <a:pt x="0" y="64"/>
                  <a:pt x="0" y="69"/>
                </a:cubicBezTo>
                <a:cubicBezTo>
                  <a:pt x="0" y="71"/>
                  <a:pt x="1" y="74"/>
                  <a:pt x="4" y="74"/>
                </a:cubicBezTo>
                <a:cubicBezTo>
                  <a:pt x="21" y="77"/>
                  <a:pt x="34" y="84"/>
                  <a:pt x="34" y="141"/>
                </a:cubicBezTo>
                <a:cubicBezTo>
                  <a:pt x="34" y="153"/>
                  <a:pt x="35" y="192"/>
                  <a:pt x="59" y="225"/>
                </a:cubicBezTo>
                <a:cubicBezTo>
                  <a:pt x="78" y="252"/>
                  <a:pt x="108" y="266"/>
                  <a:pt x="141" y="270"/>
                </a:cubicBezTo>
                <a:lnTo>
                  <a:pt x="141" y="298"/>
                </a:lnTo>
                <a:cubicBezTo>
                  <a:pt x="141" y="315"/>
                  <a:pt x="141" y="322"/>
                  <a:pt x="95" y="322"/>
                </a:cubicBezTo>
                <a:lnTo>
                  <a:pt x="78" y="322"/>
                </a:lnTo>
                <a:lnTo>
                  <a:pt x="78" y="338"/>
                </a:lnTo>
                <a:cubicBezTo>
                  <a:pt x="97" y="336"/>
                  <a:pt x="141" y="336"/>
                  <a:pt x="162" y="336"/>
                </a:cubicBezTo>
                <a:cubicBezTo>
                  <a:pt x="182" y="336"/>
                  <a:pt x="228" y="336"/>
                  <a:pt x="246" y="338"/>
                </a:cubicBezTo>
                <a:lnTo>
                  <a:pt x="246" y="322"/>
                </a:lnTo>
                <a:lnTo>
                  <a:pt x="230" y="322"/>
                </a:lnTo>
                <a:cubicBezTo>
                  <a:pt x="183" y="322"/>
                  <a:pt x="183" y="317"/>
                  <a:pt x="183" y="298"/>
                </a:cubicBezTo>
                <a:lnTo>
                  <a:pt x="183" y="270"/>
                </a:lnTo>
                <a:cubicBezTo>
                  <a:pt x="218" y="266"/>
                  <a:pt x="249" y="252"/>
                  <a:pt x="267" y="225"/>
                </a:cubicBezTo>
                <a:cubicBezTo>
                  <a:pt x="294" y="190"/>
                  <a:pt x="294" y="151"/>
                  <a:pt x="294" y="130"/>
                </a:cubicBezTo>
                <a:cubicBezTo>
                  <a:pt x="294" y="122"/>
                  <a:pt x="294" y="78"/>
                  <a:pt x="321" y="74"/>
                </a:cubicBezTo>
                <a:cubicBezTo>
                  <a:pt x="325" y="74"/>
                  <a:pt x="328" y="74"/>
                  <a:pt x="328" y="69"/>
                </a:cubicBezTo>
                <a:cubicBezTo>
                  <a:pt x="328" y="64"/>
                  <a:pt x="323" y="64"/>
                  <a:pt x="316" y="64"/>
                </a:cubicBezTo>
                <a:lnTo>
                  <a:pt x="297" y="64"/>
                </a:lnTo>
                <a:cubicBezTo>
                  <a:pt x="277" y="64"/>
                  <a:pt x="253" y="67"/>
                  <a:pt x="253" y="139"/>
                </a:cubicBezTo>
                <a:cubicBezTo>
                  <a:pt x="252" y="193"/>
                  <a:pt x="237" y="245"/>
                  <a:pt x="183" y="259"/>
                </a:cubicBezTo>
                <a:lnTo>
                  <a:pt x="183" y="3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14" name="Freeform 40"/>
          <p:cNvSpPr/>
          <p:nvPr/>
        </p:nvSpPr>
        <p:spPr>
          <a:xfrm>
            <a:off x="5700240" y="3908520"/>
            <a:ext cx="64440" cy="81000"/>
          </a:xfrm>
          <a:custGeom>
            <a:avLst/>
            <a:gdLst/>
            <a:ahLst/>
            <a:rect l="0" t="0" r="r" b="b"/>
            <a:pathLst>
              <a:path w="179" h="225">
                <a:moveTo>
                  <a:pt x="176" y="22"/>
                </a:moveTo>
                <a:cubicBezTo>
                  <a:pt x="178" y="17"/>
                  <a:pt x="178" y="17"/>
                  <a:pt x="178" y="14"/>
                </a:cubicBezTo>
                <a:cubicBezTo>
                  <a:pt x="178" y="7"/>
                  <a:pt x="172" y="3"/>
                  <a:pt x="167" y="3"/>
                </a:cubicBezTo>
                <a:cubicBezTo>
                  <a:pt x="162" y="3"/>
                  <a:pt x="157" y="6"/>
                  <a:pt x="153" y="11"/>
                </a:cubicBezTo>
                <a:cubicBezTo>
                  <a:pt x="151" y="14"/>
                  <a:pt x="148" y="25"/>
                  <a:pt x="147" y="32"/>
                </a:cubicBezTo>
                <a:lnTo>
                  <a:pt x="140" y="60"/>
                </a:lnTo>
                <a:cubicBezTo>
                  <a:pt x="137" y="69"/>
                  <a:pt x="127" y="112"/>
                  <a:pt x="126" y="116"/>
                </a:cubicBezTo>
                <a:cubicBezTo>
                  <a:pt x="126" y="116"/>
                  <a:pt x="111" y="147"/>
                  <a:pt x="83" y="147"/>
                </a:cubicBezTo>
                <a:cubicBezTo>
                  <a:pt x="59" y="147"/>
                  <a:pt x="59" y="125"/>
                  <a:pt x="59" y="118"/>
                </a:cubicBezTo>
                <a:cubicBezTo>
                  <a:pt x="59" y="99"/>
                  <a:pt x="67" y="77"/>
                  <a:pt x="78" y="50"/>
                </a:cubicBezTo>
                <a:cubicBezTo>
                  <a:pt x="83" y="39"/>
                  <a:pt x="84" y="35"/>
                  <a:pt x="84" y="29"/>
                </a:cubicBezTo>
                <a:cubicBezTo>
                  <a:pt x="84" y="13"/>
                  <a:pt x="70" y="0"/>
                  <a:pt x="50" y="0"/>
                </a:cubicBezTo>
                <a:cubicBezTo>
                  <a:pt x="15" y="0"/>
                  <a:pt x="0" y="48"/>
                  <a:pt x="0" y="53"/>
                </a:cubicBezTo>
                <a:cubicBezTo>
                  <a:pt x="0" y="57"/>
                  <a:pt x="4" y="57"/>
                  <a:pt x="6" y="57"/>
                </a:cubicBezTo>
                <a:cubicBezTo>
                  <a:pt x="11" y="57"/>
                  <a:pt x="11" y="56"/>
                  <a:pt x="13" y="52"/>
                </a:cubicBezTo>
                <a:cubicBezTo>
                  <a:pt x="21" y="24"/>
                  <a:pt x="36" y="10"/>
                  <a:pt x="49" y="10"/>
                </a:cubicBezTo>
                <a:cubicBezTo>
                  <a:pt x="56" y="10"/>
                  <a:pt x="59" y="14"/>
                  <a:pt x="59" y="22"/>
                </a:cubicBezTo>
                <a:cubicBezTo>
                  <a:pt x="59" y="29"/>
                  <a:pt x="55" y="38"/>
                  <a:pt x="53" y="42"/>
                </a:cubicBezTo>
                <a:cubicBezTo>
                  <a:pt x="36" y="84"/>
                  <a:pt x="34" y="97"/>
                  <a:pt x="34" y="112"/>
                </a:cubicBezTo>
                <a:cubicBezTo>
                  <a:pt x="34" y="118"/>
                  <a:pt x="34" y="134"/>
                  <a:pt x="46" y="146"/>
                </a:cubicBezTo>
                <a:cubicBezTo>
                  <a:pt x="57" y="154"/>
                  <a:pt x="73" y="157"/>
                  <a:pt x="81" y="157"/>
                </a:cubicBezTo>
                <a:cubicBezTo>
                  <a:pt x="95" y="157"/>
                  <a:pt x="108" y="151"/>
                  <a:pt x="119" y="141"/>
                </a:cubicBezTo>
                <a:cubicBezTo>
                  <a:pt x="115" y="160"/>
                  <a:pt x="111" y="175"/>
                  <a:pt x="97" y="192"/>
                </a:cubicBezTo>
                <a:cubicBezTo>
                  <a:pt x="87" y="203"/>
                  <a:pt x="73" y="214"/>
                  <a:pt x="55" y="214"/>
                </a:cubicBezTo>
                <a:cubicBezTo>
                  <a:pt x="52" y="214"/>
                  <a:pt x="36" y="214"/>
                  <a:pt x="29" y="203"/>
                </a:cubicBezTo>
                <a:cubicBezTo>
                  <a:pt x="48" y="200"/>
                  <a:pt x="48" y="183"/>
                  <a:pt x="48" y="183"/>
                </a:cubicBezTo>
                <a:cubicBezTo>
                  <a:pt x="48" y="172"/>
                  <a:pt x="38" y="171"/>
                  <a:pt x="34" y="171"/>
                </a:cubicBezTo>
                <a:cubicBezTo>
                  <a:pt x="25" y="171"/>
                  <a:pt x="14" y="178"/>
                  <a:pt x="14" y="193"/>
                </a:cubicBezTo>
                <a:cubicBezTo>
                  <a:pt x="14" y="211"/>
                  <a:pt x="31" y="224"/>
                  <a:pt x="55" y="224"/>
                </a:cubicBezTo>
                <a:cubicBezTo>
                  <a:pt x="90" y="224"/>
                  <a:pt x="133" y="196"/>
                  <a:pt x="144" y="153"/>
                </a:cubicBezTo>
                <a:lnTo>
                  <a:pt x="176" y="2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15" name="Freeform 41"/>
          <p:cNvSpPr/>
          <p:nvPr/>
        </p:nvSpPr>
        <p:spPr>
          <a:xfrm>
            <a:off x="5789520" y="3803760"/>
            <a:ext cx="40320" cy="177840"/>
          </a:xfrm>
          <a:custGeom>
            <a:avLst/>
            <a:gdLst/>
            <a:ahLst/>
            <a:rect l="0" t="0" r="r" b="b"/>
            <a:pathLst>
              <a:path w="112" h="494">
                <a:moveTo>
                  <a:pt x="109" y="255"/>
                </a:moveTo>
                <a:cubicBezTo>
                  <a:pt x="111" y="249"/>
                  <a:pt x="111" y="248"/>
                  <a:pt x="111" y="246"/>
                </a:cubicBezTo>
                <a:cubicBezTo>
                  <a:pt x="111" y="245"/>
                  <a:pt x="111" y="244"/>
                  <a:pt x="109" y="238"/>
                </a:cubicBezTo>
                <a:lnTo>
                  <a:pt x="21" y="11"/>
                </a:lnTo>
                <a:cubicBezTo>
                  <a:pt x="18" y="3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1"/>
                  <a:pt x="0" y="13"/>
                  <a:pt x="3" y="18"/>
                </a:cubicBezTo>
                <a:lnTo>
                  <a:pt x="91" y="246"/>
                </a:lnTo>
                <a:lnTo>
                  <a:pt x="3" y="475"/>
                </a:lnTo>
                <a:cubicBezTo>
                  <a:pt x="0" y="480"/>
                  <a:pt x="0" y="482"/>
                  <a:pt x="0" y="483"/>
                </a:cubicBezTo>
                <a:cubicBezTo>
                  <a:pt x="0" y="489"/>
                  <a:pt x="4" y="493"/>
                  <a:pt x="10" y="493"/>
                </a:cubicBezTo>
                <a:cubicBezTo>
                  <a:pt x="17" y="493"/>
                  <a:pt x="18" y="489"/>
                  <a:pt x="21" y="483"/>
                </a:cubicBezTo>
                <a:lnTo>
                  <a:pt x="109" y="25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16" name="Freeform 42"/>
          <p:cNvSpPr/>
          <p:nvPr/>
        </p:nvSpPr>
        <p:spPr>
          <a:xfrm>
            <a:off x="4958640" y="3768840"/>
            <a:ext cx="1174320" cy="219240"/>
          </a:xfrm>
          <a:custGeom>
            <a:avLst/>
            <a:gdLst/>
            <a:ahLst/>
            <a:rect l="0" t="0" r="r" b="b"/>
            <a:pathLst>
              <a:path w="3262" h="609">
                <a:moveTo>
                  <a:pt x="1631" y="608"/>
                </a:moveTo>
                <a:lnTo>
                  <a:pt x="0" y="608"/>
                </a:lnTo>
                <a:lnTo>
                  <a:pt x="0" y="0"/>
                </a:lnTo>
                <a:lnTo>
                  <a:pt x="3261" y="0"/>
                </a:lnTo>
                <a:lnTo>
                  <a:pt x="3261" y="608"/>
                </a:lnTo>
                <a:lnTo>
                  <a:pt x="1631" y="60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1617" name="Freeform 43"/>
          <p:cNvSpPr/>
          <p:nvPr/>
        </p:nvSpPr>
        <p:spPr>
          <a:xfrm>
            <a:off x="4968360" y="3811680"/>
            <a:ext cx="113760" cy="127800"/>
          </a:xfrm>
          <a:custGeom>
            <a:avLst/>
            <a:gdLst/>
            <a:ahLst/>
            <a:rect l="0" t="0" r="r" b="b"/>
            <a:pathLst>
              <a:path w="316" h="355">
                <a:moveTo>
                  <a:pt x="115" y="182"/>
                </a:moveTo>
                <a:cubicBezTo>
                  <a:pt x="115" y="179"/>
                  <a:pt x="112" y="178"/>
                  <a:pt x="109" y="176"/>
                </a:cubicBezTo>
                <a:cubicBezTo>
                  <a:pt x="35" y="172"/>
                  <a:pt x="15" y="123"/>
                  <a:pt x="15" y="94"/>
                </a:cubicBezTo>
                <a:cubicBezTo>
                  <a:pt x="15" y="45"/>
                  <a:pt x="60" y="11"/>
                  <a:pt x="105" y="11"/>
                </a:cubicBezTo>
                <a:cubicBezTo>
                  <a:pt x="133" y="11"/>
                  <a:pt x="150" y="28"/>
                  <a:pt x="171" y="56"/>
                </a:cubicBezTo>
                <a:cubicBezTo>
                  <a:pt x="193" y="84"/>
                  <a:pt x="217" y="113"/>
                  <a:pt x="259" y="113"/>
                </a:cubicBezTo>
                <a:cubicBezTo>
                  <a:pt x="294" y="113"/>
                  <a:pt x="315" y="98"/>
                  <a:pt x="315" y="78"/>
                </a:cubicBezTo>
                <a:cubicBezTo>
                  <a:pt x="315" y="73"/>
                  <a:pt x="311" y="73"/>
                  <a:pt x="308" y="73"/>
                </a:cubicBezTo>
                <a:cubicBezTo>
                  <a:pt x="301" y="73"/>
                  <a:pt x="301" y="76"/>
                  <a:pt x="300" y="80"/>
                </a:cubicBezTo>
                <a:cubicBezTo>
                  <a:pt x="295" y="102"/>
                  <a:pt x="260" y="102"/>
                  <a:pt x="260" y="102"/>
                </a:cubicBezTo>
                <a:cubicBezTo>
                  <a:pt x="253" y="102"/>
                  <a:pt x="251" y="101"/>
                  <a:pt x="242" y="87"/>
                </a:cubicBezTo>
                <a:cubicBezTo>
                  <a:pt x="199" y="6"/>
                  <a:pt x="127" y="0"/>
                  <a:pt x="108" y="0"/>
                </a:cubicBezTo>
                <a:cubicBezTo>
                  <a:pt x="48" y="0"/>
                  <a:pt x="0" y="42"/>
                  <a:pt x="0" y="94"/>
                </a:cubicBezTo>
                <a:cubicBezTo>
                  <a:pt x="0" y="154"/>
                  <a:pt x="60" y="188"/>
                  <a:pt x="106" y="188"/>
                </a:cubicBezTo>
                <a:cubicBezTo>
                  <a:pt x="109" y="188"/>
                  <a:pt x="115" y="188"/>
                  <a:pt x="115" y="182"/>
                </a:cubicBezTo>
                <a:moveTo>
                  <a:pt x="14" y="258"/>
                </a:moveTo>
                <a:cubicBezTo>
                  <a:pt x="4" y="258"/>
                  <a:pt x="0" y="258"/>
                  <a:pt x="0" y="263"/>
                </a:cubicBezTo>
                <a:cubicBezTo>
                  <a:pt x="0" y="265"/>
                  <a:pt x="0" y="269"/>
                  <a:pt x="4" y="269"/>
                </a:cubicBezTo>
                <a:cubicBezTo>
                  <a:pt x="22" y="270"/>
                  <a:pt x="38" y="272"/>
                  <a:pt x="76" y="305"/>
                </a:cubicBezTo>
                <a:cubicBezTo>
                  <a:pt x="129" y="354"/>
                  <a:pt x="140" y="354"/>
                  <a:pt x="179" y="354"/>
                </a:cubicBezTo>
                <a:cubicBezTo>
                  <a:pt x="204" y="354"/>
                  <a:pt x="225" y="354"/>
                  <a:pt x="249" y="338"/>
                </a:cubicBezTo>
                <a:cubicBezTo>
                  <a:pt x="267" y="325"/>
                  <a:pt x="281" y="305"/>
                  <a:pt x="281" y="280"/>
                </a:cubicBezTo>
                <a:cubicBezTo>
                  <a:pt x="281" y="262"/>
                  <a:pt x="274" y="252"/>
                  <a:pt x="256" y="232"/>
                </a:cubicBezTo>
                <a:cubicBezTo>
                  <a:pt x="237" y="210"/>
                  <a:pt x="235" y="202"/>
                  <a:pt x="235" y="190"/>
                </a:cubicBezTo>
                <a:cubicBezTo>
                  <a:pt x="235" y="169"/>
                  <a:pt x="241" y="146"/>
                  <a:pt x="259" y="146"/>
                </a:cubicBezTo>
                <a:cubicBezTo>
                  <a:pt x="259" y="146"/>
                  <a:pt x="295" y="146"/>
                  <a:pt x="300" y="181"/>
                </a:cubicBezTo>
                <a:cubicBezTo>
                  <a:pt x="301" y="183"/>
                  <a:pt x="301" y="188"/>
                  <a:pt x="308" y="188"/>
                </a:cubicBezTo>
                <a:cubicBezTo>
                  <a:pt x="314" y="188"/>
                  <a:pt x="315" y="185"/>
                  <a:pt x="315" y="181"/>
                </a:cubicBezTo>
                <a:cubicBezTo>
                  <a:pt x="315" y="160"/>
                  <a:pt x="293" y="136"/>
                  <a:pt x="258" y="136"/>
                </a:cubicBezTo>
                <a:cubicBezTo>
                  <a:pt x="223" y="136"/>
                  <a:pt x="193" y="161"/>
                  <a:pt x="193" y="192"/>
                </a:cubicBezTo>
                <a:cubicBezTo>
                  <a:pt x="193" y="211"/>
                  <a:pt x="206" y="224"/>
                  <a:pt x="220" y="241"/>
                </a:cubicBezTo>
                <a:cubicBezTo>
                  <a:pt x="238" y="262"/>
                  <a:pt x="239" y="270"/>
                  <a:pt x="239" y="280"/>
                </a:cubicBezTo>
                <a:cubicBezTo>
                  <a:pt x="239" y="326"/>
                  <a:pt x="189" y="343"/>
                  <a:pt x="181" y="343"/>
                </a:cubicBezTo>
                <a:cubicBezTo>
                  <a:pt x="176" y="343"/>
                  <a:pt x="162" y="339"/>
                  <a:pt x="147" y="328"/>
                </a:cubicBezTo>
                <a:cubicBezTo>
                  <a:pt x="139" y="321"/>
                  <a:pt x="125" y="308"/>
                  <a:pt x="123" y="307"/>
                </a:cubicBezTo>
                <a:cubicBezTo>
                  <a:pt x="87" y="272"/>
                  <a:pt x="67" y="258"/>
                  <a:pt x="34" y="258"/>
                </a:cubicBezTo>
                <a:lnTo>
                  <a:pt x="14" y="25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18" name="Freeform 44"/>
          <p:cNvSpPr/>
          <p:nvPr/>
        </p:nvSpPr>
        <p:spPr>
          <a:xfrm>
            <a:off x="5091840" y="3858480"/>
            <a:ext cx="146160" cy="81000"/>
          </a:xfrm>
          <a:custGeom>
            <a:avLst/>
            <a:gdLst/>
            <a:ahLst/>
            <a:rect l="0" t="0" r="r" b="b"/>
            <a:pathLst>
              <a:path w="406" h="225">
                <a:moveTo>
                  <a:pt x="29" y="189"/>
                </a:moveTo>
                <a:cubicBezTo>
                  <a:pt x="28" y="197"/>
                  <a:pt x="25" y="209"/>
                  <a:pt x="25" y="211"/>
                </a:cubicBezTo>
                <a:cubicBezTo>
                  <a:pt x="25" y="220"/>
                  <a:pt x="32" y="224"/>
                  <a:pt x="39" y="224"/>
                </a:cubicBezTo>
                <a:cubicBezTo>
                  <a:pt x="45" y="224"/>
                  <a:pt x="53" y="220"/>
                  <a:pt x="57" y="210"/>
                </a:cubicBezTo>
                <a:cubicBezTo>
                  <a:pt x="57" y="210"/>
                  <a:pt x="63" y="186"/>
                  <a:pt x="67" y="174"/>
                </a:cubicBezTo>
                <a:lnTo>
                  <a:pt x="77" y="129"/>
                </a:lnTo>
                <a:cubicBezTo>
                  <a:pt x="80" y="119"/>
                  <a:pt x="84" y="108"/>
                  <a:pt x="85" y="97"/>
                </a:cubicBezTo>
                <a:cubicBezTo>
                  <a:pt x="88" y="88"/>
                  <a:pt x="92" y="73"/>
                  <a:pt x="92" y="71"/>
                </a:cubicBezTo>
                <a:cubicBezTo>
                  <a:pt x="99" y="56"/>
                  <a:pt x="126" y="11"/>
                  <a:pt x="172" y="11"/>
                </a:cubicBezTo>
                <a:cubicBezTo>
                  <a:pt x="195" y="11"/>
                  <a:pt x="199" y="29"/>
                  <a:pt x="199" y="46"/>
                </a:cubicBezTo>
                <a:cubicBezTo>
                  <a:pt x="199" y="57"/>
                  <a:pt x="196" y="71"/>
                  <a:pt x="192" y="87"/>
                </a:cubicBezTo>
                <a:lnTo>
                  <a:pt x="178" y="144"/>
                </a:lnTo>
                <a:lnTo>
                  <a:pt x="168" y="182"/>
                </a:lnTo>
                <a:cubicBezTo>
                  <a:pt x="167" y="192"/>
                  <a:pt x="162" y="209"/>
                  <a:pt x="162" y="211"/>
                </a:cubicBezTo>
                <a:cubicBezTo>
                  <a:pt x="162" y="220"/>
                  <a:pt x="169" y="224"/>
                  <a:pt x="176" y="224"/>
                </a:cubicBezTo>
                <a:cubicBezTo>
                  <a:pt x="192" y="224"/>
                  <a:pt x="195" y="211"/>
                  <a:pt x="199" y="196"/>
                </a:cubicBezTo>
                <a:cubicBezTo>
                  <a:pt x="206" y="168"/>
                  <a:pt x="224" y="97"/>
                  <a:pt x="228" y="77"/>
                </a:cubicBezTo>
                <a:cubicBezTo>
                  <a:pt x="230" y="70"/>
                  <a:pt x="256" y="11"/>
                  <a:pt x="309" y="11"/>
                </a:cubicBezTo>
                <a:cubicBezTo>
                  <a:pt x="330" y="11"/>
                  <a:pt x="336" y="28"/>
                  <a:pt x="336" y="46"/>
                </a:cubicBezTo>
                <a:cubicBezTo>
                  <a:pt x="336" y="74"/>
                  <a:pt x="315" y="130"/>
                  <a:pt x="305" y="157"/>
                </a:cubicBezTo>
                <a:cubicBezTo>
                  <a:pt x="301" y="168"/>
                  <a:pt x="300" y="174"/>
                  <a:pt x="300" y="183"/>
                </a:cubicBezTo>
                <a:cubicBezTo>
                  <a:pt x="300" y="207"/>
                  <a:pt x="316" y="224"/>
                  <a:pt x="340" y="224"/>
                </a:cubicBezTo>
                <a:cubicBezTo>
                  <a:pt x="386" y="224"/>
                  <a:pt x="405" y="153"/>
                  <a:pt x="405" y="148"/>
                </a:cubicBezTo>
                <a:cubicBezTo>
                  <a:pt x="405" y="143"/>
                  <a:pt x="400" y="143"/>
                  <a:pt x="399" y="143"/>
                </a:cubicBezTo>
                <a:cubicBezTo>
                  <a:pt x="393" y="143"/>
                  <a:pt x="393" y="144"/>
                  <a:pt x="391" y="153"/>
                </a:cubicBezTo>
                <a:cubicBezTo>
                  <a:pt x="384" y="178"/>
                  <a:pt x="368" y="213"/>
                  <a:pt x="340" y="213"/>
                </a:cubicBezTo>
                <a:cubicBezTo>
                  <a:pt x="332" y="213"/>
                  <a:pt x="329" y="209"/>
                  <a:pt x="329" y="197"/>
                </a:cubicBezTo>
                <a:cubicBezTo>
                  <a:pt x="329" y="185"/>
                  <a:pt x="333" y="172"/>
                  <a:pt x="337" y="162"/>
                </a:cubicBezTo>
                <a:cubicBezTo>
                  <a:pt x="347" y="136"/>
                  <a:pt x="368" y="81"/>
                  <a:pt x="368" y="53"/>
                </a:cubicBezTo>
                <a:cubicBezTo>
                  <a:pt x="368" y="21"/>
                  <a:pt x="349" y="0"/>
                  <a:pt x="311" y="0"/>
                </a:cubicBezTo>
                <a:cubicBezTo>
                  <a:pt x="274" y="0"/>
                  <a:pt x="249" y="22"/>
                  <a:pt x="231" y="48"/>
                </a:cubicBezTo>
                <a:cubicBezTo>
                  <a:pt x="230" y="42"/>
                  <a:pt x="228" y="25"/>
                  <a:pt x="214" y="13"/>
                </a:cubicBezTo>
                <a:cubicBezTo>
                  <a:pt x="203" y="3"/>
                  <a:pt x="186" y="0"/>
                  <a:pt x="174" y="0"/>
                </a:cubicBezTo>
                <a:cubicBezTo>
                  <a:pt x="130" y="0"/>
                  <a:pt x="105" y="32"/>
                  <a:pt x="97" y="43"/>
                </a:cubicBezTo>
                <a:cubicBezTo>
                  <a:pt x="95" y="15"/>
                  <a:pt x="74" y="0"/>
                  <a:pt x="52" y="0"/>
                </a:cubicBezTo>
                <a:cubicBezTo>
                  <a:pt x="29" y="0"/>
                  <a:pt x="20" y="20"/>
                  <a:pt x="15" y="28"/>
                </a:cubicBezTo>
                <a:cubicBezTo>
                  <a:pt x="7" y="46"/>
                  <a:pt x="0" y="74"/>
                  <a:pt x="0" y="76"/>
                </a:cubicBezTo>
                <a:cubicBezTo>
                  <a:pt x="0" y="81"/>
                  <a:pt x="6" y="81"/>
                  <a:pt x="6" y="81"/>
                </a:cubicBezTo>
                <a:cubicBezTo>
                  <a:pt x="11" y="81"/>
                  <a:pt x="11" y="81"/>
                  <a:pt x="14" y="70"/>
                </a:cubicBezTo>
                <a:cubicBezTo>
                  <a:pt x="22" y="35"/>
                  <a:pt x="32" y="11"/>
                  <a:pt x="50" y="11"/>
                </a:cubicBezTo>
                <a:cubicBezTo>
                  <a:pt x="59" y="11"/>
                  <a:pt x="66" y="15"/>
                  <a:pt x="66" y="34"/>
                </a:cubicBezTo>
                <a:cubicBezTo>
                  <a:pt x="66" y="43"/>
                  <a:pt x="64" y="49"/>
                  <a:pt x="57" y="76"/>
                </a:cubicBezTo>
                <a:lnTo>
                  <a:pt x="29" y="18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19" name="Freeform 45"/>
          <p:cNvSpPr/>
          <p:nvPr/>
        </p:nvSpPr>
        <p:spPr>
          <a:xfrm>
            <a:off x="5261760" y="3803760"/>
            <a:ext cx="40320" cy="177840"/>
          </a:xfrm>
          <a:custGeom>
            <a:avLst/>
            <a:gdLst/>
            <a:ahLst/>
            <a:rect l="0" t="0" r="r" b="b"/>
            <a:pathLst>
              <a:path w="112" h="494">
                <a:moveTo>
                  <a:pt x="109" y="18"/>
                </a:moveTo>
                <a:cubicBezTo>
                  <a:pt x="111" y="14"/>
                  <a:pt x="111" y="13"/>
                  <a:pt x="111" y="10"/>
                </a:cubicBezTo>
                <a:cubicBezTo>
                  <a:pt x="111" y="4"/>
                  <a:pt x="106" y="0"/>
                  <a:pt x="101" y="0"/>
                </a:cubicBezTo>
                <a:cubicBezTo>
                  <a:pt x="97" y="0"/>
                  <a:pt x="94" y="3"/>
                  <a:pt x="90" y="11"/>
                </a:cubicBezTo>
                <a:lnTo>
                  <a:pt x="3" y="238"/>
                </a:lnTo>
                <a:cubicBezTo>
                  <a:pt x="1" y="241"/>
                  <a:pt x="0" y="244"/>
                  <a:pt x="0" y="246"/>
                </a:cubicBezTo>
                <a:cubicBezTo>
                  <a:pt x="0" y="248"/>
                  <a:pt x="0" y="249"/>
                  <a:pt x="3" y="255"/>
                </a:cubicBezTo>
                <a:lnTo>
                  <a:pt x="90" y="482"/>
                </a:lnTo>
                <a:cubicBezTo>
                  <a:pt x="91" y="487"/>
                  <a:pt x="94" y="493"/>
                  <a:pt x="101" y="493"/>
                </a:cubicBezTo>
                <a:cubicBezTo>
                  <a:pt x="106" y="493"/>
                  <a:pt x="111" y="489"/>
                  <a:pt x="111" y="483"/>
                </a:cubicBezTo>
                <a:cubicBezTo>
                  <a:pt x="111" y="482"/>
                  <a:pt x="111" y="482"/>
                  <a:pt x="109" y="476"/>
                </a:cubicBezTo>
                <a:lnTo>
                  <a:pt x="21" y="246"/>
                </a:lnTo>
                <a:lnTo>
                  <a:pt x="109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20" name="Freeform 46"/>
          <p:cNvSpPr/>
          <p:nvPr/>
        </p:nvSpPr>
        <p:spPr>
          <a:xfrm>
            <a:off x="5321160" y="3815640"/>
            <a:ext cx="118440" cy="122040"/>
          </a:xfrm>
          <a:custGeom>
            <a:avLst/>
            <a:gdLst/>
            <a:ahLst/>
            <a:rect l="0" t="0" r="r" b="b"/>
            <a:pathLst>
              <a:path w="329" h="339">
                <a:moveTo>
                  <a:pt x="183" y="39"/>
                </a:moveTo>
                <a:cubicBezTo>
                  <a:pt x="183" y="22"/>
                  <a:pt x="183" y="15"/>
                  <a:pt x="230" y="15"/>
                </a:cubicBezTo>
                <a:lnTo>
                  <a:pt x="246" y="15"/>
                </a:lnTo>
                <a:lnTo>
                  <a:pt x="246" y="0"/>
                </a:lnTo>
                <a:cubicBezTo>
                  <a:pt x="228" y="1"/>
                  <a:pt x="183" y="1"/>
                  <a:pt x="162" y="1"/>
                </a:cubicBezTo>
                <a:cubicBezTo>
                  <a:pt x="143" y="1"/>
                  <a:pt x="97" y="1"/>
                  <a:pt x="78" y="0"/>
                </a:cubicBezTo>
                <a:lnTo>
                  <a:pt x="78" y="15"/>
                </a:lnTo>
                <a:lnTo>
                  <a:pt x="95" y="15"/>
                </a:lnTo>
                <a:cubicBezTo>
                  <a:pt x="141" y="15"/>
                  <a:pt x="141" y="22"/>
                  <a:pt x="141" y="39"/>
                </a:cubicBezTo>
                <a:lnTo>
                  <a:pt x="141" y="259"/>
                </a:lnTo>
                <a:cubicBezTo>
                  <a:pt x="77" y="241"/>
                  <a:pt x="74" y="165"/>
                  <a:pt x="74" y="133"/>
                </a:cubicBezTo>
                <a:cubicBezTo>
                  <a:pt x="74" y="73"/>
                  <a:pt x="52" y="64"/>
                  <a:pt x="31" y="64"/>
                </a:cubicBezTo>
                <a:lnTo>
                  <a:pt x="13" y="64"/>
                </a:lnTo>
                <a:cubicBezTo>
                  <a:pt x="6" y="64"/>
                  <a:pt x="0" y="64"/>
                  <a:pt x="0" y="69"/>
                </a:cubicBezTo>
                <a:cubicBezTo>
                  <a:pt x="0" y="71"/>
                  <a:pt x="1" y="74"/>
                  <a:pt x="4" y="74"/>
                </a:cubicBezTo>
                <a:cubicBezTo>
                  <a:pt x="21" y="77"/>
                  <a:pt x="34" y="84"/>
                  <a:pt x="34" y="141"/>
                </a:cubicBezTo>
                <a:cubicBezTo>
                  <a:pt x="34" y="153"/>
                  <a:pt x="35" y="192"/>
                  <a:pt x="59" y="225"/>
                </a:cubicBezTo>
                <a:cubicBezTo>
                  <a:pt x="78" y="252"/>
                  <a:pt x="108" y="266"/>
                  <a:pt x="141" y="270"/>
                </a:cubicBezTo>
                <a:lnTo>
                  <a:pt x="141" y="298"/>
                </a:lnTo>
                <a:cubicBezTo>
                  <a:pt x="141" y="315"/>
                  <a:pt x="141" y="322"/>
                  <a:pt x="95" y="322"/>
                </a:cubicBezTo>
                <a:lnTo>
                  <a:pt x="78" y="322"/>
                </a:lnTo>
                <a:lnTo>
                  <a:pt x="78" y="338"/>
                </a:lnTo>
                <a:cubicBezTo>
                  <a:pt x="97" y="336"/>
                  <a:pt x="141" y="336"/>
                  <a:pt x="162" y="336"/>
                </a:cubicBezTo>
                <a:cubicBezTo>
                  <a:pt x="182" y="336"/>
                  <a:pt x="228" y="336"/>
                  <a:pt x="246" y="338"/>
                </a:cubicBezTo>
                <a:lnTo>
                  <a:pt x="246" y="322"/>
                </a:lnTo>
                <a:lnTo>
                  <a:pt x="230" y="322"/>
                </a:lnTo>
                <a:cubicBezTo>
                  <a:pt x="183" y="322"/>
                  <a:pt x="183" y="317"/>
                  <a:pt x="183" y="298"/>
                </a:cubicBezTo>
                <a:lnTo>
                  <a:pt x="183" y="270"/>
                </a:lnTo>
                <a:cubicBezTo>
                  <a:pt x="218" y="266"/>
                  <a:pt x="249" y="252"/>
                  <a:pt x="267" y="225"/>
                </a:cubicBezTo>
                <a:cubicBezTo>
                  <a:pt x="294" y="190"/>
                  <a:pt x="294" y="151"/>
                  <a:pt x="294" y="130"/>
                </a:cubicBezTo>
                <a:cubicBezTo>
                  <a:pt x="294" y="122"/>
                  <a:pt x="294" y="78"/>
                  <a:pt x="321" y="74"/>
                </a:cubicBezTo>
                <a:cubicBezTo>
                  <a:pt x="325" y="74"/>
                  <a:pt x="328" y="74"/>
                  <a:pt x="328" y="69"/>
                </a:cubicBezTo>
                <a:cubicBezTo>
                  <a:pt x="328" y="64"/>
                  <a:pt x="323" y="64"/>
                  <a:pt x="316" y="64"/>
                </a:cubicBezTo>
                <a:lnTo>
                  <a:pt x="297" y="64"/>
                </a:lnTo>
                <a:cubicBezTo>
                  <a:pt x="277" y="64"/>
                  <a:pt x="253" y="67"/>
                  <a:pt x="253" y="139"/>
                </a:cubicBezTo>
                <a:cubicBezTo>
                  <a:pt x="252" y="193"/>
                  <a:pt x="237" y="245"/>
                  <a:pt x="183" y="259"/>
                </a:cubicBezTo>
                <a:lnTo>
                  <a:pt x="183" y="3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21" name="Freeform 47"/>
          <p:cNvSpPr/>
          <p:nvPr/>
        </p:nvSpPr>
        <p:spPr>
          <a:xfrm>
            <a:off x="5454720" y="3908520"/>
            <a:ext cx="64440" cy="81000"/>
          </a:xfrm>
          <a:custGeom>
            <a:avLst/>
            <a:gdLst/>
            <a:ahLst/>
            <a:rect l="0" t="0" r="r" b="b"/>
            <a:pathLst>
              <a:path w="179" h="225">
                <a:moveTo>
                  <a:pt x="176" y="22"/>
                </a:moveTo>
                <a:cubicBezTo>
                  <a:pt x="178" y="17"/>
                  <a:pt x="178" y="17"/>
                  <a:pt x="178" y="14"/>
                </a:cubicBezTo>
                <a:cubicBezTo>
                  <a:pt x="178" y="7"/>
                  <a:pt x="172" y="3"/>
                  <a:pt x="167" y="3"/>
                </a:cubicBezTo>
                <a:cubicBezTo>
                  <a:pt x="162" y="3"/>
                  <a:pt x="157" y="6"/>
                  <a:pt x="153" y="11"/>
                </a:cubicBezTo>
                <a:cubicBezTo>
                  <a:pt x="151" y="14"/>
                  <a:pt x="148" y="25"/>
                  <a:pt x="147" y="32"/>
                </a:cubicBezTo>
                <a:lnTo>
                  <a:pt x="140" y="60"/>
                </a:lnTo>
                <a:cubicBezTo>
                  <a:pt x="137" y="69"/>
                  <a:pt x="127" y="112"/>
                  <a:pt x="126" y="116"/>
                </a:cubicBezTo>
                <a:cubicBezTo>
                  <a:pt x="126" y="116"/>
                  <a:pt x="111" y="147"/>
                  <a:pt x="83" y="147"/>
                </a:cubicBezTo>
                <a:cubicBezTo>
                  <a:pt x="59" y="147"/>
                  <a:pt x="59" y="125"/>
                  <a:pt x="59" y="118"/>
                </a:cubicBezTo>
                <a:cubicBezTo>
                  <a:pt x="59" y="99"/>
                  <a:pt x="67" y="77"/>
                  <a:pt x="78" y="50"/>
                </a:cubicBezTo>
                <a:cubicBezTo>
                  <a:pt x="83" y="39"/>
                  <a:pt x="84" y="35"/>
                  <a:pt x="84" y="29"/>
                </a:cubicBezTo>
                <a:cubicBezTo>
                  <a:pt x="84" y="13"/>
                  <a:pt x="70" y="0"/>
                  <a:pt x="50" y="0"/>
                </a:cubicBezTo>
                <a:cubicBezTo>
                  <a:pt x="15" y="0"/>
                  <a:pt x="0" y="48"/>
                  <a:pt x="0" y="53"/>
                </a:cubicBezTo>
                <a:cubicBezTo>
                  <a:pt x="0" y="57"/>
                  <a:pt x="4" y="57"/>
                  <a:pt x="6" y="57"/>
                </a:cubicBezTo>
                <a:cubicBezTo>
                  <a:pt x="11" y="57"/>
                  <a:pt x="11" y="56"/>
                  <a:pt x="13" y="52"/>
                </a:cubicBezTo>
                <a:cubicBezTo>
                  <a:pt x="21" y="24"/>
                  <a:pt x="36" y="10"/>
                  <a:pt x="49" y="10"/>
                </a:cubicBezTo>
                <a:cubicBezTo>
                  <a:pt x="56" y="10"/>
                  <a:pt x="59" y="14"/>
                  <a:pt x="59" y="22"/>
                </a:cubicBezTo>
                <a:cubicBezTo>
                  <a:pt x="59" y="29"/>
                  <a:pt x="55" y="38"/>
                  <a:pt x="53" y="42"/>
                </a:cubicBezTo>
                <a:cubicBezTo>
                  <a:pt x="36" y="84"/>
                  <a:pt x="34" y="97"/>
                  <a:pt x="34" y="112"/>
                </a:cubicBezTo>
                <a:cubicBezTo>
                  <a:pt x="34" y="118"/>
                  <a:pt x="34" y="134"/>
                  <a:pt x="46" y="146"/>
                </a:cubicBezTo>
                <a:cubicBezTo>
                  <a:pt x="57" y="154"/>
                  <a:pt x="73" y="157"/>
                  <a:pt x="81" y="157"/>
                </a:cubicBezTo>
                <a:cubicBezTo>
                  <a:pt x="95" y="157"/>
                  <a:pt x="108" y="151"/>
                  <a:pt x="119" y="141"/>
                </a:cubicBezTo>
                <a:cubicBezTo>
                  <a:pt x="115" y="160"/>
                  <a:pt x="111" y="175"/>
                  <a:pt x="97" y="192"/>
                </a:cubicBezTo>
                <a:cubicBezTo>
                  <a:pt x="87" y="203"/>
                  <a:pt x="73" y="214"/>
                  <a:pt x="55" y="214"/>
                </a:cubicBezTo>
                <a:cubicBezTo>
                  <a:pt x="52" y="214"/>
                  <a:pt x="36" y="214"/>
                  <a:pt x="29" y="203"/>
                </a:cubicBezTo>
                <a:cubicBezTo>
                  <a:pt x="48" y="200"/>
                  <a:pt x="48" y="183"/>
                  <a:pt x="48" y="183"/>
                </a:cubicBezTo>
                <a:cubicBezTo>
                  <a:pt x="48" y="172"/>
                  <a:pt x="38" y="171"/>
                  <a:pt x="34" y="171"/>
                </a:cubicBezTo>
                <a:cubicBezTo>
                  <a:pt x="25" y="171"/>
                  <a:pt x="14" y="178"/>
                  <a:pt x="14" y="193"/>
                </a:cubicBezTo>
                <a:cubicBezTo>
                  <a:pt x="14" y="211"/>
                  <a:pt x="31" y="224"/>
                  <a:pt x="55" y="224"/>
                </a:cubicBezTo>
                <a:cubicBezTo>
                  <a:pt x="90" y="224"/>
                  <a:pt x="133" y="196"/>
                  <a:pt x="144" y="153"/>
                </a:cubicBezTo>
                <a:lnTo>
                  <a:pt x="176" y="2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22" name="Freeform 48"/>
          <p:cNvSpPr/>
          <p:nvPr/>
        </p:nvSpPr>
        <p:spPr>
          <a:xfrm>
            <a:off x="5554800" y="3803760"/>
            <a:ext cx="7920" cy="177840"/>
          </a:xfrm>
          <a:custGeom>
            <a:avLst/>
            <a:gdLst/>
            <a:ahLst/>
            <a:rect l="0" t="0" r="r" b="b"/>
            <a:pathLst>
              <a:path w="22" h="494">
                <a:moveTo>
                  <a:pt x="21" y="18"/>
                </a:moveTo>
                <a:cubicBezTo>
                  <a:pt x="21" y="8"/>
                  <a:pt x="21" y="0"/>
                  <a:pt x="11" y="0"/>
                </a:cubicBezTo>
                <a:cubicBezTo>
                  <a:pt x="0" y="0"/>
                  <a:pt x="0" y="8"/>
                  <a:pt x="0" y="18"/>
                </a:cubicBezTo>
                <a:lnTo>
                  <a:pt x="0" y="476"/>
                </a:lnTo>
                <a:cubicBezTo>
                  <a:pt x="0" y="485"/>
                  <a:pt x="0" y="493"/>
                  <a:pt x="11" y="493"/>
                </a:cubicBezTo>
                <a:cubicBezTo>
                  <a:pt x="21" y="493"/>
                  <a:pt x="21" y="485"/>
                  <a:pt x="21" y="476"/>
                </a:cubicBezTo>
                <a:lnTo>
                  <a:pt x="21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23" name="Freeform 49"/>
          <p:cNvSpPr/>
          <p:nvPr/>
        </p:nvSpPr>
        <p:spPr>
          <a:xfrm>
            <a:off x="5633640" y="3768840"/>
            <a:ext cx="48240" cy="28080"/>
          </a:xfrm>
          <a:custGeom>
            <a:avLst/>
            <a:gdLst/>
            <a:ahLst/>
            <a:rect l="0" t="0" r="r" b="b"/>
            <a:pathLst>
              <a:path w="134" h="78">
                <a:moveTo>
                  <a:pt x="67" y="0"/>
                </a:moveTo>
                <a:lnTo>
                  <a:pt x="0" y="69"/>
                </a:lnTo>
                <a:lnTo>
                  <a:pt x="8" y="77"/>
                </a:lnTo>
                <a:lnTo>
                  <a:pt x="67" y="27"/>
                </a:lnTo>
                <a:lnTo>
                  <a:pt x="123" y="77"/>
                </a:lnTo>
                <a:lnTo>
                  <a:pt x="133" y="69"/>
                </a:lnTo>
                <a:lnTo>
                  <a:pt x="67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24" name="Freeform 50"/>
          <p:cNvSpPr/>
          <p:nvPr/>
        </p:nvSpPr>
        <p:spPr>
          <a:xfrm>
            <a:off x="5592240" y="3811680"/>
            <a:ext cx="105840" cy="129960"/>
          </a:xfrm>
          <a:custGeom>
            <a:avLst/>
            <a:gdLst/>
            <a:ahLst/>
            <a:rect l="0" t="0" r="r" b="b"/>
            <a:pathLst>
              <a:path w="294" h="361">
                <a:moveTo>
                  <a:pt x="293" y="6"/>
                </a:moveTo>
                <a:cubicBezTo>
                  <a:pt x="293" y="3"/>
                  <a:pt x="293" y="0"/>
                  <a:pt x="288" y="0"/>
                </a:cubicBezTo>
                <a:cubicBezTo>
                  <a:pt x="286" y="0"/>
                  <a:pt x="284" y="0"/>
                  <a:pt x="279" y="7"/>
                </a:cubicBezTo>
                <a:lnTo>
                  <a:pt x="255" y="35"/>
                </a:lnTo>
                <a:cubicBezTo>
                  <a:pt x="242" y="13"/>
                  <a:pt x="217" y="0"/>
                  <a:pt x="185" y="0"/>
                </a:cubicBezTo>
                <a:cubicBezTo>
                  <a:pt x="122" y="0"/>
                  <a:pt x="62" y="57"/>
                  <a:pt x="62" y="116"/>
                </a:cubicBezTo>
                <a:cubicBezTo>
                  <a:pt x="62" y="157"/>
                  <a:pt x="88" y="179"/>
                  <a:pt x="113" y="186"/>
                </a:cubicBezTo>
                <a:lnTo>
                  <a:pt x="167" y="200"/>
                </a:lnTo>
                <a:cubicBezTo>
                  <a:pt x="185" y="204"/>
                  <a:pt x="213" y="213"/>
                  <a:pt x="213" y="253"/>
                </a:cubicBezTo>
                <a:cubicBezTo>
                  <a:pt x="213" y="297"/>
                  <a:pt x="172" y="345"/>
                  <a:pt x="123" y="345"/>
                </a:cubicBezTo>
                <a:cubicBezTo>
                  <a:pt x="91" y="345"/>
                  <a:pt x="36" y="333"/>
                  <a:pt x="36" y="272"/>
                </a:cubicBezTo>
                <a:cubicBezTo>
                  <a:pt x="36" y="260"/>
                  <a:pt x="39" y="248"/>
                  <a:pt x="39" y="245"/>
                </a:cubicBezTo>
                <a:cubicBezTo>
                  <a:pt x="41" y="244"/>
                  <a:pt x="41" y="242"/>
                  <a:pt x="41" y="242"/>
                </a:cubicBezTo>
                <a:cubicBezTo>
                  <a:pt x="41" y="237"/>
                  <a:pt x="36" y="237"/>
                  <a:pt x="35" y="237"/>
                </a:cubicBezTo>
                <a:cubicBezTo>
                  <a:pt x="32" y="237"/>
                  <a:pt x="31" y="237"/>
                  <a:pt x="29" y="238"/>
                </a:cubicBezTo>
                <a:cubicBezTo>
                  <a:pt x="28" y="239"/>
                  <a:pt x="0" y="353"/>
                  <a:pt x="0" y="354"/>
                </a:cubicBezTo>
                <a:cubicBezTo>
                  <a:pt x="0" y="357"/>
                  <a:pt x="3" y="360"/>
                  <a:pt x="6" y="360"/>
                </a:cubicBezTo>
                <a:cubicBezTo>
                  <a:pt x="8" y="360"/>
                  <a:pt x="8" y="359"/>
                  <a:pt x="14" y="352"/>
                </a:cubicBezTo>
                <a:lnTo>
                  <a:pt x="39" y="324"/>
                </a:lnTo>
                <a:cubicBezTo>
                  <a:pt x="60" y="353"/>
                  <a:pt x="94" y="360"/>
                  <a:pt x="122" y="360"/>
                </a:cubicBezTo>
                <a:cubicBezTo>
                  <a:pt x="189" y="360"/>
                  <a:pt x="248" y="294"/>
                  <a:pt x="248" y="232"/>
                </a:cubicBezTo>
                <a:cubicBezTo>
                  <a:pt x="248" y="197"/>
                  <a:pt x="231" y="181"/>
                  <a:pt x="224" y="175"/>
                </a:cubicBezTo>
                <a:cubicBezTo>
                  <a:pt x="213" y="162"/>
                  <a:pt x="204" y="161"/>
                  <a:pt x="161" y="150"/>
                </a:cubicBezTo>
                <a:cubicBezTo>
                  <a:pt x="150" y="147"/>
                  <a:pt x="132" y="141"/>
                  <a:pt x="127" y="141"/>
                </a:cubicBezTo>
                <a:cubicBezTo>
                  <a:pt x="115" y="136"/>
                  <a:pt x="98" y="122"/>
                  <a:pt x="98" y="95"/>
                </a:cubicBezTo>
                <a:cubicBezTo>
                  <a:pt x="98" y="56"/>
                  <a:pt x="137" y="14"/>
                  <a:pt x="183" y="14"/>
                </a:cubicBezTo>
                <a:cubicBezTo>
                  <a:pt x="225" y="14"/>
                  <a:pt x="255" y="35"/>
                  <a:pt x="255" y="91"/>
                </a:cubicBezTo>
                <a:cubicBezTo>
                  <a:pt x="255" y="106"/>
                  <a:pt x="253" y="115"/>
                  <a:pt x="253" y="118"/>
                </a:cubicBezTo>
                <a:cubicBezTo>
                  <a:pt x="253" y="119"/>
                  <a:pt x="253" y="123"/>
                  <a:pt x="259" y="123"/>
                </a:cubicBezTo>
                <a:cubicBezTo>
                  <a:pt x="265" y="123"/>
                  <a:pt x="265" y="122"/>
                  <a:pt x="266" y="113"/>
                </a:cubicBezTo>
                <a:lnTo>
                  <a:pt x="293" y="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25" name="Freeform 51"/>
          <p:cNvSpPr/>
          <p:nvPr/>
        </p:nvSpPr>
        <p:spPr>
          <a:xfrm>
            <a:off x="5708160" y="3808800"/>
            <a:ext cx="67320" cy="56880"/>
          </a:xfrm>
          <a:custGeom>
            <a:avLst/>
            <a:gdLst/>
            <a:ahLst/>
            <a:rect l="0" t="0" r="r" b="b"/>
            <a:pathLst>
              <a:path w="187" h="158">
                <a:moveTo>
                  <a:pt x="70" y="116"/>
                </a:moveTo>
                <a:cubicBezTo>
                  <a:pt x="66" y="129"/>
                  <a:pt x="55" y="147"/>
                  <a:pt x="38" y="147"/>
                </a:cubicBezTo>
                <a:cubicBezTo>
                  <a:pt x="36" y="147"/>
                  <a:pt x="25" y="147"/>
                  <a:pt x="18" y="143"/>
                </a:cubicBezTo>
                <a:cubicBezTo>
                  <a:pt x="32" y="137"/>
                  <a:pt x="34" y="125"/>
                  <a:pt x="34" y="123"/>
                </a:cubicBezTo>
                <a:cubicBezTo>
                  <a:pt x="34" y="115"/>
                  <a:pt x="28" y="111"/>
                  <a:pt x="20" y="111"/>
                </a:cubicBezTo>
                <a:cubicBezTo>
                  <a:pt x="10" y="111"/>
                  <a:pt x="0" y="119"/>
                  <a:pt x="0" y="132"/>
                </a:cubicBezTo>
                <a:cubicBezTo>
                  <a:pt x="0" y="148"/>
                  <a:pt x="20" y="157"/>
                  <a:pt x="36" y="157"/>
                </a:cubicBezTo>
                <a:cubicBezTo>
                  <a:pt x="52" y="157"/>
                  <a:pt x="67" y="147"/>
                  <a:pt x="76" y="132"/>
                </a:cubicBezTo>
                <a:cubicBezTo>
                  <a:pt x="84" y="150"/>
                  <a:pt x="102" y="157"/>
                  <a:pt x="116" y="157"/>
                </a:cubicBezTo>
                <a:cubicBezTo>
                  <a:pt x="157" y="157"/>
                  <a:pt x="178" y="113"/>
                  <a:pt x="178" y="104"/>
                </a:cubicBezTo>
                <a:cubicBezTo>
                  <a:pt x="178" y="99"/>
                  <a:pt x="174" y="99"/>
                  <a:pt x="172" y="99"/>
                </a:cubicBezTo>
                <a:cubicBezTo>
                  <a:pt x="167" y="99"/>
                  <a:pt x="167" y="101"/>
                  <a:pt x="165" y="105"/>
                </a:cubicBezTo>
                <a:cubicBezTo>
                  <a:pt x="158" y="129"/>
                  <a:pt x="137" y="147"/>
                  <a:pt x="118" y="147"/>
                </a:cubicBezTo>
                <a:cubicBezTo>
                  <a:pt x="104" y="147"/>
                  <a:pt x="97" y="137"/>
                  <a:pt x="97" y="125"/>
                </a:cubicBezTo>
                <a:cubicBezTo>
                  <a:pt x="97" y="115"/>
                  <a:pt x="105" y="84"/>
                  <a:pt x="115" y="45"/>
                </a:cubicBezTo>
                <a:cubicBezTo>
                  <a:pt x="122" y="18"/>
                  <a:pt x="137" y="10"/>
                  <a:pt x="148" y="10"/>
                </a:cubicBezTo>
                <a:cubicBezTo>
                  <a:pt x="150" y="10"/>
                  <a:pt x="161" y="10"/>
                  <a:pt x="168" y="14"/>
                </a:cubicBezTo>
                <a:cubicBezTo>
                  <a:pt x="157" y="18"/>
                  <a:pt x="153" y="28"/>
                  <a:pt x="153" y="34"/>
                </a:cubicBezTo>
                <a:cubicBezTo>
                  <a:pt x="153" y="42"/>
                  <a:pt x="158" y="46"/>
                  <a:pt x="167" y="46"/>
                </a:cubicBezTo>
                <a:cubicBezTo>
                  <a:pt x="174" y="46"/>
                  <a:pt x="186" y="41"/>
                  <a:pt x="186" y="25"/>
                </a:cubicBezTo>
                <a:cubicBezTo>
                  <a:pt x="186" y="6"/>
                  <a:pt x="164" y="0"/>
                  <a:pt x="150" y="0"/>
                </a:cubicBezTo>
                <a:cubicBezTo>
                  <a:pt x="132" y="0"/>
                  <a:pt x="119" y="11"/>
                  <a:pt x="111" y="25"/>
                </a:cubicBezTo>
                <a:cubicBezTo>
                  <a:pt x="105" y="10"/>
                  <a:pt x="88" y="0"/>
                  <a:pt x="69" y="0"/>
                </a:cubicBezTo>
                <a:cubicBezTo>
                  <a:pt x="31" y="0"/>
                  <a:pt x="8" y="43"/>
                  <a:pt x="8" y="53"/>
                </a:cubicBezTo>
                <a:cubicBezTo>
                  <a:pt x="8" y="57"/>
                  <a:pt x="13" y="57"/>
                  <a:pt x="14" y="57"/>
                </a:cubicBezTo>
                <a:cubicBezTo>
                  <a:pt x="18" y="57"/>
                  <a:pt x="18" y="56"/>
                  <a:pt x="21" y="52"/>
                </a:cubicBezTo>
                <a:cubicBezTo>
                  <a:pt x="29" y="25"/>
                  <a:pt x="50" y="10"/>
                  <a:pt x="69" y="10"/>
                </a:cubicBezTo>
                <a:cubicBezTo>
                  <a:pt x="80" y="10"/>
                  <a:pt x="88" y="15"/>
                  <a:pt x="88" y="32"/>
                </a:cubicBezTo>
                <a:cubicBezTo>
                  <a:pt x="88" y="39"/>
                  <a:pt x="84" y="57"/>
                  <a:pt x="81" y="69"/>
                </a:cubicBezTo>
                <a:lnTo>
                  <a:pt x="70" y="1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26" name="Freeform 52"/>
          <p:cNvSpPr/>
          <p:nvPr/>
        </p:nvSpPr>
        <p:spPr>
          <a:xfrm>
            <a:off x="5812560" y="3803760"/>
            <a:ext cx="7920" cy="177840"/>
          </a:xfrm>
          <a:custGeom>
            <a:avLst/>
            <a:gdLst/>
            <a:ahLst/>
            <a:rect l="0" t="0" r="r" b="b"/>
            <a:pathLst>
              <a:path w="22" h="494">
                <a:moveTo>
                  <a:pt x="21" y="18"/>
                </a:moveTo>
                <a:cubicBezTo>
                  <a:pt x="21" y="8"/>
                  <a:pt x="21" y="0"/>
                  <a:pt x="11" y="0"/>
                </a:cubicBezTo>
                <a:cubicBezTo>
                  <a:pt x="0" y="0"/>
                  <a:pt x="0" y="8"/>
                  <a:pt x="0" y="18"/>
                </a:cubicBezTo>
                <a:lnTo>
                  <a:pt x="0" y="476"/>
                </a:lnTo>
                <a:cubicBezTo>
                  <a:pt x="0" y="485"/>
                  <a:pt x="0" y="493"/>
                  <a:pt x="11" y="493"/>
                </a:cubicBezTo>
                <a:cubicBezTo>
                  <a:pt x="21" y="493"/>
                  <a:pt x="21" y="485"/>
                  <a:pt x="21" y="476"/>
                </a:cubicBezTo>
                <a:lnTo>
                  <a:pt x="21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27" name="Freeform 53"/>
          <p:cNvSpPr/>
          <p:nvPr/>
        </p:nvSpPr>
        <p:spPr>
          <a:xfrm>
            <a:off x="5840280" y="3787560"/>
            <a:ext cx="223560" cy="7920"/>
          </a:xfrm>
          <a:custGeom>
            <a:avLst/>
            <a:gdLst/>
            <a:ahLst/>
            <a:rect l="0" t="0" r="r" b="b"/>
            <a:pathLst>
              <a:path w="621" h="22">
                <a:moveTo>
                  <a:pt x="311" y="21"/>
                </a:moveTo>
                <a:lnTo>
                  <a:pt x="0" y="21"/>
                </a:lnTo>
                <a:lnTo>
                  <a:pt x="0" y="0"/>
                </a:lnTo>
                <a:lnTo>
                  <a:pt x="620" y="0"/>
                </a:lnTo>
                <a:lnTo>
                  <a:pt x="620" y="21"/>
                </a:lnTo>
                <a:lnTo>
                  <a:pt x="311" y="2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28" name="Freeform 54"/>
          <p:cNvSpPr/>
          <p:nvPr/>
        </p:nvSpPr>
        <p:spPr>
          <a:xfrm>
            <a:off x="5850360" y="3815640"/>
            <a:ext cx="118440" cy="122040"/>
          </a:xfrm>
          <a:custGeom>
            <a:avLst/>
            <a:gdLst/>
            <a:ahLst/>
            <a:rect l="0" t="0" r="r" b="b"/>
            <a:pathLst>
              <a:path w="329" h="339">
                <a:moveTo>
                  <a:pt x="183" y="39"/>
                </a:moveTo>
                <a:cubicBezTo>
                  <a:pt x="183" y="22"/>
                  <a:pt x="183" y="15"/>
                  <a:pt x="230" y="15"/>
                </a:cubicBezTo>
                <a:lnTo>
                  <a:pt x="246" y="15"/>
                </a:lnTo>
                <a:lnTo>
                  <a:pt x="246" y="0"/>
                </a:lnTo>
                <a:cubicBezTo>
                  <a:pt x="228" y="1"/>
                  <a:pt x="183" y="1"/>
                  <a:pt x="162" y="1"/>
                </a:cubicBezTo>
                <a:cubicBezTo>
                  <a:pt x="143" y="1"/>
                  <a:pt x="97" y="1"/>
                  <a:pt x="78" y="0"/>
                </a:cubicBezTo>
                <a:lnTo>
                  <a:pt x="78" y="15"/>
                </a:lnTo>
                <a:lnTo>
                  <a:pt x="95" y="15"/>
                </a:lnTo>
                <a:cubicBezTo>
                  <a:pt x="141" y="15"/>
                  <a:pt x="141" y="22"/>
                  <a:pt x="141" y="39"/>
                </a:cubicBezTo>
                <a:lnTo>
                  <a:pt x="141" y="259"/>
                </a:lnTo>
                <a:cubicBezTo>
                  <a:pt x="77" y="241"/>
                  <a:pt x="74" y="165"/>
                  <a:pt x="74" y="133"/>
                </a:cubicBezTo>
                <a:cubicBezTo>
                  <a:pt x="74" y="73"/>
                  <a:pt x="52" y="64"/>
                  <a:pt x="31" y="64"/>
                </a:cubicBezTo>
                <a:lnTo>
                  <a:pt x="13" y="64"/>
                </a:lnTo>
                <a:cubicBezTo>
                  <a:pt x="6" y="64"/>
                  <a:pt x="0" y="64"/>
                  <a:pt x="0" y="69"/>
                </a:cubicBezTo>
                <a:cubicBezTo>
                  <a:pt x="0" y="71"/>
                  <a:pt x="1" y="74"/>
                  <a:pt x="4" y="74"/>
                </a:cubicBezTo>
                <a:cubicBezTo>
                  <a:pt x="21" y="77"/>
                  <a:pt x="34" y="84"/>
                  <a:pt x="34" y="141"/>
                </a:cubicBezTo>
                <a:cubicBezTo>
                  <a:pt x="34" y="153"/>
                  <a:pt x="35" y="192"/>
                  <a:pt x="59" y="225"/>
                </a:cubicBezTo>
                <a:cubicBezTo>
                  <a:pt x="78" y="252"/>
                  <a:pt x="108" y="266"/>
                  <a:pt x="141" y="270"/>
                </a:cubicBezTo>
                <a:lnTo>
                  <a:pt x="141" y="298"/>
                </a:lnTo>
                <a:cubicBezTo>
                  <a:pt x="141" y="315"/>
                  <a:pt x="141" y="322"/>
                  <a:pt x="95" y="322"/>
                </a:cubicBezTo>
                <a:lnTo>
                  <a:pt x="78" y="322"/>
                </a:lnTo>
                <a:lnTo>
                  <a:pt x="78" y="338"/>
                </a:lnTo>
                <a:cubicBezTo>
                  <a:pt x="97" y="336"/>
                  <a:pt x="141" y="336"/>
                  <a:pt x="162" y="336"/>
                </a:cubicBezTo>
                <a:cubicBezTo>
                  <a:pt x="182" y="336"/>
                  <a:pt x="228" y="336"/>
                  <a:pt x="246" y="338"/>
                </a:cubicBezTo>
                <a:lnTo>
                  <a:pt x="246" y="322"/>
                </a:lnTo>
                <a:lnTo>
                  <a:pt x="230" y="322"/>
                </a:lnTo>
                <a:cubicBezTo>
                  <a:pt x="183" y="322"/>
                  <a:pt x="183" y="317"/>
                  <a:pt x="183" y="298"/>
                </a:cubicBezTo>
                <a:lnTo>
                  <a:pt x="183" y="270"/>
                </a:lnTo>
                <a:cubicBezTo>
                  <a:pt x="218" y="266"/>
                  <a:pt x="249" y="252"/>
                  <a:pt x="267" y="225"/>
                </a:cubicBezTo>
                <a:cubicBezTo>
                  <a:pt x="294" y="190"/>
                  <a:pt x="294" y="151"/>
                  <a:pt x="294" y="130"/>
                </a:cubicBezTo>
                <a:cubicBezTo>
                  <a:pt x="294" y="122"/>
                  <a:pt x="294" y="78"/>
                  <a:pt x="321" y="74"/>
                </a:cubicBezTo>
                <a:cubicBezTo>
                  <a:pt x="325" y="74"/>
                  <a:pt x="328" y="74"/>
                  <a:pt x="328" y="69"/>
                </a:cubicBezTo>
                <a:cubicBezTo>
                  <a:pt x="328" y="64"/>
                  <a:pt x="323" y="64"/>
                  <a:pt x="316" y="64"/>
                </a:cubicBezTo>
                <a:lnTo>
                  <a:pt x="297" y="64"/>
                </a:lnTo>
                <a:cubicBezTo>
                  <a:pt x="277" y="64"/>
                  <a:pt x="253" y="67"/>
                  <a:pt x="253" y="139"/>
                </a:cubicBezTo>
                <a:cubicBezTo>
                  <a:pt x="252" y="193"/>
                  <a:pt x="237" y="245"/>
                  <a:pt x="183" y="259"/>
                </a:cubicBezTo>
                <a:lnTo>
                  <a:pt x="183" y="3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29" name="Freeform 55"/>
          <p:cNvSpPr/>
          <p:nvPr/>
        </p:nvSpPr>
        <p:spPr>
          <a:xfrm>
            <a:off x="5983920" y="3908520"/>
            <a:ext cx="64440" cy="81000"/>
          </a:xfrm>
          <a:custGeom>
            <a:avLst/>
            <a:gdLst/>
            <a:ahLst/>
            <a:rect l="0" t="0" r="r" b="b"/>
            <a:pathLst>
              <a:path w="179" h="225">
                <a:moveTo>
                  <a:pt x="176" y="22"/>
                </a:moveTo>
                <a:cubicBezTo>
                  <a:pt x="178" y="17"/>
                  <a:pt x="178" y="17"/>
                  <a:pt x="178" y="14"/>
                </a:cubicBezTo>
                <a:cubicBezTo>
                  <a:pt x="178" y="7"/>
                  <a:pt x="172" y="3"/>
                  <a:pt x="167" y="3"/>
                </a:cubicBezTo>
                <a:cubicBezTo>
                  <a:pt x="162" y="3"/>
                  <a:pt x="157" y="6"/>
                  <a:pt x="153" y="11"/>
                </a:cubicBezTo>
                <a:cubicBezTo>
                  <a:pt x="151" y="14"/>
                  <a:pt x="148" y="25"/>
                  <a:pt x="147" y="32"/>
                </a:cubicBezTo>
                <a:lnTo>
                  <a:pt x="140" y="60"/>
                </a:lnTo>
                <a:cubicBezTo>
                  <a:pt x="137" y="69"/>
                  <a:pt x="127" y="112"/>
                  <a:pt x="126" y="116"/>
                </a:cubicBezTo>
                <a:cubicBezTo>
                  <a:pt x="126" y="116"/>
                  <a:pt x="111" y="147"/>
                  <a:pt x="83" y="147"/>
                </a:cubicBezTo>
                <a:cubicBezTo>
                  <a:pt x="59" y="147"/>
                  <a:pt x="59" y="125"/>
                  <a:pt x="59" y="118"/>
                </a:cubicBezTo>
                <a:cubicBezTo>
                  <a:pt x="59" y="99"/>
                  <a:pt x="67" y="77"/>
                  <a:pt x="78" y="50"/>
                </a:cubicBezTo>
                <a:cubicBezTo>
                  <a:pt x="83" y="39"/>
                  <a:pt x="84" y="35"/>
                  <a:pt x="84" y="29"/>
                </a:cubicBezTo>
                <a:cubicBezTo>
                  <a:pt x="84" y="13"/>
                  <a:pt x="70" y="0"/>
                  <a:pt x="50" y="0"/>
                </a:cubicBezTo>
                <a:cubicBezTo>
                  <a:pt x="15" y="0"/>
                  <a:pt x="0" y="48"/>
                  <a:pt x="0" y="53"/>
                </a:cubicBezTo>
                <a:cubicBezTo>
                  <a:pt x="0" y="57"/>
                  <a:pt x="4" y="57"/>
                  <a:pt x="6" y="57"/>
                </a:cubicBezTo>
                <a:cubicBezTo>
                  <a:pt x="11" y="57"/>
                  <a:pt x="11" y="56"/>
                  <a:pt x="13" y="52"/>
                </a:cubicBezTo>
                <a:cubicBezTo>
                  <a:pt x="21" y="24"/>
                  <a:pt x="36" y="10"/>
                  <a:pt x="49" y="10"/>
                </a:cubicBezTo>
                <a:cubicBezTo>
                  <a:pt x="56" y="10"/>
                  <a:pt x="59" y="14"/>
                  <a:pt x="59" y="22"/>
                </a:cubicBezTo>
                <a:cubicBezTo>
                  <a:pt x="59" y="29"/>
                  <a:pt x="55" y="38"/>
                  <a:pt x="53" y="42"/>
                </a:cubicBezTo>
                <a:cubicBezTo>
                  <a:pt x="36" y="84"/>
                  <a:pt x="34" y="97"/>
                  <a:pt x="34" y="112"/>
                </a:cubicBezTo>
                <a:cubicBezTo>
                  <a:pt x="34" y="118"/>
                  <a:pt x="34" y="134"/>
                  <a:pt x="46" y="146"/>
                </a:cubicBezTo>
                <a:cubicBezTo>
                  <a:pt x="57" y="154"/>
                  <a:pt x="73" y="157"/>
                  <a:pt x="81" y="157"/>
                </a:cubicBezTo>
                <a:cubicBezTo>
                  <a:pt x="95" y="157"/>
                  <a:pt x="108" y="151"/>
                  <a:pt x="119" y="141"/>
                </a:cubicBezTo>
                <a:cubicBezTo>
                  <a:pt x="115" y="160"/>
                  <a:pt x="111" y="175"/>
                  <a:pt x="97" y="192"/>
                </a:cubicBezTo>
                <a:cubicBezTo>
                  <a:pt x="87" y="203"/>
                  <a:pt x="73" y="214"/>
                  <a:pt x="55" y="214"/>
                </a:cubicBezTo>
                <a:cubicBezTo>
                  <a:pt x="52" y="214"/>
                  <a:pt x="36" y="214"/>
                  <a:pt x="29" y="203"/>
                </a:cubicBezTo>
                <a:cubicBezTo>
                  <a:pt x="48" y="200"/>
                  <a:pt x="48" y="183"/>
                  <a:pt x="48" y="183"/>
                </a:cubicBezTo>
                <a:cubicBezTo>
                  <a:pt x="48" y="172"/>
                  <a:pt x="38" y="171"/>
                  <a:pt x="34" y="171"/>
                </a:cubicBezTo>
                <a:cubicBezTo>
                  <a:pt x="25" y="171"/>
                  <a:pt x="14" y="178"/>
                  <a:pt x="14" y="193"/>
                </a:cubicBezTo>
                <a:cubicBezTo>
                  <a:pt x="14" y="211"/>
                  <a:pt x="31" y="224"/>
                  <a:pt x="55" y="224"/>
                </a:cubicBezTo>
                <a:cubicBezTo>
                  <a:pt x="90" y="224"/>
                  <a:pt x="133" y="196"/>
                  <a:pt x="144" y="153"/>
                </a:cubicBezTo>
                <a:lnTo>
                  <a:pt x="176" y="2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30" name="Freeform 56"/>
          <p:cNvSpPr/>
          <p:nvPr/>
        </p:nvSpPr>
        <p:spPr>
          <a:xfrm>
            <a:off x="6073200" y="3803760"/>
            <a:ext cx="40320" cy="177840"/>
          </a:xfrm>
          <a:custGeom>
            <a:avLst/>
            <a:gdLst/>
            <a:ahLst/>
            <a:rect l="0" t="0" r="r" b="b"/>
            <a:pathLst>
              <a:path w="112" h="494">
                <a:moveTo>
                  <a:pt x="109" y="255"/>
                </a:moveTo>
                <a:cubicBezTo>
                  <a:pt x="111" y="249"/>
                  <a:pt x="111" y="248"/>
                  <a:pt x="111" y="246"/>
                </a:cubicBezTo>
                <a:cubicBezTo>
                  <a:pt x="111" y="245"/>
                  <a:pt x="111" y="244"/>
                  <a:pt x="109" y="238"/>
                </a:cubicBezTo>
                <a:lnTo>
                  <a:pt x="21" y="11"/>
                </a:lnTo>
                <a:cubicBezTo>
                  <a:pt x="18" y="3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1"/>
                  <a:pt x="0" y="13"/>
                  <a:pt x="3" y="18"/>
                </a:cubicBezTo>
                <a:lnTo>
                  <a:pt x="91" y="246"/>
                </a:lnTo>
                <a:lnTo>
                  <a:pt x="3" y="475"/>
                </a:lnTo>
                <a:cubicBezTo>
                  <a:pt x="0" y="480"/>
                  <a:pt x="0" y="482"/>
                  <a:pt x="0" y="483"/>
                </a:cubicBezTo>
                <a:cubicBezTo>
                  <a:pt x="0" y="489"/>
                  <a:pt x="4" y="493"/>
                  <a:pt x="10" y="493"/>
                </a:cubicBezTo>
                <a:cubicBezTo>
                  <a:pt x="17" y="493"/>
                  <a:pt x="18" y="489"/>
                  <a:pt x="21" y="483"/>
                </a:cubicBezTo>
                <a:lnTo>
                  <a:pt x="109" y="25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31" name="Freeform 57"/>
          <p:cNvSpPr/>
          <p:nvPr/>
        </p:nvSpPr>
        <p:spPr>
          <a:xfrm>
            <a:off x="4959000" y="4021200"/>
            <a:ext cx="1094040" cy="213120"/>
          </a:xfrm>
          <a:custGeom>
            <a:avLst/>
            <a:gdLst/>
            <a:ahLst/>
            <a:rect l="0" t="0" r="r" b="b"/>
            <a:pathLst>
              <a:path w="3039" h="592">
                <a:moveTo>
                  <a:pt x="1519" y="591"/>
                </a:moveTo>
                <a:lnTo>
                  <a:pt x="0" y="591"/>
                </a:lnTo>
                <a:lnTo>
                  <a:pt x="0" y="0"/>
                </a:lnTo>
                <a:lnTo>
                  <a:pt x="3038" y="0"/>
                </a:lnTo>
                <a:lnTo>
                  <a:pt x="3038" y="591"/>
                </a:lnTo>
                <a:lnTo>
                  <a:pt x="1519" y="591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1632" name="Freeform 58"/>
          <p:cNvSpPr/>
          <p:nvPr/>
        </p:nvSpPr>
        <p:spPr>
          <a:xfrm>
            <a:off x="4966920" y="4061880"/>
            <a:ext cx="119160" cy="131400"/>
          </a:xfrm>
          <a:custGeom>
            <a:avLst/>
            <a:gdLst/>
            <a:ahLst/>
            <a:rect l="0" t="0" r="r" b="b"/>
            <a:pathLst>
              <a:path w="331" h="365">
                <a:moveTo>
                  <a:pt x="260" y="7"/>
                </a:moveTo>
                <a:cubicBezTo>
                  <a:pt x="256" y="0"/>
                  <a:pt x="256" y="0"/>
                  <a:pt x="249" y="0"/>
                </a:cubicBezTo>
                <a:cubicBezTo>
                  <a:pt x="216" y="0"/>
                  <a:pt x="154" y="14"/>
                  <a:pt x="129" y="56"/>
                </a:cubicBezTo>
                <a:cubicBezTo>
                  <a:pt x="122" y="42"/>
                  <a:pt x="98" y="6"/>
                  <a:pt x="60" y="6"/>
                </a:cubicBezTo>
                <a:cubicBezTo>
                  <a:pt x="27" y="6"/>
                  <a:pt x="4" y="36"/>
                  <a:pt x="4" y="64"/>
                </a:cubicBezTo>
                <a:cubicBezTo>
                  <a:pt x="4" y="84"/>
                  <a:pt x="15" y="95"/>
                  <a:pt x="29" y="111"/>
                </a:cubicBezTo>
                <a:cubicBezTo>
                  <a:pt x="57" y="137"/>
                  <a:pt x="57" y="146"/>
                  <a:pt x="57" y="164"/>
                </a:cubicBezTo>
                <a:cubicBezTo>
                  <a:pt x="57" y="193"/>
                  <a:pt x="55" y="223"/>
                  <a:pt x="34" y="223"/>
                </a:cubicBezTo>
                <a:cubicBezTo>
                  <a:pt x="20" y="223"/>
                  <a:pt x="17" y="204"/>
                  <a:pt x="17" y="196"/>
                </a:cubicBezTo>
                <a:cubicBezTo>
                  <a:pt x="17" y="192"/>
                  <a:pt x="17" y="188"/>
                  <a:pt x="10" y="188"/>
                </a:cubicBezTo>
                <a:cubicBezTo>
                  <a:pt x="4" y="188"/>
                  <a:pt x="4" y="193"/>
                  <a:pt x="4" y="195"/>
                </a:cubicBezTo>
                <a:cubicBezTo>
                  <a:pt x="4" y="204"/>
                  <a:pt x="8" y="234"/>
                  <a:pt x="34" y="234"/>
                </a:cubicBezTo>
                <a:cubicBezTo>
                  <a:pt x="73" y="234"/>
                  <a:pt x="73" y="171"/>
                  <a:pt x="73" y="160"/>
                </a:cubicBezTo>
                <a:cubicBezTo>
                  <a:pt x="73" y="144"/>
                  <a:pt x="73" y="126"/>
                  <a:pt x="39" y="94"/>
                </a:cubicBezTo>
                <a:cubicBezTo>
                  <a:pt x="25" y="83"/>
                  <a:pt x="20" y="74"/>
                  <a:pt x="20" y="64"/>
                </a:cubicBezTo>
                <a:cubicBezTo>
                  <a:pt x="20" y="42"/>
                  <a:pt x="34" y="17"/>
                  <a:pt x="59" y="17"/>
                </a:cubicBezTo>
                <a:cubicBezTo>
                  <a:pt x="85" y="17"/>
                  <a:pt x="105" y="55"/>
                  <a:pt x="105" y="112"/>
                </a:cubicBezTo>
                <a:lnTo>
                  <a:pt x="105" y="259"/>
                </a:lnTo>
                <a:cubicBezTo>
                  <a:pt x="105" y="263"/>
                  <a:pt x="105" y="354"/>
                  <a:pt x="73" y="354"/>
                </a:cubicBezTo>
                <a:cubicBezTo>
                  <a:pt x="55" y="354"/>
                  <a:pt x="36" y="339"/>
                  <a:pt x="25" y="307"/>
                </a:cubicBezTo>
                <a:cubicBezTo>
                  <a:pt x="27" y="307"/>
                  <a:pt x="36" y="304"/>
                  <a:pt x="36" y="300"/>
                </a:cubicBezTo>
                <a:cubicBezTo>
                  <a:pt x="36" y="297"/>
                  <a:pt x="34" y="294"/>
                  <a:pt x="32" y="294"/>
                </a:cubicBezTo>
                <a:cubicBezTo>
                  <a:pt x="29" y="294"/>
                  <a:pt x="24" y="297"/>
                  <a:pt x="21" y="297"/>
                </a:cubicBezTo>
                <a:cubicBezTo>
                  <a:pt x="21" y="294"/>
                  <a:pt x="18" y="288"/>
                  <a:pt x="15" y="288"/>
                </a:cubicBezTo>
                <a:cubicBezTo>
                  <a:pt x="11" y="288"/>
                  <a:pt x="8" y="293"/>
                  <a:pt x="8" y="296"/>
                </a:cubicBezTo>
                <a:cubicBezTo>
                  <a:pt x="8" y="297"/>
                  <a:pt x="10" y="301"/>
                  <a:pt x="10" y="303"/>
                </a:cubicBezTo>
                <a:cubicBezTo>
                  <a:pt x="7" y="303"/>
                  <a:pt x="0" y="305"/>
                  <a:pt x="0" y="310"/>
                </a:cubicBezTo>
                <a:cubicBezTo>
                  <a:pt x="0" y="312"/>
                  <a:pt x="3" y="315"/>
                  <a:pt x="6" y="315"/>
                </a:cubicBezTo>
                <a:cubicBezTo>
                  <a:pt x="7" y="315"/>
                  <a:pt x="13" y="312"/>
                  <a:pt x="14" y="312"/>
                </a:cubicBezTo>
                <a:cubicBezTo>
                  <a:pt x="31" y="354"/>
                  <a:pt x="56" y="364"/>
                  <a:pt x="73" y="364"/>
                </a:cubicBezTo>
                <a:cubicBezTo>
                  <a:pt x="108" y="364"/>
                  <a:pt x="147" y="319"/>
                  <a:pt x="147" y="220"/>
                </a:cubicBezTo>
                <a:lnTo>
                  <a:pt x="147" y="183"/>
                </a:lnTo>
                <a:lnTo>
                  <a:pt x="203" y="183"/>
                </a:lnTo>
                <a:lnTo>
                  <a:pt x="210" y="291"/>
                </a:lnTo>
                <a:cubicBezTo>
                  <a:pt x="210" y="295"/>
                  <a:pt x="209" y="298"/>
                  <a:pt x="209" y="308"/>
                </a:cubicBezTo>
                <a:cubicBezTo>
                  <a:pt x="209" y="338"/>
                  <a:pt x="232" y="364"/>
                  <a:pt x="266" y="364"/>
                </a:cubicBezTo>
                <a:cubicBezTo>
                  <a:pt x="272" y="364"/>
                  <a:pt x="273" y="364"/>
                  <a:pt x="283" y="357"/>
                </a:cubicBezTo>
                <a:lnTo>
                  <a:pt x="318" y="331"/>
                </a:lnTo>
                <a:cubicBezTo>
                  <a:pt x="323" y="325"/>
                  <a:pt x="325" y="325"/>
                  <a:pt x="325" y="322"/>
                </a:cubicBezTo>
                <a:cubicBezTo>
                  <a:pt x="325" y="319"/>
                  <a:pt x="316" y="315"/>
                  <a:pt x="315" y="315"/>
                </a:cubicBezTo>
                <a:cubicBezTo>
                  <a:pt x="312" y="315"/>
                  <a:pt x="294" y="331"/>
                  <a:pt x="272" y="349"/>
                </a:cubicBezTo>
                <a:cubicBezTo>
                  <a:pt x="255" y="338"/>
                  <a:pt x="249" y="321"/>
                  <a:pt x="249" y="308"/>
                </a:cubicBezTo>
                <a:cubicBezTo>
                  <a:pt x="249" y="298"/>
                  <a:pt x="252" y="297"/>
                  <a:pt x="252" y="291"/>
                </a:cubicBezTo>
                <a:cubicBezTo>
                  <a:pt x="252" y="277"/>
                  <a:pt x="249" y="252"/>
                  <a:pt x="249" y="237"/>
                </a:cubicBezTo>
                <a:cubicBezTo>
                  <a:pt x="248" y="227"/>
                  <a:pt x="245" y="186"/>
                  <a:pt x="245" y="179"/>
                </a:cubicBezTo>
                <a:cubicBezTo>
                  <a:pt x="273" y="171"/>
                  <a:pt x="326" y="139"/>
                  <a:pt x="328" y="139"/>
                </a:cubicBezTo>
                <a:cubicBezTo>
                  <a:pt x="329" y="137"/>
                  <a:pt x="330" y="136"/>
                  <a:pt x="330" y="134"/>
                </a:cubicBezTo>
                <a:cubicBezTo>
                  <a:pt x="330" y="133"/>
                  <a:pt x="328" y="127"/>
                  <a:pt x="326" y="126"/>
                </a:cubicBezTo>
                <a:lnTo>
                  <a:pt x="260" y="7"/>
                </a:lnTo>
                <a:moveTo>
                  <a:pt x="288" y="143"/>
                </a:moveTo>
                <a:cubicBezTo>
                  <a:pt x="244" y="168"/>
                  <a:pt x="232" y="168"/>
                  <a:pt x="218" y="168"/>
                </a:cubicBezTo>
                <a:lnTo>
                  <a:pt x="147" y="168"/>
                </a:lnTo>
                <a:lnTo>
                  <a:pt x="147" y="144"/>
                </a:lnTo>
                <a:cubicBezTo>
                  <a:pt x="147" y="109"/>
                  <a:pt x="143" y="91"/>
                  <a:pt x="137" y="76"/>
                </a:cubicBezTo>
                <a:cubicBezTo>
                  <a:pt x="154" y="28"/>
                  <a:pt x="218" y="18"/>
                  <a:pt x="218" y="18"/>
                </a:cubicBezTo>
                <a:cubicBezTo>
                  <a:pt x="220" y="18"/>
                  <a:pt x="223" y="24"/>
                  <a:pt x="223" y="24"/>
                </a:cubicBezTo>
                <a:lnTo>
                  <a:pt x="288" y="1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33" name="Freeform 59"/>
          <p:cNvSpPr/>
          <p:nvPr/>
        </p:nvSpPr>
        <p:spPr>
          <a:xfrm>
            <a:off x="5095080" y="4110840"/>
            <a:ext cx="68760" cy="81000"/>
          </a:xfrm>
          <a:custGeom>
            <a:avLst/>
            <a:gdLst/>
            <a:ahLst/>
            <a:rect l="0" t="0" r="r" b="b"/>
            <a:pathLst>
              <a:path w="191" h="225">
                <a:moveTo>
                  <a:pt x="70" y="105"/>
                </a:moveTo>
                <a:cubicBezTo>
                  <a:pt x="84" y="105"/>
                  <a:pt x="120" y="104"/>
                  <a:pt x="146" y="92"/>
                </a:cubicBezTo>
                <a:cubicBezTo>
                  <a:pt x="181" y="78"/>
                  <a:pt x="183" y="49"/>
                  <a:pt x="183" y="42"/>
                </a:cubicBezTo>
                <a:cubicBezTo>
                  <a:pt x="183" y="21"/>
                  <a:pt x="164" y="0"/>
                  <a:pt x="130" y="0"/>
                </a:cubicBezTo>
                <a:cubicBezTo>
                  <a:pt x="74" y="0"/>
                  <a:pt x="0" y="48"/>
                  <a:pt x="0" y="134"/>
                </a:cubicBezTo>
                <a:cubicBezTo>
                  <a:pt x="0" y="185"/>
                  <a:pt x="29" y="224"/>
                  <a:pt x="78" y="224"/>
                </a:cubicBezTo>
                <a:cubicBezTo>
                  <a:pt x="148" y="224"/>
                  <a:pt x="190" y="172"/>
                  <a:pt x="190" y="165"/>
                </a:cubicBezTo>
                <a:cubicBezTo>
                  <a:pt x="190" y="162"/>
                  <a:pt x="188" y="160"/>
                  <a:pt x="185" y="160"/>
                </a:cubicBezTo>
                <a:cubicBezTo>
                  <a:pt x="182" y="160"/>
                  <a:pt x="181" y="161"/>
                  <a:pt x="178" y="164"/>
                </a:cubicBezTo>
                <a:cubicBezTo>
                  <a:pt x="139" y="213"/>
                  <a:pt x="85" y="213"/>
                  <a:pt x="78" y="213"/>
                </a:cubicBezTo>
                <a:cubicBezTo>
                  <a:pt x="41" y="213"/>
                  <a:pt x="35" y="172"/>
                  <a:pt x="35" y="155"/>
                </a:cubicBezTo>
                <a:cubicBezTo>
                  <a:pt x="35" y="150"/>
                  <a:pt x="36" y="134"/>
                  <a:pt x="43" y="105"/>
                </a:cubicBezTo>
                <a:lnTo>
                  <a:pt x="70" y="105"/>
                </a:lnTo>
                <a:moveTo>
                  <a:pt x="46" y="94"/>
                </a:moveTo>
                <a:cubicBezTo>
                  <a:pt x="66" y="18"/>
                  <a:pt x="118" y="11"/>
                  <a:pt x="130" y="11"/>
                </a:cubicBezTo>
                <a:cubicBezTo>
                  <a:pt x="153" y="11"/>
                  <a:pt x="167" y="25"/>
                  <a:pt x="167" y="42"/>
                </a:cubicBezTo>
                <a:cubicBezTo>
                  <a:pt x="167" y="94"/>
                  <a:pt x="87" y="94"/>
                  <a:pt x="67" y="94"/>
                </a:cubicBezTo>
                <a:lnTo>
                  <a:pt x="46" y="9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34" name="Freeform 60"/>
          <p:cNvSpPr/>
          <p:nvPr/>
        </p:nvSpPr>
        <p:spPr>
          <a:xfrm>
            <a:off x="5188680" y="4056120"/>
            <a:ext cx="40320" cy="177840"/>
          </a:xfrm>
          <a:custGeom>
            <a:avLst/>
            <a:gdLst/>
            <a:ahLst/>
            <a:rect l="0" t="0" r="r" b="b"/>
            <a:pathLst>
              <a:path w="112" h="494">
                <a:moveTo>
                  <a:pt x="109" y="18"/>
                </a:moveTo>
                <a:cubicBezTo>
                  <a:pt x="111" y="14"/>
                  <a:pt x="111" y="13"/>
                  <a:pt x="111" y="10"/>
                </a:cubicBezTo>
                <a:cubicBezTo>
                  <a:pt x="111" y="4"/>
                  <a:pt x="106" y="0"/>
                  <a:pt x="101" y="0"/>
                </a:cubicBezTo>
                <a:cubicBezTo>
                  <a:pt x="97" y="0"/>
                  <a:pt x="94" y="3"/>
                  <a:pt x="90" y="11"/>
                </a:cubicBezTo>
                <a:lnTo>
                  <a:pt x="3" y="238"/>
                </a:lnTo>
                <a:cubicBezTo>
                  <a:pt x="1" y="241"/>
                  <a:pt x="0" y="244"/>
                  <a:pt x="0" y="246"/>
                </a:cubicBezTo>
                <a:cubicBezTo>
                  <a:pt x="0" y="248"/>
                  <a:pt x="0" y="249"/>
                  <a:pt x="3" y="255"/>
                </a:cubicBezTo>
                <a:lnTo>
                  <a:pt x="90" y="482"/>
                </a:lnTo>
                <a:cubicBezTo>
                  <a:pt x="91" y="487"/>
                  <a:pt x="94" y="493"/>
                  <a:pt x="101" y="493"/>
                </a:cubicBezTo>
                <a:cubicBezTo>
                  <a:pt x="106" y="493"/>
                  <a:pt x="111" y="489"/>
                  <a:pt x="111" y="483"/>
                </a:cubicBezTo>
                <a:cubicBezTo>
                  <a:pt x="111" y="482"/>
                  <a:pt x="111" y="482"/>
                  <a:pt x="109" y="476"/>
                </a:cubicBezTo>
                <a:lnTo>
                  <a:pt x="21" y="246"/>
                </a:lnTo>
                <a:lnTo>
                  <a:pt x="109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35" name="Freeform 61"/>
          <p:cNvSpPr/>
          <p:nvPr/>
        </p:nvSpPr>
        <p:spPr>
          <a:xfrm>
            <a:off x="5248440" y="4068000"/>
            <a:ext cx="118440" cy="122040"/>
          </a:xfrm>
          <a:custGeom>
            <a:avLst/>
            <a:gdLst/>
            <a:ahLst/>
            <a:rect l="0" t="0" r="r" b="b"/>
            <a:pathLst>
              <a:path w="329" h="339">
                <a:moveTo>
                  <a:pt x="183" y="39"/>
                </a:moveTo>
                <a:cubicBezTo>
                  <a:pt x="183" y="22"/>
                  <a:pt x="183" y="15"/>
                  <a:pt x="230" y="15"/>
                </a:cubicBezTo>
                <a:lnTo>
                  <a:pt x="246" y="15"/>
                </a:lnTo>
                <a:lnTo>
                  <a:pt x="246" y="0"/>
                </a:lnTo>
                <a:cubicBezTo>
                  <a:pt x="228" y="1"/>
                  <a:pt x="183" y="1"/>
                  <a:pt x="162" y="1"/>
                </a:cubicBezTo>
                <a:cubicBezTo>
                  <a:pt x="143" y="1"/>
                  <a:pt x="97" y="1"/>
                  <a:pt x="78" y="0"/>
                </a:cubicBezTo>
                <a:lnTo>
                  <a:pt x="78" y="15"/>
                </a:lnTo>
                <a:lnTo>
                  <a:pt x="95" y="15"/>
                </a:lnTo>
                <a:cubicBezTo>
                  <a:pt x="141" y="15"/>
                  <a:pt x="141" y="22"/>
                  <a:pt x="141" y="39"/>
                </a:cubicBezTo>
                <a:lnTo>
                  <a:pt x="141" y="259"/>
                </a:lnTo>
                <a:cubicBezTo>
                  <a:pt x="77" y="241"/>
                  <a:pt x="74" y="165"/>
                  <a:pt x="74" y="133"/>
                </a:cubicBezTo>
                <a:cubicBezTo>
                  <a:pt x="74" y="73"/>
                  <a:pt x="52" y="64"/>
                  <a:pt x="31" y="64"/>
                </a:cubicBezTo>
                <a:lnTo>
                  <a:pt x="13" y="64"/>
                </a:lnTo>
                <a:cubicBezTo>
                  <a:pt x="6" y="64"/>
                  <a:pt x="0" y="64"/>
                  <a:pt x="0" y="69"/>
                </a:cubicBezTo>
                <a:cubicBezTo>
                  <a:pt x="0" y="71"/>
                  <a:pt x="1" y="74"/>
                  <a:pt x="4" y="74"/>
                </a:cubicBezTo>
                <a:cubicBezTo>
                  <a:pt x="21" y="77"/>
                  <a:pt x="34" y="84"/>
                  <a:pt x="34" y="141"/>
                </a:cubicBezTo>
                <a:cubicBezTo>
                  <a:pt x="34" y="153"/>
                  <a:pt x="35" y="192"/>
                  <a:pt x="59" y="225"/>
                </a:cubicBezTo>
                <a:cubicBezTo>
                  <a:pt x="78" y="252"/>
                  <a:pt x="108" y="266"/>
                  <a:pt x="141" y="270"/>
                </a:cubicBezTo>
                <a:lnTo>
                  <a:pt x="141" y="298"/>
                </a:lnTo>
                <a:cubicBezTo>
                  <a:pt x="141" y="315"/>
                  <a:pt x="141" y="322"/>
                  <a:pt x="95" y="322"/>
                </a:cubicBezTo>
                <a:lnTo>
                  <a:pt x="78" y="322"/>
                </a:lnTo>
                <a:lnTo>
                  <a:pt x="78" y="338"/>
                </a:lnTo>
                <a:cubicBezTo>
                  <a:pt x="97" y="336"/>
                  <a:pt x="141" y="336"/>
                  <a:pt x="162" y="336"/>
                </a:cubicBezTo>
                <a:cubicBezTo>
                  <a:pt x="182" y="336"/>
                  <a:pt x="228" y="336"/>
                  <a:pt x="246" y="338"/>
                </a:cubicBezTo>
                <a:lnTo>
                  <a:pt x="246" y="322"/>
                </a:lnTo>
                <a:lnTo>
                  <a:pt x="230" y="322"/>
                </a:lnTo>
                <a:cubicBezTo>
                  <a:pt x="183" y="322"/>
                  <a:pt x="183" y="317"/>
                  <a:pt x="183" y="298"/>
                </a:cubicBezTo>
                <a:lnTo>
                  <a:pt x="183" y="270"/>
                </a:lnTo>
                <a:cubicBezTo>
                  <a:pt x="218" y="266"/>
                  <a:pt x="249" y="252"/>
                  <a:pt x="267" y="225"/>
                </a:cubicBezTo>
                <a:cubicBezTo>
                  <a:pt x="294" y="190"/>
                  <a:pt x="294" y="151"/>
                  <a:pt x="294" y="130"/>
                </a:cubicBezTo>
                <a:cubicBezTo>
                  <a:pt x="294" y="122"/>
                  <a:pt x="294" y="78"/>
                  <a:pt x="321" y="74"/>
                </a:cubicBezTo>
                <a:cubicBezTo>
                  <a:pt x="325" y="74"/>
                  <a:pt x="328" y="74"/>
                  <a:pt x="328" y="69"/>
                </a:cubicBezTo>
                <a:cubicBezTo>
                  <a:pt x="328" y="64"/>
                  <a:pt x="323" y="64"/>
                  <a:pt x="316" y="64"/>
                </a:cubicBezTo>
                <a:lnTo>
                  <a:pt x="297" y="64"/>
                </a:lnTo>
                <a:cubicBezTo>
                  <a:pt x="277" y="64"/>
                  <a:pt x="253" y="67"/>
                  <a:pt x="253" y="139"/>
                </a:cubicBezTo>
                <a:cubicBezTo>
                  <a:pt x="252" y="193"/>
                  <a:pt x="237" y="245"/>
                  <a:pt x="183" y="259"/>
                </a:cubicBezTo>
                <a:lnTo>
                  <a:pt x="183" y="3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36" name="Freeform 62"/>
          <p:cNvSpPr/>
          <p:nvPr/>
        </p:nvSpPr>
        <p:spPr>
          <a:xfrm>
            <a:off x="5383800" y="4160880"/>
            <a:ext cx="57960" cy="56880"/>
          </a:xfrm>
          <a:custGeom>
            <a:avLst/>
            <a:gdLst/>
            <a:ahLst/>
            <a:rect l="0" t="0" r="r" b="b"/>
            <a:pathLst>
              <a:path w="161" h="158">
                <a:moveTo>
                  <a:pt x="38" y="123"/>
                </a:moveTo>
                <a:cubicBezTo>
                  <a:pt x="46" y="113"/>
                  <a:pt x="52" y="106"/>
                  <a:pt x="83" y="84"/>
                </a:cubicBezTo>
                <a:cubicBezTo>
                  <a:pt x="90" y="77"/>
                  <a:pt x="115" y="56"/>
                  <a:pt x="126" y="48"/>
                </a:cubicBezTo>
                <a:cubicBezTo>
                  <a:pt x="147" y="27"/>
                  <a:pt x="160" y="8"/>
                  <a:pt x="160" y="4"/>
                </a:cubicBezTo>
                <a:cubicBezTo>
                  <a:pt x="160" y="0"/>
                  <a:pt x="155" y="0"/>
                  <a:pt x="154" y="0"/>
                </a:cubicBezTo>
                <a:cubicBezTo>
                  <a:pt x="151" y="0"/>
                  <a:pt x="150" y="0"/>
                  <a:pt x="148" y="3"/>
                </a:cubicBezTo>
                <a:cubicBezTo>
                  <a:pt x="137" y="20"/>
                  <a:pt x="130" y="25"/>
                  <a:pt x="122" y="25"/>
                </a:cubicBezTo>
                <a:cubicBezTo>
                  <a:pt x="118" y="25"/>
                  <a:pt x="112" y="24"/>
                  <a:pt x="102" y="14"/>
                </a:cubicBezTo>
                <a:cubicBezTo>
                  <a:pt x="90" y="3"/>
                  <a:pt x="83" y="0"/>
                  <a:pt x="74" y="0"/>
                </a:cubicBezTo>
                <a:cubicBezTo>
                  <a:pt x="46" y="0"/>
                  <a:pt x="28" y="31"/>
                  <a:pt x="28" y="41"/>
                </a:cubicBezTo>
                <a:cubicBezTo>
                  <a:pt x="28" y="43"/>
                  <a:pt x="31" y="45"/>
                  <a:pt x="34" y="45"/>
                </a:cubicBezTo>
                <a:cubicBezTo>
                  <a:pt x="38" y="45"/>
                  <a:pt x="39" y="43"/>
                  <a:pt x="41" y="41"/>
                </a:cubicBezTo>
                <a:cubicBezTo>
                  <a:pt x="45" y="28"/>
                  <a:pt x="64" y="27"/>
                  <a:pt x="70" y="27"/>
                </a:cubicBezTo>
                <a:cubicBezTo>
                  <a:pt x="78" y="27"/>
                  <a:pt x="87" y="29"/>
                  <a:pt x="92" y="31"/>
                </a:cubicBezTo>
                <a:cubicBezTo>
                  <a:pt x="111" y="35"/>
                  <a:pt x="113" y="35"/>
                  <a:pt x="122" y="35"/>
                </a:cubicBezTo>
                <a:cubicBezTo>
                  <a:pt x="113" y="43"/>
                  <a:pt x="106" y="50"/>
                  <a:pt x="74" y="77"/>
                </a:cubicBezTo>
                <a:cubicBezTo>
                  <a:pt x="48" y="98"/>
                  <a:pt x="38" y="106"/>
                  <a:pt x="31" y="113"/>
                </a:cubicBezTo>
                <a:cubicBezTo>
                  <a:pt x="10" y="134"/>
                  <a:pt x="0" y="150"/>
                  <a:pt x="0" y="153"/>
                </a:cubicBezTo>
                <a:cubicBezTo>
                  <a:pt x="0" y="157"/>
                  <a:pt x="4" y="157"/>
                  <a:pt x="6" y="157"/>
                </a:cubicBezTo>
                <a:cubicBezTo>
                  <a:pt x="10" y="157"/>
                  <a:pt x="10" y="155"/>
                  <a:pt x="11" y="153"/>
                </a:cubicBezTo>
                <a:cubicBezTo>
                  <a:pt x="21" y="140"/>
                  <a:pt x="32" y="132"/>
                  <a:pt x="43" y="132"/>
                </a:cubicBezTo>
                <a:cubicBezTo>
                  <a:pt x="48" y="132"/>
                  <a:pt x="53" y="133"/>
                  <a:pt x="63" y="141"/>
                </a:cubicBezTo>
                <a:cubicBezTo>
                  <a:pt x="73" y="151"/>
                  <a:pt x="80" y="157"/>
                  <a:pt x="91" y="157"/>
                </a:cubicBezTo>
                <a:cubicBezTo>
                  <a:pt x="129" y="157"/>
                  <a:pt x="151" y="115"/>
                  <a:pt x="151" y="102"/>
                </a:cubicBezTo>
                <a:cubicBezTo>
                  <a:pt x="151" y="98"/>
                  <a:pt x="148" y="98"/>
                  <a:pt x="146" y="98"/>
                </a:cubicBezTo>
                <a:cubicBezTo>
                  <a:pt x="141" y="98"/>
                  <a:pt x="141" y="99"/>
                  <a:pt x="140" y="104"/>
                </a:cubicBezTo>
                <a:cubicBezTo>
                  <a:pt x="133" y="122"/>
                  <a:pt x="112" y="130"/>
                  <a:pt x="95" y="130"/>
                </a:cubicBezTo>
                <a:cubicBezTo>
                  <a:pt x="88" y="130"/>
                  <a:pt x="78" y="127"/>
                  <a:pt x="70" y="126"/>
                </a:cubicBezTo>
                <a:cubicBezTo>
                  <a:pt x="55" y="122"/>
                  <a:pt x="52" y="122"/>
                  <a:pt x="45" y="122"/>
                </a:cubicBezTo>
                <a:cubicBezTo>
                  <a:pt x="45" y="122"/>
                  <a:pt x="39" y="122"/>
                  <a:pt x="38" y="12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37" name="Freeform 63"/>
          <p:cNvSpPr/>
          <p:nvPr/>
        </p:nvSpPr>
        <p:spPr>
          <a:xfrm>
            <a:off x="5478480" y="4056120"/>
            <a:ext cx="7920" cy="177840"/>
          </a:xfrm>
          <a:custGeom>
            <a:avLst/>
            <a:gdLst/>
            <a:ahLst/>
            <a:rect l="0" t="0" r="r" b="b"/>
            <a:pathLst>
              <a:path w="22" h="494">
                <a:moveTo>
                  <a:pt x="21" y="18"/>
                </a:moveTo>
                <a:cubicBezTo>
                  <a:pt x="21" y="8"/>
                  <a:pt x="21" y="0"/>
                  <a:pt x="11" y="0"/>
                </a:cubicBezTo>
                <a:cubicBezTo>
                  <a:pt x="0" y="0"/>
                  <a:pt x="0" y="8"/>
                  <a:pt x="0" y="18"/>
                </a:cubicBezTo>
                <a:lnTo>
                  <a:pt x="0" y="476"/>
                </a:lnTo>
                <a:cubicBezTo>
                  <a:pt x="0" y="485"/>
                  <a:pt x="0" y="493"/>
                  <a:pt x="11" y="493"/>
                </a:cubicBezTo>
                <a:cubicBezTo>
                  <a:pt x="21" y="493"/>
                  <a:pt x="21" y="485"/>
                  <a:pt x="21" y="476"/>
                </a:cubicBezTo>
                <a:lnTo>
                  <a:pt x="21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38" name="Freeform 64"/>
          <p:cNvSpPr/>
          <p:nvPr/>
        </p:nvSpPr>
        <p:spPr>
          <a:xfrm>
            <a:off x="5557320" y="4021200"/>
            <a:ext cx="48240" cy="28080"/>
          </a:xfrm>
          <a:custGeom>
            <a:avLst/>
            <a:gdLst/>
            <a:ahLst/>
            <a:rect l="0" t="0" r="r" b="b"/>
            <a:pathLst>
              <a:path w="134" h="78">
                <a:moveTo>
                  <a:pt x="67" y="0"/>
                </a:moveTo>
                <a:lnTo>
                  <a:pt x="0" y="69"/>
                </a:lnTo>
                <a:lnTo>
                  <a:pt x="8" y="77"/>
                </a:lnTo>
                <a:lnTo>
                  <a:pt x="67" y="27"/>
                </a:lnTo>
                <a:lnTo>
                  <a:pt x="123" y="77"/>
                </a:lnTo>
                <a:lnTo>
                  <a:pt x="133" y="69"/>
                </a:lnTo>
                <a:lnTo>
                  <a:pt x="67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39" name="Freeform 65"/>
          <p:cNvSpPr/>
          <p:nvPr/>
        </p:nvSpPr>
        <p:spPr>
          <a:xfrm>
            <a:off x="5515920" y="4064040"/>
            <a:ext cx="105840" cy="129960"/>
          </a:xfrm>
          <a:custGeom>
            <a:avLst/>
            <a:gdLst/>
            <a:ahLst/>
            <a:rect l="0" t="0" r="r" b="b"/>
            <a:pathLst>
              <a:path w="294" h="361">
                <a:moveTo>
                  <a:pt x="293" y="6"/>
                </a:moveTo>
                <a:cubicBezTo>
                  <a:pt x="293" y="3"/>
                  <a:pt x="293" y="0"/>
                  <a:pt x="288" y="0"/>
                </a:cubicBezTo>
                <a:cubicBezTo>
                  <a:pt x="286" y="0"/>
                  <a:pt x="284" y="0"/>
                  <a:pt x="279" y="7"/>
                </a:cubicBezTo>
                <a:lnTo>
                  <a:pt x="255" y="35"/>
                </a:lnTo>
                <a:cubicBezTo>
                  <a:pt x="242" y="13"/>
                  <a:pt x="217" y="0"/>
                  <a:pt x="185" y="0"/>
                </a:cubicBezTo>
                <a:cubicBezTo>
                  <a:pt x="122" y="0"/>
                  <a:pt x="62" y="57"/>
                  <a:pt x="62" y="116"/>
                </a:cubicBezTo>
                <a:cubicBezTo>
                  <a:pt x="62" y="157"/>
                  <a:pt x="88" y="179"/>
                  <a:pt x="113" y="186"/>
                </a:cubicBezTo>
                <a:lnTo>
                  <a:pt x="167" y="200"/>
                </a:lnTo>
                <a:cubicBezTo>
                  <a:pt x="185" y="204"/>
                  <a:pt x="213" y="213"/>
                  <a:pt x="213" y="253"/>
                </a:cubicBezTo>
                <a:cubicBezTo>
                  <a:pt x="213" y="297"/>
                  <a:pt x="172" y="345"/>
                  <a:pt x="123" y="345"/>
                </a:cubicBezTo>
                <a:cubicBezTo>
                  <a:pt x="91" y="345"/>
                  <a:pt x="36" y="333"/>
                  <a:pt x="36" y="272"/>
                </a:cubicBezTo>
                <a:cubicBezTo>
                  <a:pt x="36" y="260"/>
                  <a:pt x="39" y="248"/>
                  <a:pt x="39" y="245"/>
                </a:cubicBezTo>
                <a:cubicBezTo>
                  <a:pt x="41" y="244"/>
                  <a:pt x="41" y="242"/>
                  <a:pt x="41" y="242"/>
                </a:cubicBezTo>
                <a:cubicBezTo>
                  <a:pt x="41" y="237"/>
                  <a:pt x="36" y="237"/>
                  <a:pt x="35" y="237"/>
                </a:cubicBezTo>
                <a:cubicBezTo>
                  <a:pt x="32" y="237"/>
                  <a:pt x="31" y="237"/>
                  <a:pt x="29" y="238"/>
                </a:cubicBezTo>
                <a:cubicBezTo>
                  <a:pt x="28" y="239"/>
                  <a:pt x="0" y="353"/>
                  <a:pt x="0" y="354"/>
                </a:cubicBezTo>
                <a:cubicBezTo>
                  <a:pt x="0" y="357"/>
                  <a:pt x="3" y="360"/>
                  <a:pt x="6" y="360"/>
                </a:cubicBezTo>
                <a:cubicBezTo>
                  <a:pt x="8" y="360"/>
                  <a:pt x="8" y="359"/>
                  <a:pt x="14" y="352"/>
                </a:cubicBezTo>
                <a:lnTo>
                  <a:pt x="39" y="324"/>
                </a:lnTo>
                <a:cubicBezTo>
                  <a:pt x="60" y="353"/>
                  <a:pt x="94" y="360"/>
                  <a:pt x="122" y="360"/>
                </a:cubicBezTo>
                <a:cubicBezTo>
                  <a:pt x="189" y="360"/>
                  <a:pt x="248" y="294"/>
                  <a:pt x="248" y="232"/>
                </a:cubicBezTo>
                <a:cubicBezTo>
                  <a:pt x="248" y="197"/>
                  <a:pt x="231" y="181"/>
                  <a:pt x="224" y="175"/>
                </a:cubicBezTo>
                <a:cubicBezTo>
                  <a:pt x="213" y="162"/>
                  <a:pt x="204" y="161"/>
                  <a:pt x="161" y="150"/>
                </a:cubicBezTo>
                <a:cubicBezTo>
                  <a:pt x="150" y="147"/>
                  <a:pt x="132" y="141"/>
                  <a:pt x="127" y="141"/>
                </a:cubicBezTo>
                <a:cubicBezTo>
                  <a:pt x="115" y="136"/>
                  <a:pt x="98" y="122"/>
                  <a:pt x="98" y="95"/>
                </a:cubicBezTo>
                <a:cubicBezTo>
                  <a:pt x="98" y="56"/>
                  <a:pt x="137" y="14"/>
                  <a:pt x="183" y="14"/>
                </a:cubicBezTo>
                <a:cubicBezTo>
                  <a:pt x="225" y="14"/>
                  <a:pt x="255" y="35"/>
                  <a:pt x="255" y="91"/>
                </a:cubicBezTo>
                <a:cubicBezTo>
                  <a:pt x="255" y="106"/>
                  <a:pt x="253" y="115"/>
                  <a:pt x="253" y="118"/>
                </a:cubicBezTo>
                <a:cubicBezTo>
                  <a:pt x="253" y="119"/>
                  <a:pt x="253" y="123"/>
                  <a:pt x="259" y="123"/>
                </a:cubicBezTo>
                <a:cubicBezTo>
                  <a:pt x="265" y="123"/>
                  <a:pt x="265" y="122"/>
                  <a:pt x="266" y="113"/>
                </a:cubicBezTo>
                <a:lnTo>
                  <a:pt x="293" y="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40" name="Freeform 66"/>
          <p:cNvSpPr/>
          <p:nvPr/>
        </p:nvSpPr>
        <p:spPr>
          <a:xfrm>
            <a:off x="5631840" y="4061160"/>
            <a:ext cx="67320" cy="56880"/>
          </a:xfrm>
          <a:custGeom>
            <a:avLst/>
            <a:gdLst/>
            <a:ahLst/>
            <a:rect l="0" t="0" r="r" b="b"/>
            <a:pathLst>
              <a:path w="187" h="158">
                <a:moveTo>
                  <a:pt x="70" y="116"/>
                </a:moveTo>
                <a:cubicBezTo>
                  <a:pt x="66" y="129"/>
                  <a:pt x="55" y="147"/>
                  <a:pt x="38" y="147"/>
                </a:cubicBezTo>
                <a:cubicBezTo>
                  <a:pt x="36" y="147"/>
                  <a:pt x="25" y="147"/>
                  <a:pt x="18" y="143"/>
                </a:cubicBezTo>
                <a:cubicBezTo>
                  <a:pt x="32" y="137"/>
                  <a:pt x="34" y="125"/>
                  <a:pt x="34" y="123"/>
                </a:cubicBezTo>
                <a:cubicBezTo>
                  <a:pt x="34" y="115"/>
                  <a:pt x="28" y="111"/>
                  <a:pt x="20" y="111"/>
                </a:cubicBezTo>
                <a:cubicBezTo>
                  <a:pt x="10" y="111"/>
                  <a:pt x="0" y="119"/>
                  <a:pt x="0" y="132"/>
                </a:cubicBezTo>
                <a:cubicBezTo>
                  <a:pt x="0" y="148"/>
                  <a:pt x="20" y="157"/>
                  <a:pt x="36" y="157"/>
                </a:cubicBezTo>
                <a:cubicBezTo>
                  <a:pt x="52" y="157"/>
                  <a:pt x="67" y="147"/>
                  <a:pt x="76" y="132"/>
                </a:cubicBezTo>
                <a:cubicBezTo>
                  <a:pt x="84" y="150"/>
                  <a:pt x="102" y="157"/>
                  <a:pt x="116" y="157"/>
                </a:cubicBezTo>
                <a:cubicBezTo>
                  <a:pt x="157" y="157"/>
                  <a:pt x="178" y="113"/>
                  <a:pt x="178" y="104"/>
                </a:cubicBezTo>
                <a:cubicBezTo>
                  <a:pt x="178" y="99"/>
                  <a:pt x="174" y="99"/>
                  <a:pt x="172" y="99"/>
                </a:cubicBezTo>
                <a:cubicBezTo>
                  <a:pt x="167" y="99"/>
                  <a:pt x="167" y="101"/>
                  <a:pt x="165" y="105"/>
                </a:cubicBezTo>
                <a:cubicBezTo>
                  <a:pt x="158" y="129"/>
                  <a:pt x="137" y="147"/>
                  <a:pt x="118" y="147"/>
                </a:cubicBezTo>
                <a:cubicBezTo>
                  <a:pt x="104" y="147"/>
                  <a:pt x="97" y="137"/>
                  <a:pt x="97" y="125"/>
                </a:cubicBezTo>
                <a:cubicBezTo>
                  <a:pt x="97" y="115"/>
                  <a:pt x="105" y="84"/>
                  <a:pt x="115" y="45"/>
                </a:cubicBezTo>
                <a:cubicBezTo>
                  <a:pt x="122" y="18"/>
                  <a:pt x="137" y="10"/>
                  <a:pt x="148" y="10"/>
                </a:cubicBezTo>
                <a:cubicBezTo>
                  <a:pt x="150" y="10"/>
                  <a:pt x="161" y="10"/>
                  <a:pt x="168" y="14"/>
                </a:cubicBezTo>
                <a:cubicBezTo>
                  <a:pt x="157" y="18"/>
                  <a:pt x="153" y="28"/>
                  <a:pt x="153" y="34"/>
                </a:cubicBezTo>
                <a:cubicBezTo>
                  <a:pt x="153" y="42"/>
                  <a:pt x="158" y="46"/>
                  <a:pt x="167" y="46"/>
                </a:cubicBezTo>
                <a:cubicBezTo>
                  <a:pt x="174" y="46"/>
                  <a:pt x="186" y="41"/>
                  <a:pt x="186" y="25"/>
                </a:cubicBezTo>
                <a:cubicBezTo>
                  <a:pt x="186" y="6"/>
                  <a:pt x="164" y="0"/>
                  <a:pt x="150" y="0"/>
                </a:cubicBezTo>
                <a:cubicBezTo>
                  <a:pt x="132" y="0"/>
                  <a:pt x="119" y="11"/>
                  <a:pt x="111" y="25"/>
                </a:cubicBezTo>
                <a:cubicBezTo>
                  <a:pt x="105" y="10"/>
                  <a:pt x="88" y="0"/>
                  <a:pt x="69" y="0"/>
                </a:cubicBezTo>
                <a:cubicBezTo>
                  <a:pt x="31" y="0"/>
                  <a:pt x="8" y="43"/>
                  <a:pt x="8" y="53"/>
                </a:cubicBezTo>
                <a:cubicBezTo>
                  <a:pt x="8" y="57"/>
                  <a:pt x="13" y="57"/>
                  <a:pt x="14" y="57"/>
                </a:cubicBezTo>
                <a:cubicBezTo>
                  <a:pt x="18" y="57"/>
                  <a:pt x="18" y="56"/>
                  <a:pt x="21" y="52"/>
                </a:cubicBezTo>
                <a:cubicBezTo>
                  <a:pt x="29" y="25"/>
                  <a:pt x="50" y="10"/>
                  <a:pt x="69" y="10"/>
                </a:cubicBezTo>
                <a:cubicBezTo>
                  <a:pt x="80" y="10"/>
                  <a:pt x="88" y="15"/>
                  <a:pt x="88" y="32"/>
                </a:cubicBezTo>
                <a:cubicBezTo>
                  <a:pt x="88" y="39"/>
                  <a:pt x="84" y="57"/>
                  <a:pt x="81" y="69"/>
                </a:cubicBezTo>
                <a:lnTo>
                  <a:pt x="70" y="1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41" name="Freeform 67"/>
          <p:cNvSpPr/>
          <p:nvPr/>
        </p:nvSpPr>
        <p:spPr>
          <a:xfrm>
            <a:off x="5736240" y="4056120"/>
            <a:ext cx="7920" cy="177840"/>
          </a:xfrm>
          <a:custGeom>
            <a:avLst/>
            <a:gdLst/>
            <a:ahLst/>
            <a:rect l="0" t="0" r="r" b="b"/>
            <a:pathLst>
              <a:path w="22" h="494">
                <a:moveTo>
                  <a:pt x="21" y="18"/>
                </a:moveTo>
                <a:cubicBezTo>
                  <a:pt x="21" y="8"/>
                  <a:pt x="21" y="0"/>
                  <a:pt x="11" y="0"/>
                </a:cubicBezTo>
                <a:cubicBezTo>
                  <a:pt x="0" y="0"/>
                  <a:pt x="0" y="8"/>
                  <a:pt x="0" y="18"/>
                </a:cubicBezTo>
                <a:lnTo>
                  <a:pt x="0" y="476"/>
                </a:lnTo>
                <a:cubicBezTo>
                  <a:pt x="0" y="485"/>
                  <a:pt x="0" y="493"/>
                  <a:pt x="11" y="493"/>
                </a:cubicBezTo>
                <a:cubicBezTo>
                  <a:pt x="21" y="493"/>
                  <a:pt x="21" y="485"/>
                  <a:pt x="21" y="476"/>
                </a:cubicBezTo>
                <a:lnTo>
                  <a:pt x="21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42" name="Freeform 68"/>
          <p:cNvSpPr/>
          <p:nvPr/>
        </p:nvSpPr>
        <p:spPr>
          <a:xfrm>
            <a:off x="5763960" y="4039920"/>
            <a:ext cx="219960" cy="7920"/>
          </a:xfrm>
          <a:custGeom>
            <a:avLst/>
            <a:gdLst/>
            <a:ahLst/>
            <a:rect l="0" t="0" r="r" b="b"/>
            <a:pathLst>
              <a:path w="611" h="22">
                <a:moveTo>
                  <a:pt x="305" y="21"/>
                </a:moveTo>
                <a:lnTo>
                  <a:pt x="0" y="21"/>
                </a:lnTo>
                <a:lnTo>
                  <a:pt x="0" y="0"/>
                </a:lnTo>
                <a:lnTo>
                  <a:pt x="610" y="0"/>
                </a:lnTo>
                <a:lnTo>
                  <a:pt x="610" y="21"/>
                </a:lnTo>
                <a:lnTo>
                  <a:pt x="305" y="2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43" name="Freeform 69"/>
          <p:cNvSpPr/>
          <p:nvPr/>
        </p:nvSpPr>
        <p:spPr>
          <a:xfrm>
            <a:off x="5774040" y="4068000"/>
            <a:ext cx="118440" cy="122040"/>
          </a:xfrm>
          <a:custGeom>
            <a:avLst/>
            <a:gdLst/>
            <a:ahLst/>
            <a:rect l="0" t="0" r="r" b="b"/>
            <a:pathLst>
              <a:path w="329" h="339">
                <a:moveTo>
                  <a:pt x="183" y="39"/>
                </a:moveTo>
                <a:cubicBezTo>
                  <a:pt x="183" y="22"/>
                  <a:pt x="183" y="15"/>
                  <a:pt x="230" y="15"/>
                </a:cubicBezTo>
                <a:lnTo>
                  <a:pt x="246" y="15"/>
                </a:lnTo>
                <a:lnTo>
                  <a:pt x="246" y="0"/>
                </a:lnTo>
                <a:cubicBezTo>
                  <a:pt x="228" y="1"/>
                  <a:pt x="183" y="1"/>
                  <a:pt x="162" y="1"/>
                </a:cubicBezTo>
                <a:cubicBezTo>
                  <a:pt x="143" y="1"/>
                  <a:pt x="97" y="1"/>
                  <a:pt x="78" y="0"/>
                </a:cubicBezTo>
                <a:lnTo>
                  <a:pt x="78" y="15"/>
                </a:lnTo>
                <a:lnTo>
                  <a:pt x="95" y="15"/>
                </a:lnTo>
                <a:cubicBezTo>
                  <a:pt x="141" y="15"/>
                  <a:pt x="141" y="22"/>
                  <a:pt x="141" y="39"/>
                </a:cubicBezTo>
                <a:lnTo>
                  <a:pt x="141" y="259"/>
                </a:lnTo>
                <a:cubicBezTo>
                  <a:pt x="77" y="241"/>
                  <a:pt x="74" y="165"/>
                  <a:pt x="74" y="133"/>
                </a:cubicBezTo>
                <a:cubicBezTo>
                  <a:pt x="74" y="73"/>
                  <a:pt x="52" y="64"/>
                  <a:pt x="31" y="64"/>
                </a:cubicBezTo>
                <a:lnTo>
                  <a:pt x="13" y="64"/>
                </a:lnTo>
                <a:cubicBezTo>
                  <a:pt x="6" y="64"/>
                  <a:pt x="0" y="64"/>
                  <a:pt x="0" y="69"/>
                </a:cubicBezTo>
                <a:cubicBezTo>
                  <a:pt x="0" y="71"/>
                  <a:pt x="1" y="74"/>
                  <a:pt x="4" y="74"/>
                </a:cubicBezTo>
                <a:cubicBezTo>
                  <a:pt x="21" y="77"/>
                  <a:pt x="34" y="84"/>
                  <a:pt x="34" y="141"/>
                </a:cubicBezTo>
                <a:cubicBezTo>
                  <a:pt x="34" y="153"/>
                  <a:pt x="35" y="192"/>
                  <a:pt x="59" y="225"/>
                </a:cubicBezTo>
                <a:cubicBezTo>
                  <a:pt x="78" y="252"/>
                  <a:pt x="108" y="266"/>
                  <a:pt x="141" y="270"/>
                </a:cubicBezTo>
                <a:lnTo>
                  <a:pt x="141" y="298"/>
                </a:lnTo>
                <a:cubicBezTo>
                  <a:pt x="141" y="315"/>
                  <a:pt x="141" y="322"/>
                  <a:pt x="95" y="322"/>
                </a:cubicBezTo>
                <a:lnTo>
                  <a:pt x="78" y="322"/>
                </a:lnTo>
                <a:lnTo>
                  <a:pt x="78" y="338"/>
                </a:lnTo>
                <a:cubicBezTo>
                  <a:pt x="97" y="336"/>
                  <a:pt x="141" y="336"/>
                  <a:pt x="162" y="336"/>
                </a:cubicBezTo>
                <a:cubicBezTo>
                  <a:pt x="182" y="336"/>
                  <a:pt x="228" y="336"/>
                  <a:pt x="246" y="338"/>
                </a:cubicBezTo>
                <a:lnTo>
                  <a:pt x="246" y="322"/>
                </a:lnTo>
                <a:lnTo>
                  <a:pt x="230" y="322"/>
                </a:lnTo>
                <a:cubicBezTo>
                  <a:pt x="183" y="322"/>
                  <a:pt x="183" y="317"/>
                  <a:pt x="183" y="298"/>
                </a:cubicBezTo>
                <a:lnTo>
                  <a:pt x="183" y="270"/>
                </a:lnTo>
                <a:cubicBezTo>
                  <a:pt x="218" y="266"/>
                  <a:pt x="249" y="252"/>
                  <a:pt x="267" y="225"/>
                </a:cubicBezTo>
                <a:cubicBezTo>
                  <a:pt x="294" y="190"/>
                  <a:pt x="294" y="151"/>
                  <a:pt x="294" y="130"/>
                </a:cubicBezTo>
                <a:cubicBezTo>
                  <a:pt x="294" y="122"/>
                  <a:pt x="294" y="78"/>
                  <a:pt x="321" y="74"/>
                </a:cubicBezTo>
                <a:cubicBezTo>
                  <a:pt x="325" y="74"/>
                  <a:pt x="328" y="74"/>
                  <a:pt x="328" y="69"/>
                </a:cubicBezTo>
                <a:cubicBezTo>
                  <a:pt x="328" y="64"/>
                  <a:pt x="323" y="64"/>
                  <a:pt x="316" y="64"/>
                </a:cubicBezTo>
                <a:lnTo>
                  <a:pt x="297" y="64"/>
                </a:lnTo>
                <a:cubicBezTo>
                  <a:pt x="277" y="64"/>
                  <a:pt x="253" y="67"/>
                  <a:pt x="253" y="139"/>
                </a:cubicBezTo>
                <a:cubicBezTo>
                  <a:pt x="252" y="193"/>
                  <a:pt x="237" y="245"/>
                  <a:pt x="183" y="259"/>
                </a:cubicBezTo>
                <a:lnTo>
                  <a:pt x="183" y="3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44" name="Freeform 70"/>
          <p:cNvSpPr/>
          <p:nvPr/>
        </p:nvSpPr>
        <p:spPr>
          <a:xfrm>
            <a:off x="5909400" y="4160880"/>
            <a:ext cx="57960" cy="56880"/>
          </a:xfrm>
          <a:custGeom>
            <a:avLst/>
            <a:gdLst/>
            <a:ahLst/>
            <a:rect l="0" t="0" r="r" b="b"/>
            <a:pathLst>
              <a:path w="161" h="158">
                <a:moveTo>
                  <a:pt x="38" y="123"/>
                </a:moveTo>
                <a:cubicBezTo>
                  <a:pt x="46" y="113"/>
                  <a:pt x="52" y="106"/>
                  <a:pt x="83" y="84"/>
                </a:cubicBezTo>
                <a:cubicBezTo>
                  <a:pt x="90" y="77"/>
                  <a:pt x="115" y="56"/>
                  <a:pt x="126" y="48"/>
                </a:cubicBezTo>
                <a:cubicBezTo>
                  <a:pt x="147" y="27"/>
                  <a:pt x="160" y="8"/>
                  <a:pt x="160" y="4"/>
                </a:cubicBezTo>
                <a:cubicBezTo>
                  <a:pt x="160" y="0"/>
                  <a:pt x="155" y="0"/>
                  <a:pt x="154" y="0"/>
                </a:cubicBezTo>
                <a:cubicBezTo>
                  <a:pt x="151" y="0"/>
                  <a:pt x="150" y="0"/>
                  <a:pt x="148" y="3"/>
                </a:cubicBezTo>
                <a:cubicBezTo>
                  <a:pt x="137" y="20"/>
                  <a:pt x="130" y="25"/>
                  <a:pt x="122" y="25"/>
                </a:cubicBezTo>
                <a:cubicBezTo>
                  <a:pt x="118" y="25"/>
                  <a:pt x="112" y="24"/>
                  <a:pt x="102" y="14"/>
                </a:cubicBezTo>
                <a:cubicBezTo>
                  <a:pt x="90" y="3"/>
                  <a:pt x="83" y="0"/>
                  <a:pt x="74" y="0"/>
                </a:cubicBezTo>
                <a:cubicBezTo>
                  <a:pt x="46" y="0"/>
                  <a:pt x="28" y="31"/>
                  <a:pt x="28" y="41"/>
                </a:cubicBezTo>
                <a:cubicBezTo>
                  <a:pt x="28" y="43"/>
                  <a:pt x="31" y="45"/>
                  <a:pt x="34" y="45"/>
                </a:cubicBezTo>
                <a:cubicBezTo>
                  <a:pt x="38" y="45"/>
                  <a:pt x="39" y="43"/>
                  <a:pt x="41" y="41"/>
                </a:cubicBezTo>
                <a:cubicBezTo>
                  <a:pt x="45" y="28"/>
                  <a:pt x="64" y="27"/>
                  <a:pt x="70" y="27"/>
                </a:cubicBezTo>
                <a:cubicBezTo>
                  <a:pt x="78" y="27"/>
                  <a:pt x="87" y="29"/>
                  <a:pt x="92" y="31"/>
                </a:cubicBezTo>
                <a:cubicBezTo>
                  <a:pt x="111" y="35"/>
                  <a:pt x="113" y="35"/>
                  <a:pt x="122" y="35"/>
                </a:cubicBezTo>
                <a:cubicBezTo>
                  <a:pt x="113" y="43"/>
                  <a:pt x="106" y="50"/>
                  <a:pt x="74" y="77"/>
                </a:cubicBezTo>
                <a:cubicBezTo>
                  <a:pt x="48" y="98"/>
                  <a:pt x="38" y="106"/>
                  <a:pt x="31" y="113"/>
                </a:cubicBezTo>
                <a:cubicBezTo>
                  <a:pt x="10" y="134"/>
                  <a:pt x="0" y="150"/>
                  <a:pt x="0" y="153"/>
                </a:cubicBezTo>
                <a:cubicBezTo>
                  <a:pt x="0" y="157"/>
                  <a:pt x="4" y="157"/>
                  <a:pt x="6" y="157"/>
                </a:cubicBezTo>
                <a:cubicBezTo>
                  <a:pt x="10" y="157"/>
                  <a:pt x="10" y="155"/>
                  <a:pt x="11" y="153"/>
                </a:cubicBezTo>
                <a:cubicBezTo>
                  <a:pt x="21" y="140"/>
                  <a:pt x="32" y="132"/>
                  <a:pt x="43" y="132"/>
                </a:cubicBezTo>
                <a:cubicBezTo>
                  <a:pt x="48" y="132"/>
                  <a:pt x="53" y="133"/>
                  <a:pt x="63" y="141"/>
                </a:cubicBezTo>
                <a:cubicBezTo>
                  <a:pt x="73" y="151"/>
                  <a:pt x="80" y="157"/>
                  <a:pt x="91" y="157"/>
                </a:cubicBezTo>
                <a:cubicBezTo>
                  <a:pt x="129" y="157"/>
                  <a:pt x="151" y="115"/>
                  <a:pt x="151" y="102"/>
                </a:cubicBezTo>
                <a:cubicBezTo>
                  <a:pt x="151" y="98"/>
                  <a:pt x="148" y="98"/>
                  <a:pt x="146" y="98"/>
                </a:cubicBezTo>
                <a:cubicBezTo>
                  <a:pt x="141" y="98"/>
                  <a:pt x="141" y="99"/>
                  <a:pt x="140" y="104"/>
                </a:cubicBezTo>
                <a:cubicBezTo>
                  <a:pt x="133" y="122"/>
                  <a:pt x="112" y="130"/>
                  <a:pt x="95" y="130"/>
                </a:cubicBezTo>
                <a:cubicBezTo>
                  <a:pt x="88" y="130"/>
                  <a:pt x="78" y="127"/>
                  <a:pt x="70" y="126"/>
                </a:cubicBezTo>
                <a:cubicBezTo>
                  <a:pt x="55" y="122"/>
                  <a:pt x="52" y="122"/>
                  <a:pt x="45" y="122"/>
                </a:cubicBezTo>
                <a:cubicBezTo>
                  <a:pt x="45" y="122"/>
                  <a:pt x="39" y="122"/>
                  <a:pt x="38" y="12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45" name="Freeform 71"/>
          <p:cNvSpPr/>
          <p:nvPr/>
        </p:nvSpPr>
        <p:spPr>
          <a:xfrm>
            <a:off x="5993280" y="4056120"/>
            <a:ext cx="40320" cy="177840"/>
          </a:xfrm>
          <a:custGeom>
            <a:avLst/>
            <a:gdLst/>
            <a:ahLst/>
            <a:rect l="0" t="0" r="r" b="b"/>
            <a:pathLst>
              <a:path w="112" h="494">
                <a:moveTo>
                  <a:pt x="109" y="255"/>
                </a:moveTo>
                <a:cubicBezTo>
                  <a:pt x="111" y="249"/>
                  <a:pt x="111" y="248"/>
                  <a:pt x="111" y="246"/>
                </a:cubicBezTo>
                <a:cubicBezTo>
                  <a:pt x="111" y="245"/>
                  <a:pt x="111" y="244"/>
                  <a:pt x="109" y="238"/>
                </a:cubicBezTo>
                <a:lnTo>
                  <a:pt x="21" y="11"/>
                </a:lnTo>
                <a:cubicBezTo>
                  <a:pt x="18" y="3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1"/>
                  <a:pt x="0" y="13"/>
                  <a:pt x="3" y="18"/>
                </a:cubicBezTo>
                <a:lnTo>
                  <a:pt x="91" y="246"/>
                </a:lnTo>
                <a:lnTo>
                  <a:pt x="3" y="475"/>
                </a:lnTo>
                <a:cubicBezTo>
                  <a:pt x="0" y="480"/>
                  <a:pt x="0" y="482"/>
                  <a:pt x="0" y="483"/>
                </a:cubicBezTo>
                <a:cubicBezTo>
                  <a:pt x="0" y="489"/>
                  <a:pt x="4" y="493"/>
                  <a:pt x="10" y="493"/>
                </a:cubicBezTo>
                <a:cubicBezTo>
                  <a:pt x="17" y="493"/>
                  <a:pt x="18" y="489"/>
                  <a:pt x="21" y="483"/>
                </a:cubicBezTo>
                <a:lnTo>
                  <a:pt x="109" y="25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pic>
        <p:nvPicPr>
          <p:cNvPr id="1646" name="" descr=""/>
          <p:cNvPicPr/>
          <p:nvPr/>
        </p:nvPicPr>
        <p:blipFill>
          <a:blip r:embed="rId3"/>
          <a:stretch/>
        </p:blipFill>
        <p:spPr>
          <a:xfrm>
            <a:off x="6663960" y="3141360"/>
            <a:ext cx="2703600" cy="1493280"/>
          </a:xfrm>
          <a:prstGeom prst="rect">
            <a:avLst/>
          </a:prstGeom>
          <a:ln>
            <a:noFill/>
          </a:ln>
        </p:spPr>
      </p:pic>
      <p:sp>
        <p:nvSpPr>
          <p:cNvPr id="1647" name="Line 72"/>
          <p:cNvSpPr/>
          <p:nvPr/>
        </p:nvSpPr>
        <p:spPr>
          <a:xfrm flipV="1">
            <a:off x="8572680" y="2248560"/>
            <a:ext cx="0" cy="74484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8" name="Line 73"/>
          <p:cNvSpPr/>
          <p:nvPr/>
        </p:nvSpPr>
        <p:spPr>
          <a:xfrm flipV="1">
            <a:off x="8553600" y="2976480"/>
            <a:ext cx="731160" cy="79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9" name="Freeform 74"/>
          <p:cNvSpPr/>
          <p:nvPr/>
        </p:nvSpPr>
        <p:spPr>
          <a:xfrm>
            <a:off x="8259480" y="2019600"/>
            <a:ext cx="204840" cy="247320"/>
          </a:xfrm>
          <a:custGeom>
            <a:avLst/>
            <a:gdLst/>
            <a:ahLst/>
            <a:rect l="0" t="0" r="r" b="b"/>
            <a:pathLst>
              <a:path w="569" h="687">
                <a:moveTo>
                  <a:pt x="285" y="686"/>
                </a:moveTo>
                <a:lnTo>
                  <a:pt x="0" y="686"/>
                </a:lnTo>
                <a:lnTo>
                  <a:pt x="0" y="0"/>
                </a:lnTo>
                <a:lnTo>
                  <a:pt x="568" y="0"/>
                </a:lnTo>
                <a:lnTo>
                  <a:pt x="568" y="686"/>
                </a:lnTo>
                <a:lnTo>
                  <a:pt x="285" y="686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1650" name="Freeform 75"/>
          <p:cNvSpPr/>
          <p:nvPr/>
        </p:nvSpPr>
        <p:spPr>
          <a:xfrm>
            <a:off x="8305920" y="2019600"/>
            <a:ext cx="112320" cy="59760"/>
          </a:xfrm>
          <a:custGeom>
            <a:avLst/>
            <a:gdLst/>
            <a:ahLst/>
            <a:rect l="0" t="0" r="r" b="b"/>
            <a:pathLst>
              <a:path w="312" h="166">
                <a:moveTo>
                  <a:pt x="157" y="0"/>
                </a:moveTo>
                <a:lnTo>
                  <a:pt x="0" y="126"/>
                </a:lnTo>
                <a:lnTo>
                  <a:pt x="28" y="165"/>
                </a:lnTo>
                <a:lnTo>
                  <a:pt x="157" y="81"/>
                </a:lnTo>
                <a:lnTo>
                  <a:pt x="283" y="165"/>
                </a:lnTo>
                <a:lnTo>
                  <a:pt x="311" y="126"/>
                </a:lnTo>
                <a:lnTo>
                  <a:pt x="157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51" name="Freeform 76"/>
          <p:cNvSpPr/>
          <p:nvPr/>
        </p:nvSpPr>
        <p:spPr>
          <a:xfrm>
            <a:off x="8281800" y="2108160"/>
            <a:ext cx="153360" cy="158760"/>
          </a:xfrm>
          <a:custGeom>
            <a:avLst/>
            <a:gdLst/>
            <a:ahLst/>
            <a:rect l="0" t="0" r="r" b="b"/>
            <a:pathLst>
              <a:path w="426" h="441">
                <a:moveTo>
                  <a:pt x="414" y="42"/>
                </a:moveTo>
                <a:cubicBezTo>
                  <a:pt x="420" y="31"/>
                  <a:pt x="423" y="31"/>
                  <a:pt x="423" y="20"/>
                </a:cubicBezTo>
                <a:cubicBezTo>
                  <a:pt x="423" y="0"/>
                  <a:pt x="409" y="0"/>
                  <a:pt x="392" y="0"/>
                </a:cubicBezTo>
                <a:lnTo>
                  <a:pt x="28" y="0"/>
                </a:lnTo>
                <a:lnTo>
                  <a:pt x="17" y="174"/>
                </a:lnTo>
                <a:lnTo>
                  <a:pt x="62" y="174"/>
                </a:lnTo>
                <a:cubicBezTo>
                  <a:pt x="67" y="70"/>
                  <a:pt x="98" y="36"/>
                  <a:pt x="201" y="36"/>
                </a:cubicBezTo>
                <a:lnTo>
                  <a:pt x="285" y="36"/>
                </a:lnTo>
                <a:lnTo>
                  <a:pt x="8" y="395"/>
                </a:lnTo>
                <a:cubicBezTo>
                  <a:pt x="0" y="406"/>
                  <a:pt x="0" y="409"/>
                  <a:pt x="0" y="417"/>
                </a:cubicBezTo>
                <a:cubicBezTo>
                  <a:pt x="0" y="440"/>
                  <a:pt x="14" y="440"/>
                  <a:pt x="31" y="440"/>
                </a:cubicBezTo>
                <a:lnTo>
                  <a:pt x="409" y="440"/>
                </a:lnTo>
                <a:lnTo>
                  <a:pt x="425" y="241"/>
                </a:lnTo>
                <a:lnTo>
                  <a:pt x="381" y="241"/>
                </a:lnTo>
                <a:cubicBezTo>
                  <a:pt x="369" y="339"/>
                  <a:pt x="355" y="400"/>
                  <a:pt x="224" y="400"/>
                </a:cubicBezTo>
                <a:lnTo>
                  <a:pt x="140" y="400"/>
                </a:lnTo>
                <a:lnTo>
                  <a:pt x="414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52" name="Freeform 77"/>
          <p:cNvSpPr/>
          <p:nvPr/>
        </p:nvSpPr>
        <p:spPr>
          <a:xfrm>
            <a:off x="9265680" y="2974680"/>
            <a:ext cx="216000" cy="247320"/>
          </a:xfrm>
          <a:custGeom>
            <a:avLst/>
            <a:gdLst/>
            <a:ahLst/>
            <a:rect l="0" t="0" r="r" b="b"/>
            <a:pathLst>
              <a:path w="600" h="687">
                <a:moveTo>
                  <a:pt x="300" y="686"/>
                </a:moveTo>
                <a:lnTo>
                  <a:pt x="0" y="686"/>
                </a:lnTo>
                <a:lnTo>
                  <a:pt x="0" y="0"/>
                </a:lnTo>
                <a:lnTo>
                  <a:pt x="599" y="0"/>
                </a:lnTo>
                <a:lnTo>
                  <a:pt x="599" y="686"/>
                </a:lnTo>
                <a:lnTo>
                  <a:pt x="300" y="686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1653" name="Freeform 78"/>
          <p:cNvSpPr/>
          <p:nvPr/>
        </p:nvSpPr>
        <p:spPr>
          <a:xfrm>
            <a:off x="9317160" y="2974680"/>
            <a:ext cx="112320" cy="59760"/>
          </a:xfrm>
          <a:custGeom>
            <a:avLst/>
            <a:gdLst/>
            <a:ahLst/>
            <a:rect l="0" t="0" r="r" b="b"/>
            <a:pathLst>
              <a:path w="312" h="166">
                <a:moveTo>
                  <a:pt x="157" y="0"/>
                </a:moveTo>
                <a:lnTo>
                  <a:pt x="0" y="126"/>
                </a:lnTo>
                <a:lnTo>
                  <a:pt x="28" y="165"/>
                </a:lnTo>
                <a:lnTo>
                  <a:pt x="157" y="81"/>
                </a:lnTo>
                <a:lnTo>
                  <a:pt x="283" y="165"/>
                </a:lnTo>
                <a:lnTo>
                  <a:pt x="311" y="126"/>
                </a:lnTo>
                <a:lnTo>
                  <a:pt x="157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54" name="Freeform 79"/>
          <p:cNvSpPr/>
          <p:nvPr/>
        </p:nvSpPr>
        <p:spPr>
          <a:xfrm>
            <a:off x="9273600" y="3063240"/>
            <a:ext cx="200880" cy="158760"/>
          </a:xfrm>
          <a:custGeom>
            <a:avLst/>
            <a:gdLst/>
            <a:ahLst/>
            <a:rect l="0" t="0" r="r" b="b"/>
            <a:pathLst>
              <a:path w="558" h="441">
                <a:moveTo>
                  <a:pt x="319" y="196"/>
                </a:moveTo>
                <a:lnTo>
                  <a:pt x="437" y="67"/>
                </a:lnTo>
                <a:cubicBezTo>
                  <a:pt x="448" y="53"/>
                  <a:pt x="453" y="48"/>
                  <a:pt x="537" y="48"/>
                </a:cubicBezTo>
                <a:lnTo>
                  <a:pt x="537" y="0"/>
                </a:lnTo>
                <a:cubicBezTo>
                  <a:pt x="501" y="3"/>
                  <a:pt x="451" y="3"/>
                  <a:pt x="445" y="3"/>
                </a:cubicBezTo>
                <a:cubicBezTo>
                  <a:pt x="420" y="3"/>
                  <a:pt x="372" y="0"/>
                  <a:pt x="344" y="0"/>
                </a:cubicBezTo>
                <a:lnTo>
                  <a:pt x="344" y="48"/>
                </a:lnTo>
                <a:cubicBezTo>
                  <a:pt x="358" y="48"/>
                  <a:pt x="369" y="48"/>
                  <a:pt x="381" y="56"/>
                </a:cubicBezTo>
                <a:cubicBezTo>
                  <a:pt x="378" y="62"/>
                  <a:pt x="378" y="64"/>
                  <a:pt x="375" y="67"/>
                </a:cubicBezTo>
                <a:lnTo>
                  <a:pt x="291" y="160"/>
                </a:lnTo>
                <a:lnTo>
                  <a:pt x="193" y="48"/>
                </a:lnTo>
                <a:lnTo>
                  <a:pt x="232" y="48"/>
                </a:lnTo>
                <a:lnTo>
                  <a:pt x="232" y="0"/>
                </a:lnTo>
                <a:cubicBezTo>
                  <a:pt x="207" y="0"/>
                  <a:pt x="146" y="3"/>
                  <a:pt x="115" y="3"/>
                </a:cubicBezTo>
                <a:cubicBezTo>
                  <a:pt x="81" y="3"/>
                  <a:pt x="36" y="0"/>
                  <a:pt x="6" y="0"/>
                </a:cubicBezTo>
                <a:lnTo>
                  <a:pt x="6" y="48"/>
                </a:lnTo>
                <a:lnTo>
                  <a:pt x="76" y="48"/>
                </a:lnTo>
                <a:lnTo>
                  <a:pt x="230" y="230"/>
                </a:lnTo>
                <a:lnTo>
                  <a:pt x="101" y="375"/>
                </a:lnTo>
                <a:cubicBezTo>
                  <a:pt x="84" y="392"/>
                  <a:pt x="48" y="392"/>
                  <a:pt x="0" y="392"/>
                </a:cubicBezTo>
                <a:lnTo>
                  <a:pt x="0" y="440"/>
                </a:lnTo>
                <a:cubicBezTo>
                  <a:pt x="34" y="437"/>
                  <a:pt x="87" y="437"/>
                  <a:pt x="90" y="437"/>
                </a:cubicBezTo>
                <a:cubicBezTo>
                  <a:pt x="115" y="437"/>
                  <a:pt x="174" y="440"/>
                  <a:pt x="193" y="440"/>
                </a:cubicBezTo>
                <a:lnTo>
                  <a:pt x="193" y="392"/>
                </a:lnTo>
                <a:cubicBezTo>
                  <a:pt x="176" y="392"/>
                  <a:pt x="157" y="389"/>
                  <a:pt x="157" y="384"/>
                </a:cubicBezTo>
                <a:cubicBezTo>
                  <a:pt x="157" y="381"/>
                  <a:pt x="157" y="381"/>
                  <a:pt x="162" y="372"/>
                </a:cubicBezTo>
                <a:lnTo>
                  <a:pt x="260" y="263"/>
                </a:lnTo>
                <a:lnTo>
                  <a:pt x="367" y="392"/>
                </a:lnTo>
                <a:lnTo>
                  <a:pt x="330" y="392"/>
                </a:lnTo>
                <a:lnTo>
                  <a:pt x="330" y="440"/>
                </a:lnTo>
                <a:cubicBezTo>
                  <a:pt x="355" y="440"/>
                  <a:pt x="414" y="437"/>
                  <a:pt x="448" y="437"/>
                </a:cubicBezTo>
                <a:cubicBezTo>
                  <a:pt x="479" y="437"/>
                  <a:pt x="523" y="440"/>
                  <a:pt x="557" y="440"/>
                </a:cubicBezTo>
                <a:lnTo>
                  <a:pt x="557" y="392"/>
                </a:lnTo>
                <a:lnTo>
                  <a:pt x="487" y="392"/>
                </a:lnTo>
                <a:lnTo>
                  <a:pt x="319" y="19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55" name="TextShape 80"/>
          <p:cNvSpPr txBox="1"/>
          <p:nvPr/>
        </p:nvSpPr>
        <p:spPr>
          <a:xfrm>
            <a:off x="771480" y="1667160"/>
            <a:ext cx="749592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In non-relativistic systems the approximation seems to work fairly well.</a:t>
            </a:r>
            <a:endParaRPr b="0" lang="it-IT" sz="2000" spc="-1" strike="noStrike">
              <a:latin typeface="Arial"/>
            </a:endParaRPr>
          </a:p>
        </p:txBody>
      </p:sp>
    </p:spTree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Spin contamination adjustment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1657" name="TextShape 2"/>
          <p:cNvSpPr txBox="1"/>
          <p:nvPr/>
        </p:nvSpPr>
        <p:spPr>
          <a:xfrm>
            <a:off x="504360" y="1440000"/>
            <a:ext cx="9071640" cy="482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Ubuntu"/>
              </a:rPr>
              <a:t> </a:t>
            </a:r>
            <a:endParaRPr b="0" lang="it-IT" sz="3200" spc="-1" strike="noStrike">
              <a:latin typeface="Ubuntu"/>
            </a:endParaRPr>
          </a:p>
        </p:txBody>
      </p:sp>
      <p:pic>
        <p:nvPicPr>
          <p:cNvPr id="1658" name="" descr=""/>
          <p:cNvPicPr/>
          <p:nvPr/>
        </p:nvPicPr>
        <p:blipFill>
          <a:blip r:embed="rId1"/>
          <a:stretch/>
        </p:blipFill>
        <p:spPr>
          <a:xfrm>
            <a:off x="871236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1659" name="Freeform 3"/>
          <p:cNvSpPr/>
          <p:nvPr/>
        </p:nvSpPr>
        <p:spPr>
          <a:xfrm>
            <a:off x="6494760" y="5689440"/>
            <a:ext cx="2652480" cy="366120"/>
          </a:xfrm>
          <a:custGeom>
            <a:avLst/>
            <a:gdLst/>
            <a:ahLst/>
            <a:rect l="0" t="0" r="r" b="b"/>
            <a:pathLst>
              <a:path w="7368" h="1017">
                <a:moveTo>
                  <a:pt x="3685" y="1016"/>
                </a:moveTo>
                <a:lnTo>
                  <a:pt x="0" y="1016"/>
                </a:lnTo>
                <a:lnTo>
                  <a:pt x="0" y="0"/>
                </a:lnTo>
                <a:lnTo>
                  <a:pt x="7367" y="0"/>
                </a:lnTo>
                <a:lnTo>
                  <a:pt x="7367" y="1016"/>
                </a:lnTo>
                <a:lnTo>
                  <a:pt x="3685" y="1016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1660" name="Freeform 4"/>
          <p:cNvSpPr/>
          <p:nvPr/>
        </p:nvSpPr>
        <p:spPr>
          <a:xfrm>
            <a:off x="6628680" y="5689440"/>
            <a:ext cx="96120" cy="55800"/>
          </a:xfrm>
          <a:custGeom>
            <a:avLst/>
            <a:gdLst/>
            <a:ahLst/>
            <a:rect l="0" t="0" r="r" b="b"/>
            <a:pathLst>
              <a:path w="267" h="155">
                <a:moveTo>
                  <a:pt x="134" y="0"/>
                </a:moveTo>
                <a:lnTo>
                  <a:pt x="0" y="137"/>
                </a:lnTo>
                <a:lnTo>
                  <a:pt x="17" y="154"/>
                </a:lnTo>
                <a:lnTo>
                  <a:pt x="134" y="53"/>
                </a:lnTo>
                <a:lnTo>
                  <a:pt x="246" y="154"/>
                </a:lnTo>
                <a:lnTo>
                  <a:pt x="266" y="137"/>
                </a:lnTo>
                <a:lnTo>
                  <a:pt x="134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61" name="Freeform 5"/>
          <p:cNvSpPr/>
          <p:nvPr/>
        </p:nvSpPr>
        <p:spPr>
          <a:xfrm>
            <a:off x="6508800" y="5783040"/>
            <a:ext cx="299880" cy="243360"/>
          </a:xfrm>
          <a:custGeom>
            <a:avLst/>
            <a:gdLst/>
            <a:ahLst/>
            <a:rect l="0" t="0" r="r" b="b"/>
            <a:pathLst>
              <a:path w="833" h="676">
                <a:moveTo>
                  <a:pt x="714" y="76"/>
                </a:moveTo>
                <a:cubicBezTo>
                  <a:pt x="722" y="39"/>
                  <a:pt x="725" y="31"/>
                  <a:pt x="798" y="31"/>
                </a:cubicBezTo>
                <a:cubicBezTo>
                  <a:pt x="823" y="31"/>
                  <a:pt x="832" y="31"/>
                  <a:pt x="832" y="11"/>
                </a:cubicBezTo>
                <a:cubicBezTo>
                  <a:pt x="832" y="0"/>
                  <a:pt x="820" y="0"/>
                  <a:pt x="818" y="0"/>
                </a:cubicBezTo>
                <a:cubicBezTo>
                  <a:pt x="790" y="0"/>
                  <a:pt x="720" y="3"/>
                  <a:pt x="692" y="3"/>
                </a:cubicBezTo>
                <a:cubicBezTo>
                  <a:pt x="664" y="3"/>
                  <a:pt x="594" y="0"/>
                  <a:pt x="563" y="0"/>
                </a:cubicBezTo>
                <a:cubicBezTo>
                  <a:pt x="557" y="0"/>
                  <a:pt x="546" y="0"/>
                  <a:pt x="546" y="20"/>
                </a:cubicBezTo>
                <a:cubicBezTo>
                  <a:pt x="546" y="31"/>
                  <a:pt x="554" y="31"/>
                  <a:pt x="574" y="31"/>
                </a:cubicBezTo>
                <a:cubicBezTo>
                  <a:pt x="574" y="31"/>
                  <a:pt x="594" y="31"/>
                  <a:pt x="610" y="34"/>
                </a:cubicBezTo>
                <a:cubicBezTo>
                  <a:pt x="627" y="34"/>
                  <a:pt x="636" y="36"/>
                  <a:pt x="636" y="48"/>
                </a:cubicBezTo>
                <a:cubicBezTo>
                  <a:pt x="636" y="53"/>
                  <a:pt x="636" y="53"/>
                  <a:pt x="633" y="67"/>
                </a:cubicBezTo>
                <a:lnTo>
                  <a:pt x="574" y="308"/>
                </a:lnTo>
                <a:lnTo>
                  <a:pt x="272" y="308"/>
                </a:lnTo>
                <a:lnTo>
                  <a:pt x="330" y="76"/>
                </a:lnTo>
                <a:cubicBezTo>
                  <a:pt x="339" y="39"/>
                  <a:pt x="342" y="31"/>
                  <a:pt x="414" y="31"/>
                </a:cubicBezTo>
                <a:cubicBezTo>
                  <a:pt x="440" y="31"/>
                  <a:pt x="448" y="31"/>
                  <a:pt x="448" y="11"/>
                </a:cubicBezTo>
                <a:cubicBezTo>
                  <a:pt x="448" y="0"/>
                  <a:pt x="437" y="0"/>
                  <a:pt x="434" y="0"/>
                </a:cubicBezTo>
                <a:cubicBezTo>
                  <a:pt x="406" y="0"/>
                  <a:pt x="336" y="3"/>
                  <a:pt x="308" y="3"/>
                </a:cubicBezTo>
                <a:cubicBezTo>
                  <a:pt x="277" y="3"/>
                  <a:pt x="207" y="0"/>
                  <a:pt x="179" y="0"/>
                </a:cubicBezTo>
                <a:cubicBezTo>
                  <a:pt x="171" y="0"/>
                  <a:pt x="160" y="0"/>
                  <a:pt x="160" y="20"/>
                </a:cubicBezTo>
                <a:cubicBezTo>
                  <a:pt x="160" y="31"/>
                  <a:pt x="171" y="31"/>
                  <a:pt x="188" y="31"/>
                </a:cubicBezTo>
                <a:cubicBezTo>
                  <a:pt x="190" y="31"/>
                  <a:pt x="210" y="31"/>
                  <a:pt x="227" y="34"/>
                </a:cubicBezTo>
                <a:cubicBezTo>
                  <a:pt x="244" y="34"/>
                  <a:pt x="252" y="36"/>
                  <a:pt x="252" y="48"/>
                </a:cubicBezTo>
                <a:cubicBezTo>
                  <a:pt x="252" y="53"/>
                  <a:pt x="252" y="56"/>
                  <a:pt x="249" y="67"/>
                </a:cubicBezTo>
                <a:lnTo>
                  <a:pt x="118" y="599"/>
                </a:lnTo>
                <a:cubicBezTo>
                  <a:pt x="106" y="635"/>
                  <a:pt x="104" y="644"/>
                  <a:pt x="28" y="644"/>
                </a:cubicBezTo>
                <a:cubicBezTo>
                  <a:pt x="8" y="644"/>
                  <a:pt x="0" y="644"/>
                  <a:pt x="0" y="663"/>
                </a:cubicBezTo>
                <a:cubicBezTo>
                  <a:pt x="0" y="675"/>
                  <a:pt x="11" y="675"/>
                  <a:pt x="14" y="675"/>
                </a:cubicBezTo>
                <a:cubicBezTo>
                  <a:pt x="42" y="675"/>
                  <a:pt x="112" y="672"/>
                  <a:pt x="140" y="672"/>
                </a:cubicBezTo>
                <a:cubicBezTo>
                  <a:pt x="160" y="672"/>
                  <a:pt x="182" y="672"/>
                  <a:pt x="202" y="672"/>
                </a:cubicBezTo>
                <a:cubicBezTo>
                  <a:pt x="224" y="672"/>
                  <a:pt x="246" y="675"/>
                  <a:pt x="266" y="675"/>
                </a:cubicBezTo>
                <a:cubicBezTo>
                  <a:pt x="274" y="675"/>
                  <a:pt x="286" y="675"/>
                  <a:pt x="286" y="655"/>
                </a:cubicBezTo>
                <a:cubicBezTo>
                  <a:pt x="286" y="644"/>
                  <a:pt x="277" y="644"/>
                  <a:pt x="258" y="644"/>
                </a:cubicBezTo>
                <a:cubicBezTo>
                  <a:pt x="221" y="644"/>
                  <a:pt x="193" y="644"/>
                  <a:pt x="193" y="627"/>
                </a:cubicBezTo>
                <a:cubicBezTo>
                  <a:pt x="193" y="621"/>
                  <a:pt x="196" y="616"/>
                  <a:pt x="199" y="610"/>
                </a:cubicBezTo>
                <a:lnTo>
                  <a:pt x="266" y="339"/>
                </a:lnTo>
                <a:lnTo>
                  <a:pt x="566" y="339"/>
                </a:lnTo>
                <a:cubicBezTo>
                  <a:pt x="524" y="504"/>
                  <a:pt x="501" y="596"/>
                  <a:pt x="498" y="610"/>
                </a:cubicBezTo>
                <a:cubicBezTo>
                  <a:pt x="487" y="644"/>
                  <a:pt x="470" y="644"/>
                  <a:pt x="409" y="644"/>
                </a:cubicBezTo>
                <a:cubicBezTo>
                  <a:pt x="392" y="644"/>
                  <a:pt x="384" y="644"/>
                  <a:pt x="384" y="663"/>
                </a:cubicBezTo>
                <a:cubicBezTo>
                  <a:pt x="384" y="675"/>
                  <a:pt x="395" y="675"/>
                  <a:pt x="398" y="675"/>
                </a:cubicBezTo>
                <a:cubicBezTo>
                  <a:pt x="426" y="675"/>
                  <a:pt x="496" y="672"/>
                  <a:pt x="524" y="672"/>
                </a:cubicBezTo>
                <a:cubicBezTo>
                  <a:pt x="543" y="672"/>
                  <a:pt x="566" y="672"/>
                  <a:pt x="585" y="672"/>
                </a:cubicBezTo>
                <a:cubicBezTo>
                  <a:pt x="608" y="672"/>
                  <a:pt x="630" y="675"/>
                  <a:pt x="650" y="675"/>
                </a:cubicBezTo>
                <a:cubicBezTo>
                  <a:pt x="658" y="675"/>
                  <a:pt x="669" y="675"/>
                  <a:pt x="669" y="655"/>
                </a:cubicBezTo>
                <a:cubicBezTo>
                  <a:pt x="669" y="644"/>
                  <a:pt x="661" y="644"/>
                  <a:pt x="644" y="644"/>
                </a:cubicBezTo>
                <a:cubicBezTo>
                  <a:pt x="608" y="644"/>
                  <a:pt x="580" y="644"/>
                  <a:pt x="580" y="627"/>
                </a:cubicBezTo>
                <a:cubicBezTo>
                  <a:pt x="580" y="621"/>
                  <a:pt x="580" y="616"/>
                  <a:pt x="582" y="610"/>
                </a:cubicBezTo>
                <a:lnTo>
                  <a:pt x="714" y="7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62" name="Freeform 6"/>
          <p:cNvSpPr/>
          <p:nvPr/>
        </p:nvSpPr>
        <p:spPr>
          <a:xfrm>
            <a:off x="6936120" y="5895000"/>
            <a:ext cx="237240" cy="83880"/>
          </a:xfrm>
          <a:custGeom>
            <a:avLst/>
            <a:gdLst/>
            <a:ahLst/>
            <a:rect l="0" t="0" r="r" b="b"/>
            <a:pathLst>
              <a:path w="659" h="233">
                <a:moveTo>
                  <a:pt x="624" y="39"/>
                </a:moveTo>
                <a:cubicBezTo>
                  <a:pt x="638" y="39"/>
                  <a:pt x="658" y="39"/>
                  <a:pt x="658" y="20"/>
                </a:cubicBezTo>
                <a:cubicBezTo>
                  <a:pt x="658" y="0"/>
                  <a:pt x="638" y="0"/>
                  <a:pt x="624" y="0"/>
                </a:cubicBezTo>
                <a:lnTo>
                  <a:pt x="34" y="0"/>
                </a:lnTo>
                <a:cubicBezTo>
                  <a:pt x="20" y="0"/>
                  <a:pt x="0" y="0"/>
                  <a:pt x="0" y="20"/>
                </a:cubicBezTo>
                <a:cubicBezTo>
                  <a:pt x="0" y="39"/>
                  <a:pt x="20" y="39"/>
                  <a:pt x="34" y="39"/>
                </a:cubicBezTo>
                <a:lnTo>
                  <a:pt x="624" y="39"/>
                </a:lnTo>
                <a:moveTo>
                  <a:pt x="624" y="232"/>
                </a:moveTo>
                <a:cubicBezTo>
                  <a:pt x="638" y="232"/>
                  <a:pt x="658" y="232"/>
                  <a:pt x="658" y="213"/>
                </a:cubicBezTo>
                <a:cubicBezTo>
                  <a:pt x="658" y="193"/>
                  <a:pt x="638" y="193"/>
                  <a:pt x="624" y="193"/>
                </a:cubicBezTo>
                <a:lnTo>
                  <a:pt x="34" y="193"/>
                </a:lnTo>
                <a:cubicBezTo>
                  <a:pt x="20" y="193"/>
                  <a:pt x="0" y="193"/>
                  <a:pt x="0" y="213"/>
                </a:cubicBezTo>
                <a:cubicBezTo>
                  <a:pt x="0" y="232"/>
                  <a:pt x="20" y="232"/>
                  <a:pt x="34" y="232"/>
                </a:cubicBezTo>
                <a:lnTo>
                  <a:pt x="624" y="23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63" name="Freeform 7"/>
          <p:cNvSpPr/>
          <p:nvPr/>
        </p:nvSpPr>
        <p:spPr>
          <a:xfrm>
            <a:off x="7424280" y="5689440"/>
            <a:ext cx="96120" cy="55800"/>
          </a:xfrm>
          <a:custGeom>
            <a:avLst/>
            <a:gdLst/>
            <a:ahLst/>
            <a:rect l="0" t="0" r="r" b="b"/>
            <a:pathLst>
              <a:path w="267" h="155">
                <a:moveTo>
                  <a:pt x="134" y="0"/>
                </a:moveTo>
                <a:lnTo>
                  <a:pt x="0" y="137"/>
                </a:lnTo>
                <a:lnTo>
                  <a:pt x="17" y="154"/>
                </a:lnTo>
                <a:lnTo>
                  <a:pt x="134" y="53"/>
                </a:lnTo>
                <a:lnTo>
                  <a:pt x="246" y="154"/>
                </a:lnTo>
                <a:lnTo>
                  <a:pt x="266" y="137"/>
                </a:lnTo>
                <a:lnTo>
                  <a:pt x="134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64" name="Freeform 8"/>
          <p:cNvSpPr/>
          <p:nvPr/>
        </p:nvSpPr>
        <p:spPr>
          <a:xfrm>
            <a:off x="7304040" y="5783040"/>
            <a:ext cx="299880" cy="243360"/>
          </a:xfrm>
          <a:custGeom>
            <a:avLst/>
            <a:gdLst/>
            <a:ahLst/>
            <a:rect l="0" t="0" r="r" b="b"/>
            <a:pathLst>
              <a:path w="833" h="676">
                <a:moveTo>
                  <a:pt x="714" y="76"/>
                </a:moveTo>
                <a:cubicBezTo>
                  <a:pt x="722" y="39"/>
                  <a:pt x="725" y="31"/>
                  <a:pt x="798" y="31"/>
                </a:cubicBezTo>
                <a:cubicBezTo>
                  <a:pt x="823" y="31"/>
                  <a:pt x="832" y="31"/>
                  <a:pt x="832" y="11"/>
                </a:cubicBezTo>
                <a:cubicBezTo>
                  <a:pt x="832" y="0"/>
                  <a:pt x="820" y="0"/>
                  <a:pt x="818" y="0"/>
                </a:cubicBezTo>
                <a:cubicBezTo>
                  <a:pt x="790" y="0"/>
                  <a:pt x="720" y="3"/>
                  <a:pt x="692" y="3"/>
                </a:cubicBezTo>
                <a:cubicBezTo>
                  <a:pt x="664" y="3"/>
                  <a:pt x="594" y="0"/>
                  <a:pt x="563" y="0"/>
                </a:cubicBezTo>
                <a:cubicBezTo>
                  <a:pt x="557" y="0"/>
                  <a:pt x="546" y="0"/>
                  <a:pt x="546" y="20"/>
                </a:cubicBezTo>
                <a:cubicBezTo>
                  <a:pt x="546" y="31"/>
                  <a:pt x="554" y="31"/>
                  <a:pt x="574" y="31"/>
                </a:cubicBezTo>
                <a:cubicBezTo>
                  <a:pt x="574" y="31"/>
                  <a:pt x="594" y="31"/>
                  <a:pt x="610" y="34"/>
                </a:cubicBezTo>
                <a:cubicBezTo>
                  <a:pt x="627" y="34"/>
                  <a:pt x="636" y="36"/>
                  <a:pt x="636" y="48"/>
                </a:cubicBezTo>
                <a:cubicBezTo>
                  <a:pt x="636" y="53"/>
                  <a:pt x="636" y="53"/>
                  <a:pt x="633" y="67"/>
                </a:cubicBezTo>
                <a:lnTo>
                  <a:pt x="574" y="308"/>
                </a:lnTo>
                <a:lnTo>
                  <a:pt x="272" y="308"/>
                </a:lnTo>
                <a:lnTo>
                  <a:pt x="330" y="76"/>
                </a:lnTo>
                <a:cubicBezTo>
                  <a:pt x="339" y="39"/>
                  <a:pt x="342" y="31"/>
                  <a:pt x="414" y="31"/>
                </a:cubicBezTo>
                <a:cubicBezTo>
                  <a:pt x="440" y="31"/>
                  <a:pt x="448" y="31"/>
                  <a:pt x="448" y="11"/>
                </a:cubicBezTo>
                <a:cubicBezTo>
                  <a:pt x="448" y="0"/>
                  <a:pt x="437" y="0"/>
                  <a:pt x="434" y="0"/>
                </a:cubicBezTo>
                <a:cubicBezTo>
                  <a:pt x="406" y="0"/>
                  <a:pt x="336" y="3"/>
                  <a:pt x="308" y="3"/>
                </a:cubicBezTo>
                <a:cubicBezTo>
                  <a:pt x="277" y="3"/>
                  <a:pt x="207" y="0"/>
                  <a:pt x="179" y="0"/>
                </a:cubicBezTo>
                <a:cubicBezTo>
                  <a:pt x="171" y="0"/>
                  <a:pt x="160" y="0"/>
                  <a:pt x="160" y="20"/>
                </a:cubicBezTo>
                <a:cubicBezTo>
                  <a:pt x="160" y="31"/>
                  <a:pt x="171" y="31"/>
                  <a:pt x="188" y="31"/>
                </a:cubicBezTo>
                <a:cubicBezTo>
                  <a:pt x="190" y="31"/>
                  <a:pt x="210" y="31"/>
                  <a:pt x="227" y="34"/>
                </a:cubicBezTo>
                <a:cubicBezTo>
                  <a:pt x="244" y="34"/>
                  <a:pt x="252" y="36"/>
                  <a:pt x="252" y="48"/>
                </a:cubicBezTo>
                <a:cubicBezTo>
                  <a:pt x="252" y="53"/>
                  <a:pt x="252" y="56"/>
                  <a:pt x="249" y="67"/>
                </a:cubicBezTo>
                <a:lnTo>
                  <a:pt x="118" y="599"/>
                </a:lnTo>
                <a:cubicBezTo>
                  <a:pt x="106" y="635"/>
                  <a:pt x="104" y="644"/>
                  <a:pt x="28" y="644"/>
                </a:cubicBezTo>
                <a:cubicBezTo>
                  <a:pt x="8" y="644"/>
                  <a:pt x="0" y="644"/>
                  <a:pt x="0" y="663"/>
                </a:cubicBezTo>
                <a:cubicBezTo>
                  <a:pt x="0" y="675"/>
                  <a:pt x="11" y="675"/>
                  <a:pt x="14" y="675"/>
                </a:cubicBezTo>
                <a:cubicBezTo>
                  <a:pt x="42" y="675"/>
                  <a:pt x="112" y="672"/>
                  <a:pt x="140" y="672"/>
                </a:cubicBezTo>
                <a:cubicBezTo>
                  <a:pt x="160" y="672"/>
                  <a:pt x="182" y="672"/>
                  <a:pt x="202" y="672"/>
                </a:cubicBezTo>
                <a:cubicBezTo>
                  <a:pt x="224" y="672"/>
                  <a:pt x="246" y="675"/>
                  <a:pt x="266" y="675"/>
                </a:cubicBezTo>
                <a:cubicBezTo>
                  <a:pt x="274" y="675"/>
                  <a:pt x="286" y="675"/>
                  <a:pt x="286" y="655"/>
                </a:cubicBezTo>
                <a:cubicBezTo>
                  <a:pt x="286" y="644"/>
                  <a:pt x="277" y="644"/>
                  <a:pt x="258" y="644"/>
                </a:cubicBezTo>
                <a:cubicBezTo>
                  <a:pt x="221" y="644"/>
                  <a:pt x="193" y="644"/>
                  <a:pt x="193" y="627"/>
                </a:cubicBezTo>
                <a:cubicBezTo>
                  <a:pt x="193" y="621"/>
                  <a:pt x="196" y="616"/>
                  <a:pt x="199" y="610"/>
                </a:cubicBezTo>
                <a:lnTo>
                  <a:pt x="266" y="339"/>
                </a:lnTo>
                <a:lnTo>
                  <a:pt x="566" y="339"/>
                </a:lnTo>
                <a:cubicBezTo>
                  <a:pt x="524" y="504"/>
                  <a:pt x="501" y="596"/>
                  <a:pt x="498" y="610"/>
                </a:cubicBezTo>
                <a:cubicBezTo>
                  <a:pt x="487" y="644"/>
                  <a:pt x="470" y="644"/>
                  <a:pt x="409" y="644"/>
                </a:cubicBezTo>
                <a:cubicBezTo>
                  <a:pt x="392" y="644"/>
                  <a:pt x="384" y="644"/>
                  <a:pt x="384" y="663"/>
                </a:cubicBezTo>
                <a:cubicBezTo>
                  <a:pt x="384" y="675"/>
                  <a:pt x="395" y="675"/>
                  <a:pt x="398" y="675"/>
                </a:cubicBezTo>
                <a:cubicBezTo>
                  <a:pt x="426" y="675"/>
                  <a:pt x="496" y="672"/>
                  <a:pt x="524" y="672"/>
                </a:cubicBezTo>
                <a:cubicBezTo>
                  <a:pt x="543" y="672"/>
                  <a:pt x="566" y="672"/>
                  <a:pt x="585" y="672"/>
                </a:cubicBezTo>
                <a:cubicBezTo>
                  <a:pt x="608" y="672"/>
                  <a:pt x="630" y="675"/>
                  <a:pt x="650" y="675"/>
                </a:cubicBezTo>
                <a:cubicBezTo>
                  <a:pt x="658" y="675"/>
                  <a:pt x="669" y="675"/>
                  <a:pt x="669" y="655"/>
                </a:cubicBezTo>
                <a:cubicBezTo>
                  <a:pt x="669" y="644"/>
                  <a:pt x="661" y="644"/>
                  <a:pt x="644" y="644"/>
                </a:cubicBezTo>
                <a:cubicBezTo>
                  <a:pt x="608" y="644"/>
                  <a:pt x="580" y="644"/>
                  <a:pt x="580" y="627"/>
                </a:cubicBezTo>
                <a:cubicBezTo>
                  <a:pt x="580" y="621"/>
                  <a:pt x="580" y="616"/>
                  <a:pt x="582" y="610"/>
                </a:cubicBezTo>
                <a:lnTo>
                  <a:pt x="714" y="7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65" name="Freeform 9"/>
          <p:cNvSpPr/>
          <p:nvPr/>
        </p:nvSpPr>
        <p:spPr>
          <a:xfrm>
            <a:off x="7626600" y="5713560"/>
            <a:ext cx="116280" cy="170640"/>
          </a:xfrm>
          <a:custGeom>
            <a:avLst/>
            <a:gdLst/>
            <a:ahLst/>
            <a:rect l="0" t="0" r="r" b="b"/>
            <a:pathLst>
              <a:path w="323" h="474">
                <a:moveTo>
                  <a:pt x="322" y="238"/>
                </a:moveTo>
                <a:cubicBezTo>
                  <a:pt x="322" y="162"/>
                  <a:pt x="314" y="109"/>
                  <a:pt x="283" y="59"/>
                </a:cubicBezTo>
                <a:cubicBezTo>
                  <a:pt x="260" y="28"/>
                  <a:pt x="216" y="0"/>
                  <a:pt x="162" y="0"/>
                </a:cubicBezTo>
                <a:cubicBezTo>
                  <a:pt x="0" y="0"/>
                  <a:pt x="0" y="190"/>
                  <a:pt x="0" y="238"/>
                </a:cubicBezTo>
                <a:cubicBezTo>
                  <a:pt x="0" y="288"/>
                  <a:pt x="0" y="473"/>
                  <a:pt x="162" y="473"/>
                </a:cubicBezTo>
                <a:cubicBezTo>
                  <a:pt x="322" y="473"/>
                  <a:pt x="322" y="288"/>
                  <a:pt x="322" y="238"/>
                </a:cubicBezTo>
                <a:moveTo>
                  <a:pt x="162" y="453"/>
                </a:moveTo>
                <a:cubicBezTo>
                  <a:pt x="129" y="453"/>
                  <a:pt x="87" y="437"/>
                  <a:pt x="73" y="378"/>
                </a:cubicBezTo>
                <a:cubicBezTo>
                  <a:pt x="64" y="339"/>
                  <a:pt x="64" y="280"/>
                  <a:pt x="64" y="230"/>
                </a:cubicBezTo>
                <a:cubicBezTo>
                  <a:pt x="64" y="179"/>
                  <a:pt x="64" y="126"/>
                  <a:pt x="73" y="90"/>
                </a:cubicBezTo>
                <a:cubicBezTo>
                  <a:pt x="90" y="34"/>
                  <a:pt x="132" y="20"/>
                  <a:pt x="162" y="20"/>
                </a:cubicBezTo>
                <a:cubicBezTo>
                  <a:pt x="199" y="20"/>
                  <a:pt x="235" y="42"/>
                  <a:pt x="246" y="81"/>
                </a:cubicBezTo>
                <a:cubicBezTo>
                  <a:pt x="258" y="120"/>
                  <a:pt x="260" y="171"/>
                  <a:pt x="260" y="230"/>
                </a:cubicBezTo>
                <a:cubicBezTo>
                  <a:pt x="260" y="280"/>
                  <a:pt x="260" y="333"/>
                  <a:pt x="249" y="375"/>
                </a:cubicBezTo>
                <a:cubicBezTo>
                  <a:pt x="235" y="439"/>
                  <a:pt x="190" y="453"/>
                  <a:pt x="162" y="45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66" name="Freeform 10"/>
          <p:cNvSpPr/>
          <p:nvPr/>
        </p:nvSpPr>
        <p:spPr>
          <a:xfrm>
            <a:off x="7870680" y="5818320"/>
            <a:ext cx="237240" cy="237240"/>
          </a:xfrm>
          <a:custGeom>
            <a:avLst/>
            <a:gdLst/>
            <a:ahLst/>
            <a:rect l="0" t="0" r="r" b="b"/>
            <a:pathLst>
              <a:path w="659" h="659">
                <a:moveTo>
                  <a:pt x="350" y="350"/>
                </a:moveTo>
                <a:lnTo>
                  <a:pt x="624" y="350"/>
                </a:lnTo>
                <a:cubicBezTo>
                  <a:pt x="638" y="350"/>
                  <a:pt x="658" y="350"/>
                  <a:pt x="658" y="330"/>
                </a:cubicBezTo>
                <a:cubicBezTo>
                  <a:pt x="658" y="308"/>
                  <a:pt x="638" y="308"/>
                  <a:pt x="624" y="308"/>
                </a:cubicBezTo>
                <a:lnTo>
                  <a:pt x="350" y="308"/>
                </a:lnTo>
                <a:lnTo>
                  <a:pt x="350" y="34"/>
                </a:lnTo>
                <a:cubicBezTo>
                  <a:pt x="350" y="20"/>
                  <a:pt x="350" y="0"/>
                  <a:pt x="330" y="0"/>
                </a:cubicBezTo>
                <a:cubicBezTo>
                  <a:pt x="308" y="0"/>
                  <a:pt x="308" y="20"/>
                  <a:pt x="308" y="34"/>
                </a:cubicBezTo>
                <a:lnTo>
                  <a:pt x="308" y="308"/>
                </a:lnTo>
                <a:lnTo>
                  <a:pt x="34" y="308"/>
                </a:lnTo>
                <a:cubicBezTo>
                  <a:pt x="20" y="308"/>
                  <a:pt x="0" y="308"/>
                  <a:pt x="0" y="330"/>
                </a:cubicBezTo>
                <a:cubicBezTo>
                  <a:pt x="0" y="350"/>
                  <a:pt x="20" y="350"/>
                  <a:pt x="34" y="350"/>
                </a:cubicBezTo>
                <a:lnTo>
                  <a:pt x="308" y="350"/>
                </a:lnTo>
                <a:lnTo>
                  <a:pt x="308" y="624"/>
                </a:lnTo>
                <a:cubicBezTo>
                  <a:pt x="308" y="638"/>
                  <a:pt x="308" y="658"/>
                  <a:pt x="330" y="658"/>
                </a:cubicBezTo>
                <a:cubicBezTo>
                  <a:pt x="350" y="658"/>
                  <a:pt x="350" y="638"/>
                  <a:pt x="350" y="624"/>
                </a:cubicBezTo>
                <a:lnTo>
                  <a:pt x="350" y="3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67" name="Freeform 11"/>
          <p:cNvSpPr/>
          <p:nvPr/>
        </p:nvSpPr>
        <p:spPr>
          <a:xfrm>
            <a:off x="8224560" y="5779080"/>
            <a:ext cx="176760" cy="251280"/>
          </a:xfrm>
          <a:custGeom>
            <a:avLst/>
            <a:gdLst/>
            <a:ahLst/>
            <a:rect l="0" t="0" r="r" b="b"/>
            <a:pathLst>
              <a:path w="491" h="698">
                <a:moveTo>
                  <a:pt x="300" y="397"/>
                </a:moveTo>
                <a:cubicBezTo>
                  <a:pt x="342" y="501"/>
                  <a:pt x="389" y="652"/>
                  <a:pt x="406" y="675"/>
                </a:cubicBezTo>
                <a:cubicBezTo>
                  <a:pt x="420" y="697"/>
                  <a:pt x="431" y="697"/>
                  <a:pt x="456" y="697"/>
                </a:cubicBezTo>
                <a:lnTo>
                  <a:pt x="479" y="697"/>
                </a:lnTo>
                <a:cubicBezTo>
                  <a:pt x="490" y="694"/>
                  <a:pt x="490" y="689"/>
                  <a:pt x="490" y="686"/>
                </a:cubicBezTo>
                <a:cubicBezTo>
                  <a:pt x="490" y="683"/>
                  <a:pt x="487" y="680"/>
                  <a:pt x="484" y="677"/>
                </a:cubicBezTo>
                <a:cubicBezTo>
                  <a:pt x="476" y="666"/>
                  <a:pt x="470" y="652"/>
                  <a:pt x="462" y="633"/>
                </a:cubicBezTo>
                <a:lnTo>
                  <a:pt x="260" y="70"/>
                </a:lnTo>
                <a:cubicBezTo>
                  <a:pt x="241" y="14"/>
                  <a:pt x="185" y="0"/>
                  <a:pt x="140" y="0"/>
                </a:cubicBezTo>
                <a:cubicBezTo>
                  <a:pt x="134" y="0"/>
                  <a:pt x="120" y="0"/>
                  <a:pt x="120" y="11"/>
                </a:cubicBezTo>
                <a:cubicBezTo>
                  <a:pt x="120" y="20"/>
                  <a:pt x="129" y="20"/>
                  <a:pt x="132" y="20"/>
                </a:cubicBezTo>
                <a:cubicBezTo>
                  <a:pt x="162" y="28"/>
                  <a:pt x="171" y="34"/>
                  <a:pt x="196" y="101"/>
                </a:cubicBezTo>
                <a:lnTo>
                  <a:pt x="291" y="369"/>
                </a:lnTo>
                <a:lnTo>
                  <a:pt x="17" y="638"/>
                </a:lnTo>
                <a:cubicBezTo>
                  <a:pt x="6" y="652"/>
                  <a:pt x="0" y="658"/>
                  <a:pt x="0" y="669"/>
                </a:cubicBezTo>
                <a:cubicBezTo>
                  <a:pt x="0" y="686"/>
                  <a:pt x="14" y="697"/>
                  <a:pt x="31" y="697"/>
                </a:cubicBezTo>
                <a:cubicBezTo>
                  <a:pt x="45" y="697"/>
                  <a:pt x="53" y="689"/>
                  <a:pt x="62" y="677"/>
                </a:cubicBezTo>
                <a:lnTo>
                  <a:pt x="300" y="39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68" name="Freeform 12"/>
          <p:cNvSpPr/>
          <p:nvPr/>
        </p:nvSpPr>
        <p:spPr>
          <a:xfrm>
            <a:off x="8546040" y="5689440"/>
            <a:ext cx="96120" cy="55800"/>
          </a:xfrm>
          <a:custGeom>
            <a:avLst/>
            <a:gdLst/>
            <a:ahLst/>
            <a:rect l="0" t="0" r="r" b="b"/>
            <a:pathLst>
              <a:path w="267" h="155">
                <a:moveTo>
                  <a:pt x="134" y="0"/>
                </a:moveTo>
                <a:lnTo>
                  <a:pt x="0" y="137"/>
                </a:lnTo>
                <a:lnTo>
                  <a:pt x="17" y="154"/>
                </a:lnTo>
                <a:lnTo>
                  <a:pt x="134" y="53"/>
                </a:lnTo>
                <a:lnTo>
                  <a:pt x="246" y="154"/>
                </a:lnTo>
                <a:lnTo>
                  <a:pt x="266" y="137"/>
                </a:lnTo>
                <a:lnTo>
                  <a:pt x="134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69" name="Freeform 13"/>
          <p:cNvSpPr/>
          <p:nvPr/>
        </p:nvSpPr>
        <p:spPr>
          <a:xfrm>
            <a:off x="8426160" y="5783040"/>
            <a:ext cx="299880" cy="243360"/>
          </a:xfrm>
          <a:custGeom>
            <a:avLst/>
            <a:gdLst/>
            <a:ahLst/>
            <a:rect l="0" t="0" r="r" b="b"/>
            <a:pathLst>
              <a:path w="833" h="676">
                <a:moveTo>
                  <a:pt x="714" y="76"/>
                </a:moveTo>
                <a:cubicBezTo>
                  <a:pt x="722" y="39"/>
                  <a:pt x="725" y="31"/>
                  <a:pt x="798" y="31"/>
                </a:cubicBezTo>
                <a:cubicBezTo>
                  <a:pt x="823" y="31"/>
                  <a:pt x="832" y="31"/>
                  <a:pt x="832" y="11"/>
                </a:cubicBezTo>
                <a:cubicBezTo>
                  <a:pt x="832" y="0"/>
                  <a:pt x="820" y="0"/>
                  <a:pt x="818" y="0"/>
                </a:cubicBezTo>
                <a:cubicBezTo>
                  <a:pt x="790" y="0"/>
                  <a:pt x="720" y="3"/>
                  <a:pt x="692" y="3"/>
                </a:cubicBezTo>
                <a:cubicBezTo>
                  <a:pt x="664" y="3"/>
                  <a:pt x="594" y="0"/>
                  <a:pt x="563" y="0"/>
                </a:cubicBezTo>
                <a:cubicBezTo>
                  <a:pt x="557" y="0"/>
                  <a:pt x="546" y="0"/>
                  <a:pt x="546" y="20"/>
                </a:cubicBezTo>
                <a:cubicBezTo>
                  <a:pt x="546" y="31"/>
                  <a:pt x="554" y="31"/>
                  <a:pt x="574" y="31"/>
                </a:cubicBezTo>
                <a:cubicBezTo>
                  <a:pt x="574" y="31"/>
                  <a:pt x="594" y="31"/>
                  <a:pt x="610" y="34"/>
                </a:cubicBezTo>
                <a:cubicBezTo>
                  <a:pt x="627" y="34"/>
                  <a:pt x="636" y="36"/>
                  <a:pt x="636" y="48"/>
                </a:cubicBezTo>
                <a:cubicBezTo>
                  <a:pt x="636" y="53"/>
                  <a:pt x="636" y="53"/>
                  <a:pt x="633" y="67"/>
                </a:cubicBezTo>
                <a:lnTo>
                  <a:pt x="574" y="308"/>
                </a:lnTo>
                <a:lnTo>
                  <a:pt x="272" y="308"/>
                </a:lnTo>
                <a:lnTo>
                  <a:pt x="330" y="76"/>
                </a:lnTo>
                <a:cubicBezTo>
                  <a:pt x="339" y="39"/>
                  <a:pt x="342" y="31"/>
                  <a:pt x="414" y="31"/>
                </a:cubicBezTo>
                <a:cubicBezTo>
                  <a:pt x="440" y="31"/>
                  <a:pt x="448" y="31"/>
                  <a:pt x="448" y="11"/>
                </a:cubicBezTo>
                <a:cubicBezTo>
                  <a:pt x="448" y="0"/>
                  <a:pt x="437" y="0"/>
                  <a:pt x="434" y="0"/>
                </a:cubicBezTo>
                <a:cubicBezTo>
                  <a:pt x="406" y="0"/>
                  <a:pt x="336" y="3"/>
                  <a:pt x="308" y="3"/>
                </a:cubicBezTo>
                <a:cubicBezTo>
                  <a:pt x="277" y="3"/>
                  <a:pt x="207" y="0"/>
                  <a:pt x="179" y="0"/>
                </a:cubicBezTo>
                <a:cubicBezTo>
                  <a:pt x="171" y="0"/>
                  <a:pt x="160" y="0"/>
                  <a:pt x="160" y="20"/>
                </a:cubicBezTo>
                <a:cubicBezTo>
                  <a:pt x="160" y="31"/>
                  <a:pt x="171" y="31"/>
                  <a:pt x="188" y="31"/>
                </a:cubicBezTo>
                <a:cubicBezTo>
                  <a:pt x="190" y="31"/>
                  <a:pt x="210" y="31"/>
                  <a:pt x="227" y="34"/>
                </a:cubicBezTo>
                <a:cubicBezTo>
                  <a:pt x="244" y="34"/>
                  <a:pt x="252" y="36"/>
                  <a:pt x="252" y="48"/>
                </a:cubicBezTo>
                <a:cubicBezTo>
                  <a:pt x="252" y="53"/>
                  <a:pt x="252" y="56"/>
                  <a:pt x="249" y="67"/>
                </a:cubicBezTo>
                <a:lnTo>
                  <a:pt x="118" y="599"/>
                </a:lnTo>
                <a:cubicBezTo>
                  <a:pt x="106" y="635"/>
                  <a:pt x="104" y="644"/>
                  <a:pt x="28" y="644"/>
                </a:cubicBezTo>
                <a:cubicBezTo>
                  <a:pt x="8" y="644"/>
                  <a:pt x="0" y="644"/>
                  <a:pt x="0" y="663"/>
                </a:cubicBezTo>
                <a:cubicBezTo>
                  <a:pt x="0" y="675"/>
                  <a:pt x="11" y="675"/>
                  <a:pt x="14" y="675"/>
                </a:cubicBezTo>
                <a:cubicBezTo>
                  <a:pt x="42" y="675"/>
                  <a:pt x="112" y="672"/>
                  <a:pt x="140" y="672"/>
                </a:cubicBezTo>
                <a:cubicBezTo>
                  <a:pt x="160" y="672"/>
                  <a:pt x="182" y="672"/>
                  <a:pt x="202" y="672"/>
                </a:cubicBezTo>
                <a:cubicBezTo>
                  <a:pt x="224" y="672"/>
                  <a:pt x="246" y="675"/>
                  <a:pt x="266" y="675"/>
                </a:cubicBezTo>
                <a:cubicBezTo>
                  <a:pt x="274" y="675"/>
                  <a:pt x="286" y="675"/>
                  <a:pt x="286" y="655"/>
                </a:cubicBezTo>
                <a:cubicBezTo>
                  <a:pt x="286" y="644"/>
                  <a:pt x="277" y="644"/>
                  <a:pt x="258" y="644"/>
                </a:cubicBezTo>
                <a:cubicBezTo>
                  <a:pt x="221" y="644"/>
                  <a:pt x="193" y="644"/>
                  <a:pt x="193" y="627"/>
                </a:cubicBezTo>
                <a:cubicBezTo>
                  <a:pt x="193" y="621"/>
                  <a:pt x="196" y="616"/>
                  <a:pt x="199" y="610"/>
                </a:cubicBezTo>
                <a:lnTo>
                  <a:pt x="266" y="339"/>
                </a:lnTo>
                <a:lnTo>
                  <a:pt x="566" y="339"/>
                </a:lnTo>
                <a:cubicBezTo>
                  <a:pt x="524" y="504"/>
                  <a:pt x="501" y="596"/>
                  <a:pt x="498" y="610"/>
                </a:cubicBezTo>
                <a:cubicBezTo>
                  <a:pt x="487" y="644"/>
                  <a:pt x="470" y="644"/>
                  <a:pt x="409" y="644"/>
                </a:cubicBezTo>
                <a:cubicBezTo>
                  <a:pt x="392" y="644"/>
                  <a:pt x="384" y="644"/>
                  <a:pt x="384" y="663"/>
                </a:cubicBezTo>
                <a:cubicBezTo>
                  <a:pt x="384" y="675"/>
                  <a:pt x="395" y="675"/>
                  <a:pt x="398" y="675"/>
                </a:cubicBezTo>
                <a:cubicBezTo>
                  <a:pt x="426" y="675"/>
                  <a:pt x="496" y="672"/>
                  <a:pt x="524" y="672"/>
                </a:cubicBezTo>
                <a:cubicBezTo>
                  <a:pt x="543" y="672"/>
                  <a:pt x="566" y="672"/>
                  <a:pt x="585" y="672"/>
                </a:cubicBezTo>
                <a:cubicBezTo>
                  <a:pt x="608" y="672"/>
                  <a:pt x="630" y="675"/>
                  <a:pt x="650" y="675"/>
                </a:cubicBezTo>
                <a:cubicBezTo>
                  <a:pt x="658" y="675"/>
                  <a:pt x="669" y="675"/>
                  <a:pt x="669" y="655"/>
                </a:cubicBezTo>
                <a:cubicBezTo>
                  <a:pt x="669" y="644"/>
                  <a:pt x="661" y="644"/>
                  <a:pt x="644" y="644"/>
                </a:cubicBezTo>
                <a:cubicBezTo>
                  <a:pt x="608" y="644"/>
                  <a:pt x="580" y="644"/>
                  <a:pt x="580" y="627"/>
                </a:cubicBezTo>
                <a:cubicBezTo>
                  <a:pt x="580" y="621"/>
                  <a:pt x="580" y="616"/>
                  <a:pt x="582" y="610"/>
                </a:cubicBezTo>
                <a:lnTo>
                  <a:pt x="714" y="7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70" name="Freeform 14"/>
          <p:cNvSpPr/>
          <p:nvPr/>
        </p:nvSpPr>
        <p:spPr>
          <a:xfrm>
            <a:off x="8753760" y="5704560"/>
            <a:ext cx="158760" cy="180720"/>
          </a:xfrm>
          <a:custGeom>
            <a:avLst/>
            <a:gdLst/>
            <a:ahLst/>
            <a:rect l="0" t="0" r="r" b="b"/>
            <a:pathLst>
              <a:path w="441" h="502">
                <a:moveTo>
                  <a:pt x="440" y="8"/>
                </a:moveTo>
                <a:cubicBezTo>
                  <a:pt x="440" y="6"/>
                  <a:pt x="437" y="0"/>
                  <a:pt x="431" y="0"/>
                </a:cubicBezTo>
                <a:cubicBezTo>
                  <a:pt x="428" y="0"/>
                  <a:pt x="426" y="0"/>
                  <a:pt x="417" y="8"/>
                </a:cubicBezTo>
                <a:lnTo>
                  <a:pt x="384" y="50"/>
                </a:lnTo>
                <a:cubicBezTo>
                  <a:pt x="358" y="11"/>
                  <a:pt x="314" y="0"/>
                  <a:pt x="272" y="0"/>
                </a:cubicBezTo>
                <a:cubicBezTo>
                  <a:pt x="174" y="0"/>
                  <a:pt x="87" y="78"/>
                  <a:pt x="87" y="160"/>
                </a:cubicBezTo>
                <a:cubicBezTo>
                  <a:pt x="87" y="168"/>
                  <a:pt x="90" y="196"/>
                  <a:pt x="109" y="221"/>
                </a:cubicBezTo>
                <a:cubicBezTo>
                  <a:pt x="134" y="249"/>
                  <a:pt x="160" y="257"/>
                  <a:pt x="207" y="266"/>
                </a:cubicBezTo>
                <a:cubicBezTo>
                  <a:pt x="218" y="271"/>
                  <a:pt x="255" y="277"/>
                  <a:pt x="266" y="280"/>
                </a:cubicBezTo>
                <a:cubicBezTo>
                  <a:pt x="288" y="285"/>
                  <a:pt x="330" y="302"/>
                  <a:pt x="330" y="353"/>
                </a:cubicBezTo>
                <a:cubicBezTo>
                  <a:pt x="330" y="409"/>
                  <a:pt x="272" y="476"/>
                  <a:pt x="190" y="476"/>
                </a:cubicBezTo>
                <a:cubicBezTo>
                  <a:pt x="132" y="476"/>
                  <a:pt x="56" y="453"/>
                  <a:pt x="56" y="378"/>
                </a:cubicBezTo>
                <a:cubicBezTo>
                  <a:pt x="56" y="369"/>
                  <a:pt x="59" y="355"/>
                  <a:pt x="62" y="341"/>
                </a:cubicBezTo>
                <a:cubicBezTo>
                  <a:pt x="62" y="339"/>
                  <a:pt x="62" y="339"/>
                  <a:pt x="62" y="339"/>
                </a:cubicBezTo>
                <a:cubicBezTo>
                  <a:pt x="62" y="330"/>
                  <a:pt x="53" y="330"/>
                  <a:pt x="50" y="330"/>
                </a:cubicBezTo>
                <a:cubicBezTo>
                  <a:pt x="42" y="330"/>
                  <a:pt x="39" y="330"/>
                  <a:pt x="36" y="344"/>
                </a:cubicBezTo>
                <a:lnTo>
                  <a:pt x="3" y="481"/>
                </a:lnTo>
                <a:cubicBezTo>
                  <a:pt x="0" y="484"/>
                  <a:pt x="0" y="490"/>
                  <a:pt x="0" y="493"/>
                </a:cubicBezTo>
                <a:cubicBezTo>
                  <a:pt x="0" y="495"/>
                  <a:pt x="3" y="501"/>
                  <a:pt x="8" y="501"/>
                </a:cubicBezTo>
                <a:cubicBezTo>
                  <a:pt x="14" y="501"/>
                  <a:pt x="14" y="501"/>
                  <a:pt x="22" y="490"/>
                </a:cubicBezTo>
                <a:cubicBezTo>
                  <a:pt x="31" y="481"/>
                  <a:pt x="50" y="462"/>
                  <a:pt x="56" y="453"/>
                </a:cubicBezTo>
                <a:cubicBezTo>
                  <a:pt x="92" y="493"/>
                  <a:pt x="148" y="501"/>
                  <a:pt x="190" y="501"/>
                </a:cubicBezTo>
                <a:cubicBezTo>
                  <a:pt x="294" y="501"/>
                  <a:pt x="378" y="411"/>
                  <a:pt x="378" y="330"/>
                </a:cubicBezTo>
                <a:cubicBezTo>
                  <a:pt x="378" y="299"/>
                  <a:pt x="367" y="271"/>
                  <a:pt x="350" y="255"/>
                </a:cubicBezTo>
                <a:cubicBezTo>
                  <a:pt x="328" y="230"/>
                  <a:pt x="316" y="227"/>
                  <a:pt x="227" y="207"/>
                </a:cubicBezTo>
                <a:cubicBezTo>
                  <a:pt x="213" y="202"/>
                  <a:pt x="190" y="199"/>
                  <a:pt x="182" y="196"/>
                </a:cubicBezTo>
                <a:cubicBezTo>
                  <a:pt x="165" y="190"/>
                  <a:pt x="137" y="171"/>
                  <a:pt x="137" y="132"/>
                </a:cubicBezTo>
                <a:cubicBezTo>
                  <a:pt x="137" y="78"/>
                  <a:pt x="199" y="22"/>
                  <a:pt x="272" y="22"/>
                </a:cubicBezTo>
                <a:cubicBezTo>
                  <a:pt x="344" y="22"/>
                  <a:pt x="381" y="64"/>
                  <a:pt x="381" y="132"/>
                </a:cubicBezTo>
                <a:cubicBezTo>
                  <a:pt x="381" y="140"/>
                  <a:pt x="378" y="154"/>
                  <a:pt x="378" y="162"/>
                </a:cubicBezTo>
                <a:cubicBezTo>
                  <a:pt x="378" y="171"/>
                  <a:pt x="386" y="171"/>
                  <a:pt x="389" y="171"/>
                </a:cubicBezTo>
                <a:cubicBezTo>
                  <a:pt x="400" y="171"/>
                  <a:pt x="400" y="168"/>
                  <a:pt x="403" y="157"/>
                </a:cubicBezTo>
                <a:lnTo>
                  <a:pt x="440" y="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71" name="Freeform 15"/>
          <p:cNvSpPr/>
          <p:nvPr/>
        </p:nvSpPr>
        <p:spPr>
          <a:xfrm>
            <a:off x="8940240" y="5704560"/>
            <a:ext cx="189720" cy="180720"/>
          </a:xfrm>
          <a:custGeom>
            <a:avLst/>
            <a:gdLst/>
            <a:ahLst/>
            <a:rect l="0" t="0" r="r" b="b"/>
            <a:pathLst>
              <a:path w="527" h="502">
                <a:moveTo>
                  <a:pt x="526" y="193"/>
                </a:moveTo>
                <a:cubicBezTo>
                  <a:pt x="526" y="84"/>
                  <a:pt x="448" y="0"/>
                  <a:pt x="325" y="0"/>
                </a:cubicBezTo>
                <a:cubicBezTo>
                  <a:pt x="160" y="0"/>
                  <a:pt x="0" y="154"/>
                  <a:pt x="0" y="311"/>
                </a:cubicBezTo>
                <a:cubicBezTo>
                  <a:pt x="0" y="423"/>
                  <a:pt x="81" y="501"/>
                  <a:pt x="202" y="501"/>
                </a:cubicBezTo>
                <a:cubicBezTo>
                  <a:pt x="367" y="501"/>
                  <a:pt x="526" y="350"/>
                  <a:pt x="526" y="193"/>
                </a:cubicBezTo>
                <a:moveTo>
                  <a:pt x="207" y="479"/>
                </a:moveTo>
                <a:cubicBezTo>
                  <a:pt x="134" y="479"/>
                  <a:pt x="70" y="428"/>
                  <a:pt x="70" y="325"/>
                </a:cubicBezTo>
                <a:cubicBezTo>
                  <a:pt x="70" y="291"/>
                  <a:pt x="81" y="193"/>
                  <a:pt x="146" y="112"/>
                </a:cubicBezTo>
                <a:cubicBezTo>
                  <a:pt x="190" y="56"/>
                  <a:pt x="258" y="22"/>
                  <a:pt x="319" y="22"/>
                </a:cubicBezTo>
                <a:cubicBezTo>
                  <a:pt x="392" y="22"/>
                  <a:pt x="459" y="67"/>
                  <a:pt x="459" y="168"/>
                </a:cubicBezTo>
                <a:cubicBezTo>
                  <a:pt x="459" y="218"/>
                  <a:pt x="437" y="319"/>
                  <a:pt x="372" y="395"/>
                </a:cubicBezTo>
                <a:cubicBezTo>
                  <a:pt x="325" y="451"/>
                  <a:pt x="260" y="479"/>
                  <a:pt x="207" y="479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72" name="TextShape 16"/>
          <p:cNvSpPr txBox="1"/>
          <p:nvPr/>
        </p:nvSpPr>
        <p:spPr>
          <a:xfrm>
            <a:off x="930240" y="5500080"/>
            <a:ext cx="4752720" cy="1068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600" spc="-1" strike="noStrike">
                <a:latin typeface="Arial"/>
              </a:rPr>
              <a:t>Fig.1: Variation in the discrepancy between spin-Zeeman contributions for the I</a:t>
            </a:r>
            <a:r>
              <a:rPr b="0" lang="it-IT" sz="1600" spc="-1" strike="noStrike" baseline="-101000">
                <a:latin typeface="Arial"/>
              </a:rPr>
              <a:t>2</a:t>
            </a:r>
            <a:r>
              <a:rPr b="0" lang="it-IT" sz="1600" spc="-1" strike="noStrike" baseline="101000">
                <a:latin typeface="Arial"/>
              </a:rPr>
              <a:t>- </a:t>
            </a:r>
            <a:r>
              <a:rPr b="0" lang="it-IT" sz="1600" spc="-1" strike="noStrike">
                <a:latin typeface="Arial"/>
              </a:rPr>
              <a:t> g-tensor calculated using expectation values and cross-terms with increasing spin-orbit interaction.</a:t>
            </a:r>
            <a:endParaRPr b="0" lang="it-IT" sz="1600" spc="-1" strike="noStrike">
              <a:latin typeface="Arial"/>
            </a:endParaRPr>
          </a:p>
        </p:txBody>
      </p:sp>
      <p:pic>
        <p:nvPicPr>
          <p:cNvPr id="1673" name="" descr=""/>
          <p:cNvPicPr/>
          <p:nvPr/>
        </p:nvPicPr>
        <p:blipFill>
          <a:blip r:embed="rId2"/>
          <a:srcRect l="0" t="0" r="10954" b="0"/>
          <a:stretch/>
        </p:blipFill>
        <p:spPr>
          <a:xfrm>
            <a:off x="1036080" y="2658600"/>
            <a:ext cx="3814200" cy="2550600"/>
          </a:xfrm>
          <a:prstGeom prst="rect">
            <a:avLst/>
          </a:prstGeom>
          <a:ln>
            <a:noFill/>
          </a:ln>
        </p:spPr>
      </p:pic>
      <p:sp>
        <p:nvSpPr>
          <p:cNvPr id="1674" name="Freeform 17"/>
          <p:cNvSpPr/>
          <p:nvPr/>
        </p:nvSpPr>
        <p:spPr>
          <a:xfrm>
            <a:off x="4958280" y="3516480"/>
            <a:ext cx="898920" cy="213120"/>
          </a:xfrm>
          <a:custGeom>
            <a:avLst/>
            <a:gdLst/>
            <a:ahLst/>
            <a:rect l="0" t="0" r="r" b="b"/>
            <a:pathLst>
              <a:path w="2497" h="592">
                <a:moveTo>
                  <a:pt x="1247" y="591"/>
                </a:moveTo>
                <a:lnTo>
                  <a:pt x="0" y="591"/>
                </a:lnTo>
                <a:lnTo>
                  <a:pt x="0" y="0"/>
                </a:lnTo>
                <a:lnTo>
                  <a:pt x="2496" y="0"/>
                </a:lnTo>
                <a:lnTo>
                  <a:pt x="2496" y="591"/>
                </a:lnTo>
                <a:lnTo>
                  <a:pt x="1247" y="591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1675" name="Freeform 18"/>
          <p:cNvSpPr/>
          <p:nvPr/>
        </p:nvSpPr>
        <p:spPr>
          <a:xfrm>
            <a:off x="4978080" y="3551400"/>
            <a:ext cx="40320" cy="177840"/>
          </a:xfrm>
          <a:custGeom>
            <a:avLst/>
            <a:gdLst/>
            <a:ahLst/>
            <a:rect l="0" t="0" r="r" b="b"/>
            <a:pathLst>
              <a:path w="112" h="494">
                <a:moveTo>
                  <a:pt x="109" y="18"/>
                </a:moveTo>
                <a:cubicBezTo>
                  <a:pt x="111" y="14"/>
                  <a:pt x="111" y="13"/>
                  <a:pt x="111" y="10"/>
                </a:cubicBezTo>
                <a:cubicBezTo>
                  <a:pt x="111" y="4"/>
                  <a:pt x="106" y="0"/>
                  <a:pt x="101" y="0"/>
                </a:cubicBezTo>
                <a:cubicBezTo>
                  <a:pt x="97" y="0"/>
                  <a:pt x="94" y="3"/>
                  <a:pt x="90" y="11"/>
                </a:cubicBezTo>
                <a:lnTo>
                  <a:pt x="3" y="238"/>
                </a:lnTo>
                <a:cubicBezTo>
                  <a:pt x="1" y="241"/>
                  <a:pt x="0" y="244"/>
                  <a:pt x="0" y="246"/>
                </a:cubicBezTo>
                <a:cubicBezTo>
                  <a:pt x="0" y="248"/>
                  <a:pt x="0" y="249"/>
                  <a:pt x="3" y="255"/>
                </a:cubicBezTo>
                <a:lnTo>
                  <a:pt x="90" y="482"/>
                </a:lnTo>
                <a:cubicBezTo>
                  <a:pt x="91" y="487"/>
                  <a:pt x="94" y="493"/>
                  <a:pt x="101" y="493"/>
                </a:cubicBezTo>
                <a:cubicBezTo>
                  <a:pt x="106" y="493"/>
                  <a:pt x="111" y="489"/>
                  <a:pt x="111" y="483"/>
                </a:cubicBezTo>
                <a:cubicBezTo>
                  <a:pt x="111" y="482"/>
                  <a:pt x="111" y="482"/>
                  <a:pt x="109" y="476"/>
                </a:cubicBezTo>
                <a:lnTo>
                  <a:pt x="21" y="246"/>
                </a:lnTo>
                <a:lnTo>
                  <a:pt x="109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76" name="Freeform 19"/>
          <p:cNvSpPr/>
          <p:nvPr/>
        </p:nvSpPr>
        <p:spPr>
          <a:xfrm>
            <a:off x="5037480" y="3563280"/>
            <a:ext cx="118440" cy="122040"/>
          </a:xfrm>
          <a:custGeom>
            <a:avLst/>
            <a:gdLst/>
            <a:ahLst/>
            <a:rect l="0" t="0" r="r" b="b"/>
            <a:pathLst>
              <a:path w="329" h="339">
                <a:moveTo>
                  <a:pt x="183" y="39"/>
                </a:moveTo>
                <a:cubicBezTo>
                  <a:pt x="183" y="22"/>
                  <a:pt x="183" y="15"/>
                  <a:pt x="230" y="15"/>
                </a:cubicBezTo>
                <a:lnTo>
                  <a:pt x="246" y="15"/>
                </a:lnTo>
                <a:lnTo>
                  <a:pt x="246" y="0"/>
                </a:lnTo>
                <a:cubicBezTo>
                  <a:pt x="228" y="1"/>
                  <a:pt x="183" y="1"/>
                  <a:pt x="162" y="1"/>
                </a:cubicBezTo>
                <a:cubicBezTo>
                  <a:pt x="143" y="1"/>
                  <a:pt x="97" y="1"/>
                  <a:pt x="78" y="0"/>
                </a:cubicBezTo>
                <a:lnTo>
                  <a:pt x="78" y="15"/>
                </a:lnTo>
                <a:lnTo>
                  <a:pt x="95" y="15"/>
                </a:lnTo>
                <a:cubicBezTo>
                  <a:pt x="141" y="15"/>
                  <a:pt x="141" y="22"/>
                  <a:pt x="141" y="39"/>
                </a:cubicBezTo>
                <a:lnTo>
                  <a:pt x="141" y="259"/>
                </a:lnTo>
                <a:cubicBezTo>
                  <a:pt x="77" y="241"/>
                  <a:pt x="74" y="165"/>
                  <a:pt x="74" y="133"/>
                </a:cubicBezTo>
                <a:cubicBezTo>
                  <a:pt x="74" y="73"/>
                  <a:pt x="52" y="64"/>
                  <a:pt x="31" y="64"/>
                </a:cubicBezTo>
                <a:lnTo>
                  <a:pt x="13" y="64"/>
                </a:lnTo>
                <a:cubicBezTo>
                  <a:pt x="6" y="64"/>
                  <a:pt x="0" y="64"/>
                  <a:pt x="0" y="69"/>
                </a:cubicBezTo>
                <a:cubicBezTo>
                  <a:pt x="0" y="71"/>
                  <a:pt x="1" y="74"/>
                  <a:pt x="4" y="74"/>
                </a:cubicBezTo>
                <a:cubicBezTo>
                  <a:pt x="21" y="77"/>
                  <a:pt x="34" y="84"/>
                  <a:pt x="34" y="141"/>
                </a:cubicBezTo>
                <a:cubicBezTo>
                  <a:pt x="34" y="153"/>
                  <a:pt x="35" y="192"/>
                  <a:pt x="59" y="225"/>
                </a:cubicBezTo>
                <a:cubicBezTo>
                  <a:pt x="78" y="252"/>
                  <a:pt x="108" y="266"/>
                  <a:pt x="141" y="270"/>
                </a:cubicBezTo>
                <a:lnTo>
                  <a:pt x="141" y="298"/>
                </a:lnTo>
                <a:cubicBezTo>
                  <a:pt x="141" y="315"/>
                  <a:pt x="141" y="322"/>
                  <a:pt x="95" y="322"/>
                </a:cubicBezTo>
                <a:lnTo>
                  <a:pt x="78" y="322"/>
                </a:lnTo>
                <a:lnTo>
                  <a:pt x="78" y="338"/>
                </a:lnTo>
                <a:cubicBezTo>
                  <a:pt x="97" y="336"/>
                  <a:pt x="141" y="336"/>
                  <a:pt x="162" y="336"/>
                </a:cubicBezTo>
                <a:cubicBezTo>
                  <a:pt x="182" y="336"/>
                  <a:pt x="228" y="336"/>
                  <a:pt x="246" y="338"/>
                </a:cubicBezTo>
                <a:lnTo>
                  <a:pt x="246" y="322"/>
                </a:lnTo>
                <a:lnTo>
                  <a:pt x="230" y="322"/>
                </a:lnTo>
                <a:cubicBezTo>
                  <a:pt x="183" y="322"/>
                  <a:pt x="183" y="317"/>
                  <a:pt x="183" y="298"/>
                </a:cubicBezTo>
                <a:lnTo>
                  <a:pt x="183" y="270"/>
                </a:lnTo>
                <a:cubicBezTo>
                  <a:pt x="218" y="266"/>
                  <a:pt x="249" y="252"/>
                  <a:pt x="267" y="225"/>
                </a:cubicBezTo>
                <a:cubicBezTo>
                  <a:pt x="294" y="190"/>
                  <a:pt x="294" y="151"/>
                  <a:pt x="294" y="130"/>
                </a:cubicBezTo>
                <a:cubicBezTo>
                  <a:pt x="294" y="122"/>
                  <a:pt x="294" y="78"/>
                  <a:pt x="321" y="74"/>
                </a:cubicBezTo>
                <a:cubicBezTo>
                  <a:pt x="325" y="74"/>
                  <a:pt x="328" y="74"/>
                  <a:pt x="328" y="69"/>
                </a:cubicBezTo>
                <a:cubicBezTo>
                  <a:pt x="328" y="64"/>
                  <a:pt x="323" y="64"/>
                  <a:pt x="316" y="64"/>
                </a:cubicBezTo>
                <a:lnTo>
                  <a:pt x="297" y="64"/>
                </a:lnTo>
                <a:cubicBezTo>
                  <a:pt x="277" y="64"/>
                  <a:pt x="253" y="67"/>
                  <a:pt x="253" y="139"/>
                </a:cubicBezTo>
                <a:cubicBezTo>
                  <a:pt x="252" y="193"/>
                  <a:pt x="237" y="245"/>
                  <a:pt x="183" y="259"/>
                </a:cubicBezTo>
                <a:lnTo>
                  <a:pt x="183" y="3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77" name="Freeform 20"/>
          <p:cNvSpPr/>
          <p:nvPr/>
        </p:nvSpPr>
        <p:spPr>
          <a:xfrm>
            <a:off x="5171040" y="3656160"/>
            <a:ext cx="67320" cy="56880"/>
          </a:xfrm>
          <a:custGeom>
            <a:avLst/>
            <a:gdLst/>
            <a:ahLst/>
            <a:rect l="0" t="0" r="r" b="b"/>
            <a:pathLst>
              <a:path w="187" h="158">
                <a:moveTo>
                  <a:pt x="70" y="116"/>
                </a:moveTo>
                <a:cubicBezTo>
                  <a:pt x="66" y="129"/>
                  <a:pt x="55" y="147"/>
                  <a:pt x="38" y="147"/>
                </a:cubicBezTo>
                <a:cubicBezTo>
                  <a:pt x="36" y="147"/>
                  <a:pt x="25" y="147"/>
                  <a:pt x="18" y="143"/>
                </a:cubicBezTo>
                <a:cubicBezTo>
                  <a:pt x="32" y="137"/>
                  <a:pt x="34" y="125"/>
                  <a:pt x="34" y="123"/>
                </a:cubicBezTo>
                <a:cubicBezTo>
                  <a:pt x="34" y="115"/>
                  <a:pt x="28" y="111"/>
                  <a:pt x="20" y="111"/>
                </a:cubicBezTo>
                <a:cubicBezTo>
                  <a:pt x="10" y="111"/>
                  <a:pt x="0" y="119"/>
                  <a:pt x="0" y="132"/>
                </a:cubicBezTo>
                <a:cubicBezTo>
                  <a:pt x="0" y="148"/>
                  <a:pt x="20" y="157"/>
                  <a:pt x="36" y="157"/>
                </a:cubicBezTo>
                <a:cubicBezTo>
                  <a:pt x="52" y="157"/>
                  <a:pt x="67" y="147"/>
                  <a:pt x="76" y="132"/>
                </a:cubicBezTo>
                <a:cubicBezTo>
                  <a:pt x="84" y="150"/>
                  <a:pt x="102" y="157"/>
                  <a:pt x="116" y="157"/>
                </a:cubicBezTo>
                <a:cubicBezTo>
                  <a:pt x="157" y="157"/>
                  <a:pt x="178" y="113"/>
                  <a:pt x="178" y="104"/>
                </a:cubicBezTo>
                <a:cubicBezTo>
                  <a:pt x="178" y="99"/>
                  <a:pt x="174" y="99"/>
                  <a:pt x="172" y="99"/>
                </a:cubicBezTo>
                <a:cubicBezTo>
                  <a:pt x="167" y="99"/>
                  <a:pt x="167" y="101"/>
                  <a:pt x="165" y="105"/>
                </a:cubicBezTo>
                <a:cubicBezTo>
                  <a:pt x="158" y="129"/>
                  <a:pt x="137" y="147"/>
                  <a:pt x="118" y="147"/>
                </a:cubicBezTo>
                <a:cubicBezTo>
                  <a:pt x="104" y="147"/>
                  <a:pt x="97" y="137"/>
                  <a:pt x="97" y="125"/>
                </a:cubicBezTo>
                <a:cubicBezTo>
                  <a:pt x="97" y="115"/>
                  <a:pt x="105" y="84"/>
                  <a:pt x="115" y="45"/>
                </a:cubicBezTo>
                <a:cubicBezTo>
                  <a:pt x="122" y="18"/>
                  <a:pt x="137" y="10"/>
                  <a:pt x="148" y="10"/>
                </a:cubicBezTo>
                <a:cubicBezTo>
                  <a:pt x="150" y="10"/>
                  <a:pt x="161" y="10"/>
                  <a:pt x="168" y="14"/>
                </a:cubicBezTo>
                <a:cubicBezTo>
                  <a:pt x="157" y="18"/>
                  <a:pt x="153" y="28"/>
                  <a:pt x="153" y="34"/>
                </a:cubicBezTo>
                <a:cubicBezTo>
                  <a:pt x="153" y="42"/>
                  <a:pt x="158" y="46"/>
                  <a:pt x="167" y="46"/>
                </a:cubicBezTo>
                <a:cubicBezTo>
                  <a:pt x="174" y="46"/>
                  <a:pt x="186" y="41"/>
                  <a:pt x="186" y="25"/>
                </a:cubicBezTo>
                <a:cubicBezTo>
                  <a:pt x="186" y="6"/>
                  <a:pt x="164" y="0"/>
                  <a:pt x="150" y="0"/>
                </a:cubicBezTo>
                <a:cubicBezTo>
                  <a:pt x="132" y="0"/>
                  <a:pt x="119" y="11"/>
                  <a:pt x="111" y="25"/>
                </a:cubicBezTo>
                <a:cubicBezTo>
                  <a:pt x="105" y="10"/>
                  <a:pt x="88" y="0"/>
                  <a:pt x="69" y="0"/>
                </a:cubicBezTo>
                <a:cubicBezTo>
                  <a:pt x="31" y="0"/>
                  <a:pt x="8" y="43"/>
                  <a:pt x="8" y="53"/>
                </a:cubicBezTo>
                <a:cubicBezTo>
                  <a:pt x="8" y="57"/>
                  <a:pt x="13" y="57"/>
                  <a:pt x="14" y="57"/>
                </a:cubicBezTo>
                <a:cubicBezTo>
                  <a:pt x="18" y="57"/>
                  <a:pt x="18" y="56"/>
                  <a:pt x="21" y="52"/>
                </a:cubicBezTo>
                <a:cubicBezTo>
                  <a:pt x="29" y="25"/>
                  <a:pt x="50" y="10"/>
                  <a:pt x="69" y="10"/>
                </a:cubicBezTo>
                <a:cubicBezTo>
                  <a:pt x="80" y="10"/>
                  <a:pt x="88" y="15"/>
                  <a:pt x="88" y="32"/>
                </a:cubicBezTo>
                <a:cubicBezTo>
                  <a:pt x="88" y="39"/>
                  <a:pt x="84" y="57"/>
                  <a:pt x="81" y="69"/>
                </a:cubicBezTo>
                <a:lnTo>
                  <a:pt x="70" y="1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78" name="Freeform 21"/>
          <p:cNvSpPr/>
          <p:nvPr/>
        </p:nvSpPr>
        <p:spPr>
          <a:xfrm>
            <a:off x="5275440" y="3551400"/>
            <a:ext cx="7920" cy="177840"/>
          </a:xfrm>
          <a:custGeom>
            <a:avLst/>
            <a:gdLst/>
            <a:ahLst/>
            <a:rect l="0" t="0" r="r" b="b"/>
            <a:pathLst>
              <a:path w="22" h="494">
                <a:moveTo>
                  <a:pt x="21" y="18"/>
                </a:moveTo>
                <a:cubicBezTo>
                  <a:pt x="21" y="8"/>
                  <a:pt x="21" y="0"/>
                  <a:pt x="11" y="0"/>
                </a:cubicBezTo>
                <a:cubicBezTo>
                  <a:pt x="0" y="0"/>
                  <a:pt x="0" y="8"/>
                  <a:pt x="0" y="18"/>
                </a:cubicBezTo>
                <a:lnTo>
                  <a:pt x="0" y="476"/>
                </a:lnTo>
                <a:cubicBezTo>
                  <a:pt x="0" y="485"/>
                  <a:pt x="0" y="493"/>
                  <a:pt x="11" y="493"/>
                </a:cubicBezTo>
                <a:cubicBezTo>
                  <a:pt x="21" y="493"/>
                  <a:pt x="21" y="485"/>
                  <a:pt x="21" y="476"/>
                </a:cubicBezTo>
                <a:lnTo>
                  <a:pt x="21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79" name="Freeform 22"/>
          <p:cNvSpPr/>
          <p:nvPr/>
        </p:nvSpPr>
        <p:spPr>
          <a:xfrm>
            <a:off x="5353920" y="3516480"/>
            <a:ext cx="48240" cy="28080"/>
          </a:xfrm>
          <a:custGeom>
            <a:avLst/>
            <a:gdLst/>
            <a:ahLst/>
            <a:rect l="0" t="0" r="r" b="b"/>
            <a:pathLst>
              <a:path w="134" h="78">
                <a:moveTo>
                  <a:pt x="67" y="0"/>
                </a:moveTo>
                <a:lnTo>
                  <a:pt x="0" y="69"/>
                </a:lnTo>
                <a:lnTo>
                  <a:pt x="8" y="77"/>
                </a:lnTo>
                <a:lnTo>
                  <a:pt x="67" y="27"/>
                </a:lnTo>
                <a:lnTo>
                  <a:pt x="123" y="77"/>
                </a:lnTo>
                <a:lnTo>
                  <a:pt x="133" y="69"/>
                </a:lnTo>
                <a:lnTo>
                  <a:pt x="67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80" name="Freeform 23"/>
          <p:cNvSpPr/>
          <p:nvPr/>
        </p:nvSpPr>
        <p:spPr>
          <a:xfrm>
            <a:off x="5312520" y="3559320"/>
            <a:ext cx="105840" cy="129960"/>
          </a:xfrm>
          <a:custGeom>
            <a:avLst/>
            <a:gdLst/>
            <a:ahLst/>
            <a:rect l="0" t="0" r="r" b="b"/>
            <a:pathLst>
              <a:path w="294" h="361">
                <a:moveTo>
                  <a:pt x="293" y="6"/>
                </a:moveTo>
                <a:cubicBezTo>
                  <a:pt x="293" y="3"/>
                  <a:pt x="293" y="0"/>
                  <a:pt x="288" y="0"/>
                </a:cubicBezTo>
                <a:cubicBezTo>
                  <a:pt x="286" y="0"/>
                  <a:pt x="284" y="0"/>
                  <a:pt x="279" y="7"/>
                </a:cubicBezTo>
                <a:lnTo>
                  <a:pt x="255" y="35"/>
                </a:lnTo>
                <a:cubicBezTo>
                  <a:pt x="242" y="13"/>
                  <a:pt x="217" y="0"/>
                  <a:pt x="185" y="0"/>
                </a:cubicBezTo>
                <a:cubicBezTo>
                  <a:pt x="122" y="0"/>
                  <a:pt x="62" y="57"/>
                  <a:pt x="62" y="116"/>
                </a:cubicBezTo>
                <a:cubicBezTo>
                  <a:pt x="62" y="157"/>
                  <a:pt x="88" y="179"/>
                  <a:pt x="113" y="186"/>
                </a:cubicBezTo>
                <a:lnTo>
                  <a:pt x="167" y="200"/>
                </a:lnTo>
                <a:cubicBezTo>
                  <a:pt x="185" y="204"/>
                  <a:pt x="211" y="213"/>
                  <a:pt x="211" y="253"/>
                </a:cubicBezTo>
                <a:cubicBezTo>
                  <a:pt x="211" y="297"/>
                  <a:pt x="172" y="345"/>
                  <a:pt x="123" y="345"/>
                </a:cubicBezTo>
                <a:cubicBezTo>
                  <a:pt x="91" y="345"/>
                  <a:pt x="36" y="333"/>
                  <a:pt x="36" y="272"/>
                </a:cubicBezTo>
                <a:cubicBezTo>
                  <a:pt x="36" y="260"/>
                  <a:pt x="39" y="248"/>
                  <a:pt x="39" y="245"/>
                </a:cubicBezTo>
                <a:cubicBezTo>
                  <a:pt x="41" y="244"/>
                  <a:pt x="41" y="242"/>
                  <a:pt x="41" y="242"/>
                </a:cubicBezTo>
                <a:cubicBezTo>
                  <a:pt x="41" y="237"/>
                  <a:pt x="36" y="237"/>
                  <a:pt x="35" y="237"/>
                </a:cubicBezTo>
                <a:cubicBezTo>
                  <a:pt x="32" y="237"/>
                  <a:pt x="31" y="237"/>
                  <a:pt x="29" y="238"/>
                </a:cubicBezTo>
                <a:cubicBezTo>
                  <a:pt x="28" y="239"/>
                  <a:pt x="0" y="353"/>
                  <a:pt x="0" y="354"/>
                </a:cubicBezTo>
                <a:cubicBezTo>
                  <a:pt x="0" y="357"/>
                  <a:pt x="3" y="360"/>
                  <a:pt x="6" y="360"/>
                </a:cubicBezTo>
                <a:cubicBezTo>
                  <a:pt x="8" y="360"/>
                  <a:pt x="8" y="359"/>
                  <a:pt x="14" y="352"/>
                </a:cubicBezTo>
                <a:lnTo>
                  <a:pt x="39" y="324"/>
                </a:lnTo>
                <a:cubicBezTo>
                  <a:pt x="60" y="353"/>
                  <a:pt x="94" y="360"/>
                  <a:pt x="122" y="360"/>
                </a:cubicBezTo>
                <a:cubicBezTo>
                  <a:pt x="189" y="360"/>
                  <a:pt x="248" y="294"/>
                  <a:pt x="248" y="232"/>
                </a:cubicBezTo>
                <a:cubicBezTo>
                  <a:pt x="248" y="197"/>
                  <a:pt x="231" y="181"/>
                  <a:pt x="224" y="175"/>
                </a:cubicBezTo>
                <a:cubicBezTo>
                  <a:pt x="211" y="162"/>
                  <a:pt x="204" y="161"/>
                  <a:pt x="161" y="150"/>
                </a:cubicBezTo>
                <a:cubicBezTo>
                  <a:pt x="150" y="147"/>
                  <a:pt x="132" y="141"/>
                  <a:pt x="127" y="141"/>
                </a:cubicBezTo>
                <a:cubicBezTo>
                  <a:pt x="115" y="136"/>
                  <a:pt x="98" y="122"/>
                  <a:pt x="98" y="95"/>
                </a:cubicBezTo>
                <a:cubicBezTo>
                  <a:pt x="98" y="56"/>
                  <a:pt x="137" y="14"/>
                  <a:pt x="183" y="14"/>
                </a:cubicBezTo>
                <a:cubicBezTo>
                  <a:pt x="225" y="14"/>
                  <a:pt x="255" y="35"/>
                  <a:pt x="255" y="91"/>
                </a:cubicBezTo>
                <a:cubicBezTo>
                  <a:pt x="255" y="106"/>
                  <a:pt x="253" y="115"/>
                  <a:pt x="253" y="118"/>
                </a:cubicBezTo>
                <a:cubicBezTo>
                  <a:pt x="253" y="119"/>
                  <a:pt x="253" y="123"/>
                  <a:pt x="259" y="123"/>
                </a:cubicBezTo>
                <a:cubicBezTo>
                  <a:pt x="265" y="123"/>
                  <a:pt x="265" y="122"/>
                  <a:pt x="266" y="113"/>
                </a:cubicBezTo>
                <a:lnTo>
                  <a:pt x="293" y="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81" name="Freeform 24"/>
          <p:cNvSpPr/>
          <p:nvPr/>
        </p:nvSpPr>
        <p:spPr>
          <a:xfrm>
            <a:off x="5428080" y="3556440"/>
            <a:ext cx="67320" cy="56880"/>
          </a:xfrm>
          <a:custGeom>
            <a:avLst/>
            <a:gdLst/>
            <a:ahLst/>
            <a:rect l="0" t="0" r="r" b="b"/>
            <a:pathLst>
              <a:path w="187" h="158">
                <a:moveTo>
                  <a:pt x="70" y="116"/>
                </a:moveTo>
                <a:cubicBezTo>
                  <a:pt x="66" y="129"/>
                  <a:pt x="55" y="147"/>
                  <a:pt x="38" y="147"/>
                </a:cubicBezTo>
                <a:cubicBezTo>
                  <a:pt x="36" y="147"/>
                  <a:pt x="25" y="147"/>
                  <a:pt x="18" y="143"/>
                </a:cubicBezTo>
                <a:cubicBezTo>
                  <a:pt x="32" y="137"/>
                  <a:pt x="34" y="125"/>
                  <a:pt x="34" y="123"/>
                </a:cubicBezTo>
                <a:cubicBezTo>
                  <a:pt x="34" y="115"/>
                  <a:pt x="28" y="111"/>
                  <a:pt x="20" y="111"/>
                </a:cubicBezTo>
                <a:cubicBezTo>
                  <a:pt x="10" y="111"/>
                  <a:pt x="0" y="119"/>
                  <a:pt x="0" y="132"/>
                </a:cubicBezTo>
                <a:cubicBezTo>
                  <a:pt x="0" y="148"/>
                  <a:pt x="20" y="157"/>
                  <a:pt x="36" y="157"/>
                </a:cubicBezTo>
                <a:cubicBezTo>
                  <a:pt x="52" y="157"/>
                  <a:pt x="67" y="147"/>
                  <a:pt x="76" y="132"/>
                </a:cubicBezTo>
                <a:cubicBezTo>
                  <a:pt x="84" y="150"/>
                  <a:pt x="102" y="157"/>
                  <a:pt x="116" y="157"/>
                </a:cubicBezTo>
                <a:cubicBezTo>
                  <a:pt x="157" y="157"/>
                  <a:pt x="178" y="113"/>
                  <a:pt x="178" y="104"/>
                </a:cubicBezTo>
                <a:cubicBezTo>
                  <a:pt x="178" y="99"/>
                  <a:pt x="174" y="99"/>
                  <a:pt x="172" y="99"/>
                </a:cubicBezTo>
                <a:cubicBezTo>
                  <a:pt x="167" y="99"/>
                  <a:pt x="167" y="101"/>
                  <a:pt x="165" y="105"/>
                </a:cubicBezTo>
                <a:cubicBezTo>
                  <a:pt x="158" y="129"/>
                  <a:pt x="137" y="147"/>
                  <a:pt x="118" y="147"/>
                </a:cubicBezTo>
                <a:cubicBezTo>
                  <a:pt x="104" y="147"/>
                  <a:pt x="97" y="137"/>
                  <a:pt x="97" y="125"/>
                </a:cubicBezTo>
                <a:cubicBezTo>
                  <a:pt x="97" y="115"/>
                  <a:pt x="105" y="84"/>
                  <a:pt x="115" y="45"/>
                </a:cubicBezTo>
                <a:cubicBezTo>
                  <a:pt x="122" y="18"/>
                  <a:pt x="137" y="10"/>
                  <a:pt x="148" y="10"/>
                </a:cubicBezTo>
                <a:cubicBezTo>
                  <a:pt x="150" y="10"/>
                  <a:pt x="161" y="10"/>
                  <a:pt x="168" y="14"/>
                </a:cubicBezTo>
                <a:cubicBezTo>
                  <a:pt x="157" y="18"/>
                  <a:pt x="153" y="28"/>
                  <a:pt x="153" y="34"/>
                </a:cubicBezTo>
                <a:cubicBezTo>
                  <a:pt x="153" y="42"/>
                  <a:pt x="158" y="46"/>
                  <a:pt x="167" y="46"/>
                </a:cubicBezTo>
                <a:cubicBezTo>
                  <a:pt x="174" y="46"/>
                  <a:pt x="186" y="41"/>
                  <a:pt x="186" y="25"/>
                </a:cubicBezTo>
                <a:cubicBezTo>
                  <a:pt x="186" y="6"/>
                  <a:pt x="164" y="0"/>
                  <a:pt x="150" y="0"/>
                </a:cubicBezTo>
                <a:cubicBezTo>
                  <a:pt x="132" y="0"/>
                  <a:pt x="119" y="11"/>
                  <a:pt x="111" y="25"/>
                </a:cubicBezTo>
                <a:cubicBezTo>
                  <a:pt x="105" y="10"/>
                  <a:pt x="88" y="0"/>
                  <a:pt x="69" y="0"/>
                </a:cubicBezTo>
                <a:cubicBezTo>
                  <a:pt x="31" y="0"/>
                  <a:pt x="8" y="43"/>
                  <a:pt x="8" y="53"/>
                </a:cubicBezTo>
                <a:cubicBezTo>
                  <a:pt x="8" y="57"/>
                  <a:pt x="13" y="57"/>
                  <a:pt x="14" y="57"/>
                </a:cubicBezTo>
                <a:cubicBezTo>
                  <a:pt x="18" y="57"/>
                  <a:pt x="18" y="56"/>
                  <a:pt x="21" y="52"/>
                </a:cubicBezTo>
                <a:cubicBezTo>
                  <a:pt x="29" y="25"/>
                  <a:pt x="50" y="10"/>
                  <a:pt x="69" y="10"/>
                </a:cubicBezTo>
                <a:cubicBezTo>
                  <a:pt x="80" y="10"/>
                  <a:pt x="88" y="15"/>
                  <a:pt x="88" y="32"/>
                </a:cubicBezTo>
                <a:cubicBezTo>
                  <a:pt x="88" y="39"/>
                  <a:pt x="84" y="57"/>
                  <a:pt x="81" y="69"/>
                </a:cubicBezTo>
                <a:lnTo>
                  <a:pt x="70" y="1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82" name="Freeform 25"/>
          <p:cNvSpPr/>
          <p:nvPr/>
        </p:nvSpPr>
        <p:spPr>
          <a:xfrm>
            <a:off x="5532120" y="3551400"/>
            <a:ext cx="7920" cy="177840"/>
          </a:xfrm>
          <a:custGeom>
            <a:avLst/>
            <a:gdLst/>
            <a:ahLst/>
            <a:rect l="0" t="0" r="r" b="b"/>
            <a:pathLst>
              <a:path w="22" h="494">
                <a:moveTo>
                  <a:pt x="21" y="18"/>
                </a:moveTo>
                <a:cubicBezTo>
                  <a:pt x="21" y="8"/>
                  <a:pt x="21" y="0"/>
                  <a:pt x="11" y="0"/>
                </a:cubicBezTo>
                <a:cubicBezTo>
                  <a:pt x="0" y="0"/>
                  <a:pt x="0" y="8"/>
                  <a:pt x="0" y="18"/>
                </a:cubicBezTo>
                <a:lnTo>
                  <a:pt x="0" y="476"/>
                </a:lnTo>
                <a:cubicBezTo>
                  <a:pt x="0" y="485"/>
                  <a:pt x="0" y="493"/>
                  <a:pt x="11" y="493"/>
                </a:cubicBezTo>
                <a:cubicBezTo>
                  <a:pt x="21" y="493"/>
                  <a:pt x="21" y="485"/>
                  <a:pt x="21" y="476"/>
                </a:cubicBezTo>
                <a:lnTo>
                  <a:pt x="21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83" name="Freeform 26"/>
          <p:cNvSpPr/>
          <p:nvPr/>
        </p:nvSpPr>
        <p:spPr>
          <a:xfrm>
            <a:off x="5570640" y="3563280"/>
            <a:ext cx="118440" cy="122040"/>
          </a:xfrm>
          <a:custGeom>
            <a:avLst/>
            <a:gdLst/>
            <a:ahLst/>
            <a:rect l="0" t="0" r="r" b="b"/>
            <a:pathLst>
              <a:path w="329" h="339">
                <a:moveTo>
                  <a:pt x="183" y="39"/>
                </a:moveTo>
                <a:cubicBezTo>
                  <a:pt x="183" y="22"/>
                  <a:pt x="183" y="15"/>
                  <a:pt x="230" y="15"/>
                </a:cubicBezTo>
                <a:lnTo>
                  <a:pt x="246" y="15"/>
                </a:lnTo>
                <a:lnTo>
                  <a:pt x="246" y="0"/>
                </a:lnTo>
                <a:cubicBezTo>
                  <a:pt x="228" y="1"/>
                  <a:pt x="183" y="1"/>
                  <a:pt x="162" y="1"/>
                </a:cubicBezTo>
                <a:cubicBezTo>
                  <a:pt x="143" y="1"/>
                  <a:pt x="97" y="1"/>
                  <a:pt x="78" y="0"/>
                </a:cubicBezTo>
                <a:lnTo>
                  <a:pt x="78" y="15"/>
                </a:lnTo>
                <a:lnTo>
                  <a:pt x="95" y="15"/>
                </a:lnTo>
                <a:cubicBezTo>
                  <a:pt x="141" y="15"/>
                  <a:pt x="141" y="22"/>
                  <a:pt x="141" y="39"/>
                </a:cubicBezTo>
                <a:lnTo>
                  <a:pt x="141" y="259"/>
                </a:lnTo>
                <a:cubicBezTo>
                  <a:pt x="77" y="241"/>
                  <a:pt x="74" y="165"/>
                  <a:pt x="74" y="133"/>
                </a:cubicBezTo>
                <a:cubicBezTo>
                  <a:pt x="74" y="73"/>
                  <a:pt x="52" y="64"/>
                  <a:pt x="31" y="64"/>
                </a:cubicBezTo>
                <a:lnTo>
                  <a:pt x="13" y="64"/>
                </a:lnTo>
                <a:cubicBezTo>
                  <a:pt x="6" y="64"/>
                  <a:pt x="0" y="64"/>
                  <a:pt x="0" y="69"/>
                </a:cubicBezTo>
                <a:cubicBezTo>
                  <a:pt x="0" y="71"/>
                  <a:pt x="1" y="74"/>
                  <a:pt x="4" y="74"/>
                </a:cubicBezTo>
                <a:cubicBezTo>
                  <a:pt x="21" y="77"/>
                  <a:pt x="34" y="84"/>
                  <a:pt x="34" y="141"/>
                </a:cubicBezTo>
                <a:cubicBezTo>
                  <a:pt x="34" y="153"/>
                  <a:pt x="35" y="192"/>
                  <a:pt x="59" y="225"/>
                </a:cubicBezTo>
                <a:cubicBezTo>
                  <a:pt x="78" y="252"/>
                  <a:pt x="108" y="266"/>
                  <a:pt x="141" y="270"/>
                </a:cubicBezTo>
                <a:lnTo>
                  <a:pt x="141" y="298"/>
                </a:lnTo>
                <a:cubicBezTo>
                  <a:pt x="141" y="315"/>
                  <a:pt x="141" y="322"/>
                  <a:pt x="95" y="322"/>
                </a:cubicBezTo>
                <a:lnTo>
                  <a:pt x="78" y="322"/>
                </a:lnTo>
                <a:lnTo>
                  <a:pt x="78" y="338"/>
                </a:lnTo>
                <a:cubicBezTo>
                  <a:pt x="97" y="336"/>
                  <a:pt x="141" y="336"/>
                  <a:pt x="162" y="336"/>
                </a:cubicBezTo>
                <a:cubicBezTo>
                  <a:pt x="182" y="336"/>
                  <a:pt x="228" y="336"/>
                  <a:pt x="246" y="338"/>
                </a:cubicBezTo>
                <a:lnTo>
                  <a:pt x="246" y="322"/>
                </a:lnTo>
                <a:lnTo>
                  <a:pt x="230" y="322"/>
                </a:lnTo>
                <a:cubicBezTo>
                  <a:pt x="183" y="322"/>
                  <a:pt x="183" y="317"/>
                  <a:pt x="183" y="298"/>
                </a:cubicBezTo>
                <a:lnTo>
                  <a:pt x="183" y="270"/>
                </a:lnTo>
                <a:cubicBezTo>
                  <a:pt x="218" y="266"/>
                  <a:pt x="249" y="252"/>
                  <a:pt x="267" y="225"/>
                </a:cubicBezTo>
                <a:cubicBezTo>
                  <a:pt x="294" y="190"/>
                  <a:pt x="294" y="151"/>
                  <a:pt x="294" y="130"/>
                </a:cubicBezTo>
                <a:cubicBezTo>
                  <a:pt x="294" y="122"/>
                  <a:pt x="294" y="78"/>
                  <a:pt x="321" y="74"/>
                </a:cubicBezTo>
                <a:cubicBezTo>
                  <a:pt x="325" y="74"/>
                  <a:pt x="328" y="74"/>
                  <a:pt x="328" y="69"/>
                </a:cubicBezTo>
                <a:cubicBezTo>
                  <a:pt x="328" y="64"/>
                  <a:pt x="323" y="64"/>
                  <a:pt x="316" y="64"/>
                </a:cubicBezTo>
                <a:lnTo>
                  <a:pt x="297" y="64"/>
                </a:lnTo>
                <a:cubicBezTo>
                  <a:pt x="277" y="64"/>
                  <a:pt x="253" y="67"/>
                  <a:pt x="253" y="139"/>
                </a:cubicBezTo>
                <a:cubicBezTo>
                  <a:pt x="252" y="193"/>
                  <a:pt x="237" y="245"/>
                  <a:pt x="183" y="259"/>
                </a:cubicBezTo>
                <a:lnTo>
                  <a:pt x="183" y="3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84" name="Freeform 27"/>
          <p:cNvSpPr/>
          <p:nvPr/>
        </p:nvSpPr>
        <p:spPr>
          <a:xfrm>
            <a:off x="5704200" y="3656160"/>
            <a:ext cx="67320" cy="56880"/>
          </a:xfrm>
          <a:custGeom>
            <a:avLst/>
            <a:gdLst/>
            <a:ahLst/>
            <a:rect l="0" t="0" r="r" b="b"/>
            <a:pathLst>
              <a:path w="187" h="158">
                <a:moveTo>
                  <a:pt x="70" y="116"/>
                </a:moveTo>
                <a:cubicBezTo>
                  <a:pt x="66" y="129"/>
                  <a:pt x="55" y="147"/>
                  <a:pt x="38" y="147"/>
                </a:cubicBezTo>
                <a:cubicBezTo>
                  <a:pt x="36" y="147"/>
                  <a:pt x="25" y="147"/>
                  <a:pt x="18" y="143"/>
                </a:cubicBezTo>
                <a:cubicBezTo>
                  <a:pt x="32" y="137"/>
                  <a:pt x="34" y="125"/>
                  <a:pt x="34" y="123"/>
                </a:cubicBezTo>
                <a:cubicBezTo>
                  <a:pt x="34" y="115"/>
                  <a:pt x="28" y="111"/>
                  <a:pt x="20" y="111"/>
                </a:cubicBezTo>
                <a:cubicBezTo>
                  <a:pt x="10" y="111"/>
                  <a:pt x="0" y="119"/>
                  <a:pt x="0" y="132"/>
                </a:cubicBezTo>
                <a:cubicBezTo>
                  <a:pt x="0" y="148"/>
                  <a:pt x="20" y="157"/>
                  <a:pt x="36" y="157"/>
                </a:cubicBezTo>
                <a:cubicBezTo>
                  <a:pt x="52" y="157"/>
                  <a:pt x="67" y="147"/>
                  <a:pt x="76" y="132"/>
                </a:cubicBezTo>
                <a:cubicBezTo>
                  <a:pt x="84" y="150"/>
                  <a:pt x="102" y="157"/>
                  <a:pt x="116" y="157"/>
                </a:cubicBezTo>
                <a:cubicBezTo>
                  <a:pt x="157" y="157"/>
                  <a:pt x="178" y="113"/>
                  <a:pt x="178" y="104"/>
                </a:cubicBezTo>
                <a:cubicBezTo>
                  <a:pt x="178" y="99"/>
                  <a:pt x="174" y="99"/>
                  <a:pt x="172" y="99"/>
                </a:cubicBezTo>
                <a:cubicBezTo>
                  <a:pt x="167" y="99"/>
                  <a:pt x="167" y="101"/>
                  <a:pt x="165" y="105"/>
                </a:cubicBezTo>
                <a:cubicBezTo>
                  <a:pt x="158" y="129"/>
                  <a:pt x="137" y="147"/>
                  <a:pt x="118" y="147"/>
                </a:cubicBezTo>
                <a:cubicBezTo>
                  <a:pt x="104" y="147"/>
                  <a:pt x="97" y="137"/>
                  <a:pt x="97" y="125"/>
                </a:cubicBezTo>
                <a:cubicBezTo>
                  <a:pt x="97" y="115"/>
                  <a:pt x="105" y="84"/>
                  <a:pt x="115" y="45"/>
                </a:cubicBezTo>
                <a:cubicBezTo>
                  <a:pt x="122" y="18"/>
                  <a:pt x="137" y="10"/>
                  <a:pt x="148" y="10"/>
                </a:cubicBezTo>
                <a:cubicBezTo>
                  <a:pt x="150" y="10"/>
                  <a:pt x="161" y="10"/>
                  <a:pt x="168" y="14"/>
                </a:cubicBezTo>
                <a:cubicBezTo>
                  <a:pt x="157" y="18"/>
                  <a:pt x="153" y="28"/>
                  <a:pt x="153" y="34"/>
                </a:cubicBezTo>
                <a:cubicBezTo>
                  <a:pt x="153" y="42"/>
                  <a:pt x="158" y="46"/>
                  <a:pt x="167" y="46"/>
                </a:cubicBezTo>
                <a:cubicBezTo>
                  <a:pt x="174" y="46"/>
                  <a:pt x="186" y="41"/>
                  <a:pt x="186" y="25"/>
                </a:cubicBezTo>
                <a:cubicBezTo>
                  <a:pt x="186" y="6"/>
                  <a:pt x="164" y="0"/>
                  <a:pt x="150" y="0"/>
                </a:cubicBezTo>
                <a:cubicBezTo>
                  <a:pt x="132" y="0"/>
                  <a:pt x="119" y="11"/>
                  <a:pt x="111" y="25"/>
                </a:cubicBezTo>
                <a:cubicBezTo>
                  <a:pt x="105" y="10"/>
                  <a:pt x="88" y="0"/>
                  <a:pt x="69" y="0"/>
                </a:cubicBezTo>
                <a:cubicBezTo>
                  <a:pt x="31" y="0"/>
                  <a:pt x="8" y="43"/>
                  <a:pt x="8" y="53"/>
                </a:cubicBezTo>
                <a:cubicBezTo>
                  <a:pt x="8" y="57"/>
                  <a:pt x="13" y="57"/>
                  <a:pt x="14" y="57"/>
                </a:cubicBezTo>
                <a:cubicBezTo>
                  <a:pt x="18" y="57"/>
                  <a:pt x="18" y="56"/>
                  <a:pt x="21" y="52"/>
                </a:cubicBezTo>
                <a:cubicBezTo>
                  <a:pt x="29" y="25"/>
                  <a:pt x="50" y="10"/>
                  <a:pt x="69" y="10"/>
                </a:cubicBezTo>
                <a:cubicBezTo>
                  <a:pt x="80" y="10"/>
                  <a:pt x="88" y="15"/>
                  <a:pt x="88" y="32"/>
                </a:cubicBezTo>
                <a:cubicBezTo>
                  <a:pt x="88" y="39"/>
                  <a:pt x="84" y="57"/>
                  <a:pt x="81" y="69"/>
                </a:cubicBezTo>
                <a:lnTo>
                  <a:pt x="70" y="1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85" name="Freeform 28"/>
          <p:cNvSpPr/>
          <p:nvPr/>
        </p:nvSpPr>
        <p:spPr>
          <a:xfrm>
            <a:off x="5797440" y="3551400"/>
            <a:ext cx="40320" cy="177840"/>
          </a:xfrm>
          <a:custGeom>
            <a:avLst/>
            <a:gdLst/>
            <a:ahLst/>
            <a:rect l="0" t="0" r="r" b="b"/>
            <a:pathLst>
              <a:path w="112" h="494">
                <a:moveTo>
                  <a:pt x="109" y="255"/>
                </a:moveTo>
                <a:cubicBezTo>
                  <a:pt x="111" y="249"/>
                  <a:pt x="111" y="248"/>
                  <a:pt x="111" y="246"/>
                </a:cubicBezTo>
                <a:cubicBezTo>
                  <a:pt x="111" y="245"/>
                  <a:pt x="111" y="244"/>
                  <a:pt x="109" y="238"/>
                </a:cubicBezTo>
                <a:lnTo>
                  <a:pt x="21" y="11"/>
                </a:lnTo>
                <a:cubicBezTo>
                  <a:pt x="18" y="3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1"/>
                  <a:pt x="0" y="13"/>
                  <a:pt x="3" y="18"/>
                </a:cubicBezTo>
                <a:lnTo>
                  <a:pt x="91" y="246"/>
                </a:lnTo>
                <a:lnTo>
                  <a:pt x="3" y="475"/>
                </a:lnTo>
                <a:cubicBezTo>
                  <a:pt x="0" y="480"/>
                  <a:pt x="0" y="482"/>
                  <a:pt x="0" y="483"/>
                </a:cubicBezTo>
                <a:cubicBezTo>
                  <a:pt x="0" y="489"/>
                  <a:pt x="4" y="493"/>
                  <a:pt x="10" y="493"/>
                </a:cubicBezTo>
                <a:cubicBezTo>
                  <a:pt x="17" y="493"/>
                  <a:pt x="18" y="489"/>
                  <a:pt x="21" y="483"/>
                </a:cubicBezTo>
                <a:lnTo>
                  <a:pt x="109" y="25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86" name="Freeform 29"/>
          <p:cNvSpPr/>
          <p:nvPr/>
        </p:nvSpPr>
        <p:spPr>
          <a:xfrm>
            <a:off x="4958280" y="3768840"/>
            <a:ext cx="891000" cy="219240"/>
          </a:xfrm>
          <a:custGeom>
            <a:avLst/>
            <a:gdLst/>
            <a:ahLst/>
            <a:rect l="0" t="0" r="r" b="b"/>
            <a:pathLst>
              <a:path w="2475" h="609">
                <a:moveTo>
                  <a:pt x="1236" y="608"/>
                </a:moveTo>
                <a:lnTo>
                  <a:pt x="0" y="608"/>
                </a:lnTo>
                <a:lnTo>
                  <a:pt x="0" y="0"/>
                </a:lnTo>
                <a:lnTo>
                  <a:pt x="2474" y="0"/>
                </a:lnTo>
                <a:lnTo>
                  <a:pt x="2474" y="608"/>
                </a:lnTo>
                <a:lnTo>
                  <a:pt x="1236" y="60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1687" name="Freeform 30"/>
          <p:cNvSpPr/>
          <p:nvPr/>
        </p:nvSpPr>
        <p:spPr>
          <a:xfrm>
            <a:off x="4978080" y="3803760"/>
            <a:ext cx="40320" cy="177840"/>
          </a:xfrm>
          <a:custGeom>
            <a:avLst/>
            <a:gdLst/>
            <a:ahLst/>
            <a:rect l="0" t="0" r="r" b="b"/>
            <a:pathLst>
              <a:path w="112" h="494">
                <a:moveTo>
                  <a:pt x="109" y="18"/>
                </a:moveTo>
                <a:cubicBezTo>
                  <a:pt x="111" y="14"/>
                  <a:pt x="111" y="13"/>
                  <a:pt x="111" y="10"/>
                </a:cubicBezTo>
                <a:cubicBezTo>
                  <a:pt x="111" y="4"/>
                  <a:pt x="106" y="0"/>
                  <a:pt x="101" y="0"/>
                </a:cubicBezTo>
                <a:cubicBezTo>
                  <a:pt x="97" y="0"/>
                  <a:pt x="94" y="3"/>
                  <a:pt x="90" y="11"/>
                </a:cubicBezTo>
                <a:lnTo>
                  <a:pt x="3" y="238"/>
                </a:lnTo>
                <a:cubicBezTo>
                  <a:pt x="1" y="241"/>
                  <a:pt x="0" y="244"/>
                  <a:pt x="0" y="246"/>
                </a:cubicBezTo>
                <a:cubicBezTo>
                  <a:pt x="0" y="248"/>
                  <a:pt x="0" y="249"/>
                  <a:pt x="3" y="255"/>
                </a:cubicBezTo>
                <a:lnTo>
                  <a:pt x="90" y="482"/>
                </a:lnTo>
                <a:cubicBezTo>
                  <a:pt x="91" y="487"/>
                  <a:pt x="94" y="493"/>
                  <a:pt x="101" y="493"/>
                </a:cubicBezTo>
                <a:cubicBezTo>
                  <a:pt x="106" y="493"/>
                  <a:pt x="111" y="489"/>
                  <a:pt x="111" y="483"/>
                </a:cubicBezTo>
                <a:cubicBezTo>
                  <a:pt x="111" y="482"/>
                  <a:pt x="111" y="482"/>
                  <a:pt x="109" y="476"/>
                </a:cubicBezTo>
                <a:lnTo>
                  <a:pt x="21" y="246"/>
                </a:lnTo>
                <a:lnTo>
                  <a:pt x="109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88" name="Freeform 31"/>
          <p:cNvSpPr/>
          <p:nvPr/>
        </p:nvSpPr>
        <p:spPr>
          <a:xfrm>
            <a:off x="5037480" y="3815640"/>
            <a:ext cx="118440" cy="122040"/>
          </a:xfrm>
          <a:custGeom>
            <a:avLst/>
            <a:gdLst/>
            <a:ahLst/>
            <a:rect l="0" t="0" r="r" b="b"/>
            <a:pathLst>
              <a:path w="329" h="339">
                <a:moveTo>
                  <a:pt x="183" y="39"/>
                </a:moveTo>
                <a:cubicBezTo>
                  <a:pt x="183" y="22"/>
                  <a:pt x="183" y="15"/>
                  <a:pt x="230" y="15"/>
                </a:cubicBezTo>
                <a:lnTo>
                  <a:pt x="246" y="15"/>
                </a:lnTo>
                <a:lnTo>
                  <a:pt x="246" y="0"/>
                </a:lnTo>
                <a:cubicBezTo>
                  <a:pt x="228" y="1"/>
                  <a:pt x="183" y="1"/>
                  <a:pt x="162" y="1"/>
                </a:cubicBezTo>
                <a:cubicBezTo>
                  <a:pt x="143" y="1"/>
                  <a:pt x="97" y="1"/>
                  <a:pt x="78" y="0"/>
                </a:cubicBezTo>
                <a:lnTo>
                  <a:pt x="78" y="15"/>
                </a:lnTo>
                <a:lnTo>
                  <a:pt x="95" y="15"/>
                </a:lnTo>
                <a:cubicBezTo>
                  <a:pt x="141" y="15"/>
                  <a:pt x="141" y="22"/>
                  <a:pt x="141" y="39"/>
                </a:cubicBezTo>
                <a:lnTo>
                  <a:pt x="141" y="259"/>
                </a:lnTo>
                <a:cubicBezTo>
                  <a:pt x="77" y="241"/>
                  <a:pt x="74" y="165"/>
                  <a:pt x="74" y="133"/>
                </a:cubicBezTo>
                <a:cubicBezTo>
                  <a:pt x="74" y="73"/>
                  <a:pt x="52" y="64"/>
                  <a:pt x="31" y="64"/>
                </a:cubicBezTo>
                <a:lnTo>
                  <a:pt x="13" y="64"/>
                </a:lnTo>
                <a:cubicBezTo>
                  <a:pt x="6" y="64"/>
                  <a:pt x="0" y="64"/>
                  <a:pt x="0" y="69"/>
                </a:cubicBezTo>
                <a:cubicBezTo>
                  <a:pt x="0" y="71"/>
                  <a:pt x="1" y="74"/>
                  <a:pt x="4" y="74"/>
                </a:cubicBezTo>
                <a:cubicBezTo>
                  <a:pt x="21" y="77"/>
                  <a:pt x="34" y="84"/>
                  <a:pt x="34" y="141"/>
                </a:cubicBezTo>
                <a:cubicBezTo>
                  <a:pt x="34" y="153"/>
                  <a:pt x="35" y="192"/>
                  <a:pt x="59" y="225"/>
                </a:cubicBezTo>
                <a:cubicBezTo>
                  <a:pt x="78" y="252"/>
                  <a:pt x="108" y="266"/>
                  <a:pt x="141" y="270"/>
                </a:cubicBezTo>
                <a:lnTo>
                  <a:pt x="141" y="298"/>
                </a:lnTo>
                <a:cubicBezTo>
                  <a:pt x="141" y="315"/>
                  <a:pt x="141" y="322"/>
                  <a:pt x="95" y="322"/>
                </a:cubicBezTo>
                <a:lnTo>
                  <a:pt x="78" y="322"/>
                </a:lnTo>
                <a:lnTo>
                  <a:pt x="78" y="338"/>
                </a:lnTo>
                <a:cubicBezTo>
                  <a:pt x="97" y="336"/>
                  <a:pt x="141" y="336"/>
                  <a:pt x="162" y="336"/>
                </a:cubicBezTo>
                <a:cubicBezTo>
                  <a:pt x="182" y="336"/>
                  <a:pt x="228" y="336"/>
                  <a:pt x="246" y="338"/>
                </a:cubicBezTo>
                <a:lnTo>
                  <a:pt x="246" y="322"/>
                </a:lnTo>
                <a:lnTo>
                  <a:pt x="230" y="322"/>
                </a:lnTo>
                <a:cubicBezTo>
                  <a:pt x="183" y="322"/>
                  <a:pt x="183" y="317"/>
                  <a:pt x="183" y="298"/>
                </a:cubicBezTo>
                <a:lnTo>
                  <a:pt x="183" y="270"/>
                </a:lnTo>
                <a:cubicBezTo>
                  <a:pt x="218" y="266"/>
                  <a:pt x="249" y="252"/>
                  <a:pt x="267" y="225"/>
                </a:cubicBezTo>
                <a:cubicBezTo>
                  <a:pt x="294" y="190"/>
                  <a:pt x="294" y="151"/>
                  <a:pt x="294" y="130"/>
                </a:cubicBezTo>
                <a:cubicBezTo>
                  <a:pt x="294" y="122"/>
                  <a:pt x="294" y="78"/>
                  <a:pt x="321" y="74"/>
                </a:cubicBezTo>
                <a:cubicBezTo>
                  <a:pt x="325" y="74"/>
                  <a:pt x="328" y="74"/>
                  <a:pt x="328" y="69"/>
                </a:cubicBezTo>
                <a:cubicBezTo>
                  <a:pt x="328" y="64"/>
                  <a:pt x="323" y="64"/>
                  <a:pt x="316" y="64"/>
                </a:cubicBezTo>
                <a:lnTo>
                  <a:pt x="297" y="64"/>
                </a:lnTo>
                <a:cubicBezTo>
                  <a:pt x="277" y="64"/>
                  <a:pt x="253" y="67"/>
                  <a:pt x="253" y="139"/>
                </a:cubicBezTo>
                <a:cubicBezTo>
                  <a:pt x="252" y="193"/>
                  <a:pt x="237" y="245"/>
                  <a:pt x="183" y="259"/>
                </a:cubicBezTo>
                <a:lnTo>
                  <a:pt x="183" y="3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89" name="Freeform 32"/>
          <p:cNvSpPr/>
          <p:nvPr/>
        </p:nvSpPr>
        <p:spPr>
          <a:xfrm>
            <a:off x="5171040" y="3908520"/>
            <a:ext cx="64440" cy="81000"/>
          </a:xfrm>
          <a:custGeom>
            <a:avLst/>
            <a:gdLst/>
            <a:ahLst/>
            <a:rect l="0" t="0" r="r" b="b"/>
            <a:pathLst>
              <a:path w="179" h="225">
                <a:moveTo>
                  <a:pt x="176" y="22"/>
                </a:moveTo>
                <a:cubicBezTo>
                  <a:pt x="178" y="17"/>
                  <a:pt x="178" y="17"/>
                  <a:pt x="178" y="14"/>
                </a:cubicBezTo>
                <a:cubicBezTo>
                  <a:pt x="178" y="7"/>
                  <a:pt x="172" y="3"/>
                  <a:pt x="167" y="3"/>
                </a:cubicBezTo>
                <a:cubicBezTo>
                  <a:pt x="162" y="3"/>
                  <a:pt x="157" y="6"/>
                  <a:pt x="153" y="11"/>
                </a:cubicBezTo>
                <a:cubicBezTo>
                  <a:pt x="151" y="14"/>
                  <a:pt x="148" y="25"/>
                  <a:pt x="147" y="32"/>
                </a:cubicBezTo>
                <a:lnTo>
                  <a:pt x="140" y="60"/>
                </a:lnTo>
                <a:cubicBezTo>
                  <a:pt x="137" y="69"/>
                  <a:pt x="127" y="112"/>
                  <a:pt x="126" y="116"/>
                </a:cubicBezTo>
                <a:cubicBezTo>
                  <a:pt x="126" y="116"/>
                  <a:pt x="111" y="147"/>
                  <a:pt x="83" y="147"/>
                </a:cubicBezTo>
                <a:cubicBezTo>
                  <a:pt x="59" y="147"/>
                  <a:pt x="59" y="125"/>
                  <a:pt x="59" y="118"/>
                </a:cubicBezTo>
                <a:cubicBezTo>
                  <a:pt x="59" y="99"/>
                  <a:pt x="67" y="77"/>
                  <a:pt x="78" y="50"/>
                </a:cubicBezTo>
                <a:cubicBezTo>
                  <a:pt x="83" y="39"/>
                  <a:pt x="84" y="35"/>
                  <a:pt x="84" y="29"/>
                </a:cubicBezTo>
                <a:cubicBezTo>
                  <a:pt x="84" y="13"/>
                  <a:pt x="70" y="0"/>
                  <a:pt x="50" y="0"/>
                </a:cubicBezTo>
                <a:cubicBezTo>
                  <a:pt x="15" y="0"/>
                  <a:pt x="0" y="48"/>
                  <a:pt x="0" y="53"/>
                </a:cubicBezTo>
                <a:cubicBezTo>
                  <a:pt x="0" y="57"/>
                  <a:pt x="4" y="57"/>
                  <a:pt x="6" y="57"/>
                </a:cubicBezTo>
                <a:cubicBezTo>
                  <a:pt x="11" y="57"/>
                  <a:pt x="11" y="56"/>
                  <a:pt x="13" y="52"/>
                </a:cubicBezTo>
                <a:cubicBezTo>
                  <a:pt x="21" y="24"/>
                  <a:pt x="36" y="10"/>
                  <a:pt x="49" y="10"/>
                </a:cubicBezTo>
                <a:cubicBezTo>
                  <a:pt x="56" y="10"/>
                  <a:pt x="59" y="14"/>
                  <a:pt x="59" y="22"/>
                </a:cubicBezTo>
                <a:cubicBezTo>
                  <a:pt x="59" y="29"/>
                  <a:pt x="55" y="38"/>
                  <a:pt x="53" y="42"/>
                </a:cubicBezTo>
                <a:cubicBezTo>
                  <a:pt x="36" y="84"/>
                  <a:pt x="34" y="97"/>
                  <a:pt x="34" y="112"/>
                </a:cubicBezTo>
                <a:cubicBezTo>
                  <a:pt x="34" y="118"/>
                  <a:pt x="34" y="134"/>
                  <a:pt x="46" y="146"/>
                </a:cubicBezTo>
                <a:cubicBezTo>
                  <a:pt x="57" y="154"/>
                  <a:pt x="73" y="157"/>
                  <a:pt x="81" y="157"/>
                </a:cubicBezTo>
                <a:cubicBezTo>
                  <a:pt x="95" y="157"/>
                  <a:pt x="108" y="151"/>
                  <a:pt x="119" y="141"/>
                </a:cubicBezTo>
                <a:cubicBezTo>
                  <a:pt x="115" y="160"/>
                  <a:pt x="111" y="175"/>
                  <a:pt x="97" y="192"/>
                </a:cubicBezTo>
                <a:cubicBezTo>
                  <a:pt x="87" y="203"/>
                  <a:pt x="73" y="214"/>
                  <a:pt x="55" y="214"/>
                </a:cubicBezTo>
                <a:cubicBezTo>
                  <a:pt x="52" y="214"/>
                  <a:pt x="36" y="214"/>
                  <a:pt x="29" y="203"/>
                </a:cubicBezTo>
                <a:cubicBezTo>
                  <a:pt x="48" y="200"/>
                  <a:pt x="48" y="183"/>
                  <a:pt x="48" y="183"/>
                </a:cubicBezTo>
                <a:cubicBezTo>
                  <a:pt x="48" y="172"/>
                  <a:pt x="38" y="171"/>
                  <a:pt x="34" y="171"/>
                </a:cubicBezTo>
                <a:cubicBezTo>
                  <a:pt x="25" y="171"/>
                  <a:pt x="14" y="178"/>
                  <a:pt x="14" y="193"/>
                </a:cubicBezTo>
                <a:cubicBezTo>
                  <a:pt x="14" y="211"/>
                  <a:pt x="31" y="224"/>
                  <a:pt x="55" y="224"/>
                </a:cubicBezTo>
                <a:cubicBezTo>
                  <a:pt x="90" y="224"/>
                  <a:pt x="133" y="196"/>
                  <a:pt x="144" y="153"/>
                </a:cubicBezTo>
                <a:lnTo>
                  <a:pt x="176" y="2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90" name="Freeform 33"/>
          <p:cNvSpPr/>
          <p:nvPr/>
        </p:nvSpPr>
        <p:spPr>
          <a:xfrm>
            <a:off x="5271120" y="3803760"/>
            <a:ext cx="7920" cy="177840"/>
          </a:xfrm>
          <a:custGeom>
            <a:avLst/>
            <a:gdLst/>
            <a:ahLst/>
            <a:rect l="0" t="0" r="r" b="b"/>
            <a:pathLst>
              <a:path w="22" h="494">
                <a:moveTo>
                  <a:pt x="21" y="18"/>
                </a:moveTo>
                <a:cubicBezTo>
                  <a:pt x="21" y="8"/>
                  <a:pt x="21" y="0"/>
                  <a:pt x="11" y="0"/>
                </a:cubicBezTo>
                <a:cubicBezTo>
                  <a:pt x="0" y="0"/>
                  <a:pt x="0" y="8"/>
                  <a:pt x="0" y="18"/>
                </a:cubicBezTo>
                <a:lnTo>
                  <a:pt x="0" y="476"/>
                </a:lnTo>
                <a:cubicBezTo>
                  <a:pt x="0" y="485"/>
                  <a:pt x="0" y="493"/>
                  <a:pt x="11" y="493"/>
                </a:cubicBezTo>
                <a:cubicBezTo>
                  <a:pt x="21" y="493"/>
                  <a:pt x="21" y="485"/>
                  <a:pt x="21" y="476"/>
                </a:cubicBezTo>
                <a:lnTo>
                  <a:pt x="21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91" name="Freeform 34"/>
          <p:cNvSpPr/>
          <p:nvPr/>
        </p:nvSpPr>
        <p:spPr>
          <a:xfrm>
            <a:off x="5349960" y="3768840"/>
            <a:ext cx="48240" cy="28080"/>
          </a:xfrm>
          <a:custGeom>
            <a:avLst/>
            <a:gdLst/>
            <a:ahLst/>
            <a:rect l="0" t="0" r="r" b="b"/>
            <a:pathLst>
              <a:path w="134" h="78">
                <a:moveTo>
                  <a:pt x="67" y="0"/>
                </a:moveTo>
                <a:lnTo>
                  <a:pt x="0" y="69"/>
                </a:lnTo>
                <a:lnTo>
                  <a:pt x="8" y="77"/>
                </a:lnTo>
                <a:lnTo>
                  <a:pt x="67" y="27"/>
                </a:lnTo>
                <a:lnTo>
                  <a:pt x="123" y="77"/>
                </a:lnTo>
                <a:lnTo>
                  <a:pt x="133" y="69"/>
                </a:lnTo>
                <a:lnTo>
                  <a:pt x="67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92" name="Freeform 35"/>
          <p:cNvSpPr/>
          <p:nvPr/>
        </p:nvSpPr>
        <p:spPr>
          <a:xfrm>
            <a:off x="5308560" y="3811680"/>
            <a:ext cx="105840" cy="129960"/>
          </a:xfrm>
          <a:custGeom>
            <a:avLst/>
            <a:gdLst/>
            <a:ahLst/>
            <a:rect l="0" t="0" r="r" b="b"/>
            <a:pathLst>
              <a:path w="294" h="361">
                <a:moveTo>
                  <a:pt x="293" y="6"/>
                </a:moveTo>
                <a:cubicBezTo>
                  <a:pt x="293" y="3"/>
                  <a:pt x="293" y="0"/>
                  <a:pt x="288" y="0"/>
                </a:cubicBezTo>
                <a:cubicBezTo>
                  <a:pt x="286" y="0"/>
                  <a:pt x="284" y="0"/>
                  <a:pt x="279" y="7"/>
                </a:cubicBezTo>
                <a:lnTo>
                  <a:pt x="255" y="35"/>
                </a:lnTo>
                <a:cubicBezTo>
                  <a:pt x="242" y="13"/>
                  <a:pt x="217" y="0"/>
                  <a:pt x="185" y="0"/>
                </a:cubicBezTo>
                <a:cubicBezTo>
                  <a:pt x="122" y="0"/>
                  <a:pt x="62" y="57"/>
                  <a:pt x="62" y="116"/>
                </a:cubicBezTo>
                <a:cubicBezTo>
                  <a:pt x="62" y="157"/>
                  <a:pt x="88" y="179"/>
                  <a:pt x="113" y="186"/>
                </a:cubicBezTo>
                <a:lnTo>
                  <a:pt x="167" y="200"/>
                </a:lnTo>
                <a:cubicBezTo>
                  <a:pt x="185" y="204"/>
                  <a:pt x="211" y="213"/>
                  <a:pt x="211" y="253"/>
                </a:cubicBezTo>
                <a:cubicBezTo>
                  <a:pt x="211" y="297"/>
                  <a:pt x="172" y="345"/>
                  <a:pt x="123" y="345"/>
                </a:cubicBezTo>
                <a:cubicBezTo>
                  <a:pt x="91" y="345"/>
                  <a:pt x="36" y="333"/>
                  <a:pt x="36" y="272"/>
                </a:cubicBezTo>
                <a:cubicBezTo>
                  <a:pt x="36" y="260"/>
                  <a:pt x="39" y="248"/>
                  <a:pt x="39" y="245"/>
                </a:cubicBezTo>
                <a:cubicBezTo>
                  <a:pt x="41" y="244"/>
                  <a:pt x="41" y="242"/>
                  <a:pt x="41" y="242"/>
                </a:cubicBezTo>
                <a:cubicBezTo>
                  <a:pt x="41" y="237"/>
                  <a:pt x="36" y="237"/>
                  <a:pt x="35" y="237"/>
                </a:cubicBezTo>
                <a:cubicBezTo>
                  <a:pt x="32" y="237"/>
                  <a:pt x="31" y="237"/>
                  <a:pt x="29" y="238"/>
                </a:cubicBezTo>
                <a:cubicBezTo>
                  <a:pt x="28" y="239"/>
                  <a:pt x="0" y="353"/>
                  <a:pt x="0" y="354"/>
                </a:cubicBezTo>
                <a:cubicBezTo>
                  <a:pt x="0" y="357"/>
                  <a:pt x="3" y="360"/>
                  <a:pt x="6" y="360"/>
                </a:cubicBezTo>
                <a:cubicBezTo>
                  <a:pt x="8" y="360"/>
                  <a:pt x="8" y="359"/>
                  <a:pt x="14" y="352"/>
                </a:cubicBezTo>
                <a:lnTo>
                  <a:pt x="39" y="324"/>
                </a:lnTo>
                <a:cubicBezTo>
                  <a:pt x="60" y="353"/>
                  <a:pt x="94" y="360"/>
                  <a:pt x="122" y="360"/>
                </a:cubicBezTo>
                <a:cubicBezTo>
                  <a:pt x="189" y="360"/>
                  <a:pt x="248" y="294"/>
                  <a:pt x="248" y="232"/>
                </a:cubicBezTo>
                <a:cubicBezTo>
                  <a:pt x="248" y="197"/>
                  <a:pt x="231" y="181"/>
                  <a:pt x="224" y="175"/>
                </a:cubicBezTo>
                <a:cubicBezTo>
                  <a:pt x="211" y="162"/>
                  <a:pt x="204" y="161"/>
                  <a:pt x="161" y="150"/>
                </a:cubicBezTo>
                <a:cubicBezTo>
                  <a:pt x="150" y="147"/>
                  <a:pt x="132" y="141"/>
                  <a:pt x="127" y="141"/>
                </a:cubicBezTo>
                <a:cubicBezTo>
                  <a:pt x="115" y="136"/>
                  <a:pt x="98" y="122"/>
                  <a:pt x="98" y="95"/>
                </a:cubicBezTo>
                <a:cubicBezTo>
                  <a:pt x="98" y="56"/>
                  <a:pt x="137" y="14"/>
                  <a:pt x="183" y="14"/>
                </a:cubicBezTo>
                <a:cubicBezTo>
                  <a:pt x="225" y="14"/>
                  <a:pt x="255" y="35"/>
                  <a:pt x="255" y="91"/>
                </a:cubicBezTo>
                <a:cubicBezTo>
                  <a:pt x="255" y="106"/>
                  <a:pt x="253" y="115"/>
                  <a:pt x="253" y="118"/>
                </a:cubicBezTo>
                <a:cubicBezTo>
                  <a:pt x="253" y="119"/>
                  <a:pt x="253" y="123"/>
                  <a:pt x="259" y="123"/>
                </a:cubicBezTo>
                <a:cubicBezTo>
                  <a:pt x="265" y="123"/>
                  <a:pt x="265" y="122"/>
                  <a:pt x="266" y="113"/>
                </a:cubicBezTo>
                <a:lnTo>
                  <a:pt x="293" y="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93" name="Freeform 36"/>
          <p:cNvSpPr/>
          <p:nvPr/>
        </p:nvSpPr>
        <p:spPr>
          <a:xfrm>
            <a:off x="5424120" y="3808800"/>
            <a:ext cx="67320" cy="56880"/>
          </a:xfrm>
          <a:custGeom>
            <a:avLst/>
            <a:gdLst/>
            <a:ahLst/>
            <a:rect l="0" t="0" r="r" b="b"/>
            <a:pathLst>
              <a:path w="187" h="158">
                <a:moveTo>
                  <a:pt x="70" y="116"/>
                </a:moveTo>
                <a:cubicBezTo>
                  <a:pt x="66" y="129"/>
                  <a:pt x="55" y="147"/>
                  <a:pt x="38" y="147"/>
                </a:cubicBezTo>
                <a:cubicBezTo>
                  <a:pt x="36" y="147"/>
                  <a:pt x="25" y="147"/>
                  <a:pt x="18" y="143"/>
                </a:cubicBezTo>
                <a:cubicBezTo>
                  <a:pt x="32" y="137"/>
                  <a:pt x="34" y="125"/>
                  <a:pt x="34" y="123"/>
                </a:cubicBezTo>
                <a:cubicBezTo>
                  <a:pt x="34" y="115"/>
                  <a:pt x="28" y="111"/>
                  <a:pt x="20" y="111"/>
                </a:cubicBezTo>
                <a:cubicBezTo>
                  <a:pt x="10" y="111"/>
                  <a:pt x="0" y="119"/>
                  <a:pt x="0" y="132"/>
                </a:cubicBezTo>
                <a:cubicBezTo>
                  <a:pt x="0" y="148"/>
                  <a:pt x="20" y="157"/>
                  <a:pt x="36" y="157"/>
                </a:cubicBezTo>
                <a:cubicBezTo>
                  <a:pt x="52" y="157"/>
                  <a:pt x="67" y="147"/>
                  <a:pt x="76" y="132"/>
                </a:cubicBezTo>
                <a:cubicBezTo>
                  <a:pt x="84" y="150"/>
                  <a:pt x="102" y="157"/>
                  <a:pt x="116" y="157"/>
                </a:cubicBezTo>
                <a:cubicBezTo>
                  <a:pt x="157" y="157"/>
                  <a:pt x="178" y="113"/>
                  <a:pt x="178" y="104"/>
                </a:cubicBezTo>
                <a:cubicBezTo>
                  <a:pt x="178" y="99"/>
                  <a:pt x="174" y="99"/>
                  <a:pt x="172" y="99"/>
                </a:cubicBezTo>
                <a:cubicBezTo>
                  <a:pt x="167" y="99"/>
                  <a:pt x="167" y="101"/>
                  <a:pt x="165" y="105"/>
                </a:cubicBezTo>
                <a:cubicBezTo>
                  <a:pt x="158" y="129"/>
                  <a:pt x="137" y="147"/>
                  <a:pt x="118" y="147"/>
                </a:cubicBezTo>
                <a:cubicBezTo>
                  <a:pt x="104" y="147"/>
                  <a:pt x="97" y="137"/>
                  <a:pt x="97" y="125"/>
                </a:cubicBezTo>
                <a:cubicBezTo>
                  <a:pt x="97" y="115"/>
                  <a:pt x="105" y="84"/>
                  <a:pt x="115" y="45"/>
                </a:cubicBezTo>
                <a:cubicBezTo>
                  <a:pt x="122" y="18"/>
                  <a:pt x="137" y="10"/>
                  <a:pt x="148" y="10"/>
                </a:cubicBezTo>
                <a:cubicBezTo>
                  <a:pt x="150" y="10"/>
                  <a:pt x="161" y="10"/>
                  <a:pt x="168" y="14"/>
                </a:cubicBezTo>
                <a:cubicBezTo>
                  <a:pt x="157" y="18"/>
                  <a:pt x="153" y="28"/>
                  <a:pt x="153" y="34"/>
                </a:cubicBezTo>
                <a:cubicBezTo>
                  <a:pt x="153" y="42"/>
                  <a:pt x="158" y="46"/>
                  <a:pt x="167" y="46"/>
                </a:cubicBezTo>
                <a:cubicBezTo>
                  <a:pt x="174" y="46"/>
                  <a:pt x="186" y="41"/>
                  <a:pt x="186" y="25"/>
                </a:cubicBezTo>
                <a:cubicBezTo>
                  <a:pt x="186" y="6"/>
                  <a:pt x="164" y="0"/>
                  <a:pt x="150" y="0"/>
                </a:cubicBezTo>
                <a:cubicBezTo>
                  <a:pt x="132" y="0"/>
                  <a:pt x="119" y="11"/>
                  <a:pt x="111" y="25"/>
                </a:cubicBezTo>
                <a:cubicBezTo>
                  <a:pt x="105" y="10"/>
                  <a:pt x="88" y="0"/>
                  <a:pt x="69" y="0"/>
                </a:cubicBezTo>
                <a:cubicBezTo>
                  <a:pt x="31" y="0"/>
                  <a:pt x="8" y="43"/>
                  <a:pt x="8" y="53"/>
                </a:cubicBezTo>
                <a:cubicBezTo>
                  <a:pt x="8" y="57"/>
                  <a:pt x="13" y="57"/>
                  <a:pt x="14" y="57"/>
                </a:cubicBezTo>
                <a:cubicBezTo>
                  <a:pt x="18" y="57"/>
                  <a:pt x="18" y="56"/>
                  <a:pt x="21" y="52"/>
                </a:cubicBezTo>
                <a:cubicBezTo>
                  <a:pt x="29" y="25"/>
                  <a:pt x="50" y="10"/>
                  <a:pt x="69" y="10"/>
                </a:cubicBezTo>
                <a:cubicBezTo>
                  <a:pt x="80" y="10"/>
                  <a:pt x="88" y="15"/>
                  <a:pt x="88" y="32"/>
                </a:cubicBezTo>
                <a:cubicBezTo>
                  <a:pt x="88" y="39"/>
                  <a:pt x="84" y="57"/>
                  <a:pt x="81" y="69"/>
                </a:cubicBezTo>
                <a:lnTo>
                  <a:pt x="70" y="1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94" name="Freeform 37"/>
          <p:cNvSpPr/>
          <p:nvPr/>
        </p:nvSpPr>
        <p:spPr>
          <a:xfrm>
            <a:off x="5528520" y="3803760"/>
            <a:ext cx="7920" cy="177840"/>
          </a:xfrm>
          <a:custGeom>
            <a:avLst/>
            <a:gdLst/>
            <a:ahLst/>
            <a:rect l="0" t="0" r="r" b="b"/>
            <a:pathLst>
              <a:path w="22" h="494">
                <a:moveTo>
                  <a:pt x="21" y="18"/>
                </a:moveTo>
                <a:cubicBezTo>
                  <a:pt x="21" y="8"/>
                  <a:pt x="21" y="0"/>
                  <a:pt x="11" y="0"/>
                </a:cubicBezTo>
                <a:cubicBezTo>
                  <a:pt x="0" y="0"/>
                  <a:pt x="0" y="8"/>
                  <a:pt x="0" y="18"/>
                </a:cubicBezTo>
                <a:lnTo>
                  <a:pt x="0" y="476"/>
                </a:lnTo>
                <a:cubicBezTo>
                  <a:pt x="0" y="485"/>
                  <a:pt x="0" y="493"/>
                  <a:pt x="11" y="493"/>
                </a:cubicBezTo>
                <a:cubicBezTo>
                  <a:pt x="21" y="493"/>
                  <a:pt x="21" y="485"/>
                  <a:pt x="21" y="476"/>
                </a:cubicBezTo>
                <a:lnTo>
                  <a:pt x="21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95" name="Freeform 38"/>
          <p:cNvSpPr/>
          <p:nvPr/>
        </p:nvSpPr>
        <p:spPr>
          <a:xfrm>
            <a:off x="5556600" y="3787560"/>
            <a:ext cx="223560" cy="7920"/>
          </a:xfrm>
          <a:custGeom>
            <a:avLst/>
            <a:gdLst/>
            <a:ahLst/>
            <a:rect l="0" t="0" r="r" b="b"/>
            <a:pathLst>
              <a:path w="621" h="22">
                <a:moveTo>
                  <a:pt x="311" y="21"/>
                </a:moveTo>
                <a:lnTo>
                  <a:pt x="0" y="21"/>
                </a:lnTo>
                <a:lnTo>
                  <a:pt x="0" y="0"/>
                </a:lnTo>
                <a:lnTo>
                  <a:pt x="620" y="0"/>
                </a:lnTo>
                <a:lnTo>
                  <a:pt x="620" y="21"/>
                </a:lnTo>
                <a:lnTo>
                  <a:pt x="311" y="2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96" name="Freeform 39"/>
          <p:cNvSpPr/>
          <p:nvPr/>
        </p:nvSpPr>
        <p:spPr>
          <a:xfrm>
            <a:off x="5566680" y="3815640"/>
            <a:ext cx="118440" cy="122040"/>
          </a:xfrm>
          <a:custGeom>
            <a:avLst/>
            <a:gdLst/>
            <a:ahLst/>
            <a:rect l="0" t="0" r="r" b="b"/>
            <a:pathLst>
              <a:path w="329" h="339">
                <a:moveTo>
                  <a:pt x="183" y="39"/>
                </a:moveTo>
                <a:cubicBezTo>
                  <a:pt x="183" y="22"/>
                  <a:pt x="183" y="15"/>
                  <a:pt x="230" y="15"/>
                </a:cubicBezTo>
                <a:lnTo>
                  <a:pt x="246" y="15"/>
                </a:lnTo>
                <a:lnTo>
                  <a:pt x="246" y="0"/>
                </a:lnTo>
                <a:cubicBezTo>
                  <a:pt x="228" y="1"/>
                  <a:pt x="183" y="1"/>
                  <a:pt x="162" y="1"/>
                </a:cubicBezTo>
                <a:cubicBezTo>
                  <a:pt x="143" y="1"/>
                  <a:pt x="97" y="1"/>
                  <a:pt x="78" y="0"/>
                </a:cubicBezTo>
                <a:lnTo>
                  <a:pt x="78" y="15"/>
                </a:lnTo>
                <a:lnTo>
                  <a:pt x="95" y="15"/>
                </a:lnTo>
                <a:cubicBezTo>
                  <a:pt x="141" y="15"/>
                  <a:pt x="141" y="22"/>
                  <a:pt x="141" y="39"/>
                </a:cubicBezTo>
                <a:lnTo>
                  <a:pt x="141" y="259"/>
                </a:lnTo>
                <a:cubicBezTo>
                  <a:pt x="77" y="241"/>
                  <a:pt x="74" y="165"/>
                  <a:pt x="74" y="133"/>
                </a:cubicBezTo>
                <a:cubicBezTo>
                  <a:pt x="74" y="73"/>
                  <a:pt x="52" y="64"/>
                  <a:pt x="31" y="64"/>
                </a:cubicBezTo>
                <a:lnTo>
                  <a:pt x="13" y="64"/>
                </a:lnTo>
                <a:cubicBezTo>
                  <a:pt x="6" y="64"/>
                  <a:pt x="0" y="64"/>
                  <a:pt x="0" y="69"/>
                </a:cubicBezTo>
                <a:cubicBezTo>
                  <a:pt x="0" y="71"/>
                  <a:pt x="1" y="74"/>
                  <a:pt x="4" y="74"/>
                </a:cubicBezTo>
                <a:cubicBezTo>
                  <a:pt x="21" y="77"/>
                  <a:pt x="34" y="84"/>
                  <a:pt x="34" y="141"/>
                </a:cubicBezTo>
                <a:cubicBezTo>
                  <a:pt x="34" y="153"/>
                  <a:pt x="35" y="192"/>
                  <a:pt x="59" y="225"/>
                </a:cubicBezTo>
                <a:cubicBezTo>
                  <a:pt x="78" y="252"/>
                  <a:pt x="108" y="266"/>
                  <a:pt x="141" y="270"/>
                </a:cubicBezTo>
                <a:lnTo>
                  <a:pt x="141" y="298"/>
                </a:lnTo>
                <a:cubicBezTo>
                  <a:pt x="141" y="315"/>
                  <a:pt x="141" y="322"/>
                  <a:pt x="95" y="322"/>
                </a:cubicBezTo>
                <a:lnTo>
                  <a:pt x="78" y="322"/>
                </a:lnTo>
                <a:lnTo>
                  <a:pt x="78" y="338"/>
                </a:lnTo>
                <a:cubicBezTo>
                  <a:pt x="97" y="336"/>
                  <a:pt x="141" y="336"/>
                  <a:pt x="162" y="336"/>
                </a:cubicBezTo>
                <a:cubicBezTo>
                  <a:pt x="182" y="336"/>
                  <a:pt x="228" y="336"/>
                  <a:pt x="246" y="338"/>
                </a:cubicBezTo>
                <a:lnTo>
                  <a:pt x="246" y="322"/>
                </a:lnTo>
                <a:lnTo>
                  <a:pt x="230" y="322"/>
                </a:lnTo>
                <a:cubicBezTo>
                  <a:pt x="183" y="322"/>
                  <a:pt x="183" y="317"/>
                  <a:pt x="183" y="298"/>
                </a:cubicBezTo>
                <a:lnTo>
                  <a:pt x="183" y="270"/>
                </a:lnTo>
                <a:cubicBezTo>
                  <a:pt x="218" y="266"/>
                  <a:pt x="249" y="252"/>
                  <a:pt x="267" y="225"/>
                </a:cubicBezTo>
                <a:cubicBezTo>
                  <a:pt x="294" y="190"/>
                  <a:pt x="294" y="151"/>
                  <a:pt x="294" y="130"/>
                </a:cubicBezTo>
                <a:cubicBezTo>
                  <a:pt x="294" y="122"/>
                  <a:pt x="294" y="78"/>
                  <a:pt x="321" y="74"/>
                </a:cubicBezTo>
                <a:cubicBezTo>
                  <a:pt x="325" y="74"/>
                  <a:pt x="328" y="74"/>
                  <a:pt x="328" y="69"/>
                </a:cubicBezTo>
                <a:cubicBezTo>
                  <a:pt x="328" y="64"/>
                  <a:pt x="323" y="64"/>
                  <a:pt x="316" y="64"/>
                </a:cubicBezTo>
                <a:lnTo>
                  <a:pt x="297" y="64"/>
                </a:lnTo>
                <a:cubicBezTo>
                  <a:pt x="277" y="64"/>
                  <a:pt x="253" y="67"/>
                  <a:pt x="253" y="139"/>
                </a:cubicBezTo>
                <a:cubicBezTo>
                  <a:pt x="252" y="193"/>
                  <a:pt x="237" y="245"/>
                  <a:pt x="183" y="259"/>
                </a:cubicBezTo>
                <a:lnTo>
                  <a:pt x="183" y="3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97" name="Freeform 40"/>
          <p:cNvSpPr/>
          <p:nvPr/>
        </p:nvSpPr>
        <p:spPr>
          <a:xfrm>
            <a:off x="5700240" y="3908520"/>
            <a:ext cx="64440" cy="81000"/>
          </a:xfrm>
          <a:custGeom>
            <a:avLst/>
            <a:gdLst/>
            <a:ahLst/>
            <a:rect l="0" t="0" r="r" b="b"/>
            <a:pathLst>
              <a:path w="179" h="225">
                <a:moveTo>
                  <a:pt x="176" y="22"/>
                </a:moveTo>
                <a:cubicBezTo>
                  <a:pt x="178" y="17"/>
                  <a:pt x="178" y="17"/>
                  <a:pt x="178" y="14"/>
                </a:cubicBezTo>
                <a:cubicBezTo>
                  <a:pt x="178" y="7"/>
                  <a:pt x="172" y="3"/>
                  <a:pt x="167" y="3"/>
                </a:cubicBezTo>
                <a:cubicBezTo>
                  <a:pt x="162" y="3"/>
                  <a:pt x="157" y="6"/>
                  <a:pt x="153" y="11"/>
                </a:cubicBezTo>
                <a:cubicBezTo>
                  <a:pt x="151" y="14"/>
                  <a:pt x="148" y="25"/>
                  <a:pt x="147" y="32"/>
                </a:cubicBezTo>
                <a:lnTo>
                  <a:pt x="140" y="60"/>
                </a:lnTo>
                <a:cubicBezTo>
                  <a:pt x="137" y="69"/>
                  <a:pt x="127" y="112"/>
                  <a:pt x="126" y="116"/>
                </a:cubicBezTo>
                <a:cubicBezTo>
                  <a:pt x="126" y="116"/>
                  <a:pt x="111" y="147"/>
                  <a:pt x="83" y="147"/>
                </a:cubicBezTo>
                <a:cubicBezTo>
                  <a:pt x="59" y="147"/>
                  <a:pt x="59" y="125"/>
                  <a:pt x="59" y="118"/>
                </a:cubicBezTo>
                <a:cubicBezTo>
                  <a:pt x="59" y="99"/>
                  <a:pt x="67" y="77"/>
                  <a:pt x="78" y="50"/>
                </a:cubicBezTo>
                <a:cubicBezTo>
                  <a:pt x="83" y="39"/>
                  <a:pt x="84" y="35"/>
                  <a:pt x="84" y="29"/>
                </a:cubicBezTo>
                <a:cubicBezTo>
                  <a:pt x="84" y="13"/>
                  <a:pt x="70" y="0"/>
                  <a:pt x="50" y="0"/>
                </a:cubicBezTo>
                <a:cubicBezTo>
                  <a:pt x="15" y="0"/>
                  <a:pt x="0" y="48"/>
                  <a:pt x="0" y="53"/>
                </a:cubicBezTo>
                <a:cubicBezTo>
                  <a:pt x="0" y="57"/>
                  <a:pt x="4" y="57"/>
                  <a:pt x="6" y="57"/>
                </a:cubicBezTo>
                <a:cubicBezTo>
                  <a:pt x="11" y="57"/>
                  <a:pt x="11" y="56"/>
                  <a:pt x="13" y="52"/>
                </a:cubicBezTo>
                <a:cubicBezTo>
                  <a:pt x="21" y="24"/>
                  <a:pt x="36" y="10"/>
                  <a:pt x="49" y="10"/>
                </a:cubicBezTo>
                <a:cubicBezTo>
                  <a:pt x="56" y="10"/>
                  <a:pt x="59" y="14"/>
                  <a:pt x="59" y="22"/>
                </a:cubicBezTo>
                <a:cubicBezTo>
                  <a:pt x="59" y="29"/>
                  <a:pt x="55" y="38"/>
                  <a:pt x="53" y="42"/>
                </a:cubicBezTo>
                <a:cubicBezTo>
                  <a:pt x="36" y="84"/>
                  <a:pt x="34" y="97"/>
                  <a:pt x="34" y="112"/>
                </a:cubicBezTo>
                <a:cubicBezTo>
                  <a:pt x="34" y="118"/>
                  <a:pt x="34" y="134"/>
                  <a:pt x="46" y="146"/>
                </a:cubicBezTo>
                <a:cubicBezTo>
                  <a:pt x="57" y="154"/>
                  <a:pt x="73" y="157"/>
                  <a:pt x="81" y="157"/>
                </a:cubicBezTo>
                <a:cubicBezTo>
                  <a:pt x="95" y="157"/>
                  <a:pt x="108" y="151"/>
                  <a:pt x="119" y="141"/>
                </a:cubicBezTo>
                <a:cubicBezTo>
                  <a:pt x="115" y="160"/>
                  <a:pt x="111" y="175"/>
                  <a:pt x="97" y="192"/>
                </a:cubicBezTo>
                <a:cubicBezTo>
                  <a:pt x="87" y="203"/>
                  <a:pt x="73" y="214"/>
                  <a:pt x="55" y="214"/>
                </a:cubicBezTo>
                <a:cubicBezTo>
                  <a:pt x="52" y="214"/>
                  <a:pt x="36" y="214"/>
                  <a:pt x="29" y="203"/>
                </a:cubicBezTo>
                <a:cubicBezTo>
                  <a:pt x="48" y="200"/>
                  <a:pt x="48" y="183"/>
                  <a:pt x="48" y="183"/>
                </a:cubicBezTo>
                <a:cubicBezTo>
                  <a:pt x="48" y="172"/>
                  <a:pt x="38" y="171"/>
                  <a:pt x="34" y="171"/>
                </a:cubicBezTo>
                <a:cubicBezTo>
                  <a:pt x="25" y="171"/>
                  <a:pt x="14" y="178"/>
                  <a:pt x="14" y="193"/>
                </a:cubicBezTo>
                <a:cubicBezTo>
                  <a:pt x="14" y="211"/>
                  <a:pt x="31" y="224"/>
                  <a:pt x="55" y="224"/>
                </a:cubicBezTo>
                <a:cubicBezTo>
                  <a:pt x="90" y="224"/>
                  <a:pt x="133" y="196"/>
                  <a:pt x="144" y="153"/>
                </a:cubicBezTo>
                <a:lnTo>
                  <a:pt x="176" y="2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98" name="Freeform 41"/>
          <p:cNvSpPr/>
          <p:nvPr/>
        </p:nvSpPr>
        <p:spPr>
          <a:xfrm>
            <a:off x="5789520" y="3803760"/>
            <a:ext cx="40320" cy="177840"/>
          </a:xfrm>
          <a:custGeom>
            <a:avLst/>
            <a:gdLst/>
            <a:ahLst/>
            <a:rect l="0" t="0" r="r" b="b"/>
            <a:pathLst>
              <a:path w="112" h="494">
                <a:moveTo>
                  <a:pt x="109" y="255"/>
                </a:moveTo>
                <a:cubicBezTo>
                  <a:pt x="111" y="249"/>
                  <a:pt x="111" y="248"/>
                  <a:pt x="111" y="246"/>
                </a:cubicBezTo>
                <a:cubicBezTo>
                  <a:pt x="111" y="245"/>
                  <a:pt x="111" y="244"/>
                  <a:pt x="109" y="238"/>
                </a:cubicBezTo>
                <a:lnTo>
                  <a:pt x="21" y="11"/>
                </a:lnTo>
                <a:cubicBezTo>
                  <a:pt x="18" y="3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1"/>
                  <a:pt x="0" y="13"/>
                  <a:pt x="3" y="18"/>
                </a:cubicBezTo>
                <a:lnTo>
                  <a:pt x="91" y="246"/>
                </a:lnTo>
                <a:lnTo>
                  <a:pt x="3" y="475"/>
                </a:lnTo>
                <a:cubicBezTo>
                  <a:pt x="0" y="480"/>
                  <a:pt x="0" y="482"/>
                  <a:pt x="0" y="483"/>
                </a:cubicBezTo>
                <a:cubicBezTo>
                  <a:pt x="0" y="489"/>
                  <a:pt x="4" y="493"/>
                  <a:pt x="10" y="493"/>
                </a:cubicBezTo>
                <a:cubicBezTo>
                  <a:pt x="17" y="493"/>
                  <a:pt x="18" y="489"/>
                  <a:pt x="21" y="483"/>
                </a:cubicBezTo>
                <a:lnTo>
                  <a:pt x="109" y="25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699" name="Freeform 42"/>
          <p:cNvSpPr/>
          <p:nvPr/>
        </p:nvSpPr>
        <p:spPr>
          <a:xfrm>
            <a:off x="4958640" y="3768840"/>
            <a:ext cx="1174320" cy="219240"/>
          </a:xfrm>
          <a:custGeom>
            <a:avLst/>
            <a:gdLst/>
            <a:ahLst/>
            <a:rect l="0" t="0" r="r" b="b"/>
            <a:pathLst>
              <a:path w="3262" h="609">
                <a:moveTo>
                  <a:pt x="1631" y="608"/>
                </a:moveTo>
                <a:lnTo>
                  <a:pt x="0" y="608"/>
                </a:lnTo>
                <a:lnTo>
                  <a:pt x="0" y="0"/>
                </a:lnTo>
                <a:lnTo>
                  <a:pt x="3261" y="0"/>
                </a:lnTo>
                <a:lnTo>
                  <a:pt x="3261" y="608"/>
                </a:lnTo>
                <a:lnTo>
                  <a:pt x="1631" y="60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1700" name="Freeform 43"/>
          <p:cNvSpPr/>
          <p:nvPr/>
        </p:nvSpPr>
        <p:spPr>
          <a:xfrm>
            <a:off x="4968360" y="3811680"/>
            <a:ext cx="113760" cy="127800"/>
          </a:xfrm>
          <a:custGeom>
            <a:avLst/>
            <a:gdLst/>
            <a:ahLst/>
            <a:rect l="0" t="0" r="r" b="b"/>
            <a:pathLst>
              <a:path w="316" h="355">
                <a:moveTo>
                  <a:pt x="115" y="182"/>
                </a:moveTo>
                <a:cubicBezTo>
                  <a:pt x="115" y="179"/>
                  <a:pt x="112" y="178"/>
                  <a:pt x="109" y="176"/>
                </a:cubicBezTo>
                <a:cubicBezTo>
                  <a:pt x="35" y="172"/>
                  <a:pt x="15" y="123"/>
                  <a:pt x="15" y="94"/>
                </a:cubicBezTo>
                <a:cubicBezTo>
                  <a:pt x="15" y="45"/>
                  <a:pt x="60" y="11"/>
                  <a:pt x="105" y="11"/>
                </a:cubicBezTo>
                <a:cubicBezTo>
                  <a:pt x="133" y="11"/>
                  <a:pt x="150" y="28"/>
                  <a:pt x="171" y="56"/>
                </a:cubicBezTo>
                <a:cubicBezTo>
                  <a:pt x="193" y="84"/>
                  <a:pt x="217" y="113"/>
                  <a:pt x="259" y="113"/>
                </a:cubicBezTo>
                <a:cubicBezTo>
                  <a:pt x="294" y="113"/>
                  <a:pt x="315" y="98"/>
                  <a:pt x="315" y="78"/>
                </a:cubicBezTo>
                <a:cubicBezTo>
                  <a:pt x="315" y="73"/>
                  <a:pt x="311" y="73"/>
                  <a:pt x="308" y="73"/>
                </a:cubicBezTo>
                <a:cubicBezTo>
                  <a:pt x="301" y="73"/>
                  <a:pt x="301" y="76"/>
                  <a:pt x="300" y="80"/>
                </a:cubicBezTo>
                <a:cubicBezTo>
                  <a:pt x="295" y="102"/>
                  <a:pt x="260" y="102"/>
                  <a:pt x="260" y="102"/>
                </a:cubicBezTo>
                <a:cubicBezTo>
                  <a:pt x="253" y="102"/>
                  <a:pt x="251" y="101"/>
                  <a:pt x="242" y="87"/>
                </a:cubicBezTo>
                <a:cubicBezTo>
                  <a:pt x="199" y="6"/>
                  <a:pt x="127" y="0"/>
                  <a:pt x="108" y="0"/>
                </a:cubicBezTo>
                <a:cubicBezTo>
                  <a:pt x="48" y="0"/>
                  <a:pt x="0" y="42"/>
                  <a:pt x="0" y="94"/>
                </a:cubicBezTo>
                <a:cubicBezTo>
                  <a:pt x="0" y="154"/>
                  <a:pt x="60" y="188"/>
                  <a:pt x="106" y="188"/>
                </a:cubicBezTo>
                <a:cubicBezTo>
                  <a:pt x="109" y="188"/>
                  <a:pt x="115" y="188"/>
                  <a:pt x="115" y="182"/>
                </a:cubicBezTo>
                <a:moveTo>
                  <a:pt x="14" y="258"/>
                </a:moveTo>
                <a:cubicBezTo>
                  <a:pt x="4" y="258"/>
                  <a:pt x="0" y="258"/>
                  <a:pt x="0" y="263"/>
                </a:cubicBezTo>
                <a:cubicBezTo>
                  <a:pt x="0" y="265"/>
                  <a:pt x="0" y="269"/>
                  <a:pt x="4" y="269"/>
                </a:cubicBezTo>
                <a:cubicBezTo>
                  <a:pt x="22" y="270"/>
                  <a:pt x="38" y="272"/>
                  <a:pt x="76" y="305"/>
                </a:cubicBezTo>
                <a:cubicBezTo>
                  <a:pt x="129" y="354"/>
                  <a:pt x="140" y="354"/>
                  <a:pt x="179" y="354"/>
                </a:cubicBezTo>
                <a:cubicBezTo>
                  <a:pt x="204" y="354"/>
                  <a:pt x="225" y="354"/>
                  <a:pt x="249" y="338"/>
                </a:cubicBezTo>
                <a:cubicBezTo>
                  <a:pt x="267" y="325"/>
                  <a:pt x="281" y="305"/>
                  <a:pt x="281" y="280"/>
                </a:cubicBezTo>
                <a:cubicBezTo>
                  <a:pt x="281" y="262"/>
                  <a:pt x="274" y="252"/>
                  <a:pt x="256" y="232"/>
                </a:cubicBezTo>
                <a:cubicBezTo>
                  <a:pt x="237" y="210"/>
                  <a:pt x="235" y="202"/>
                  <a:pt x="235" y="190"/>
                </a:cubicBezTo>
                <a:cubicBezTo>
                  <a:pt x="235" y="169"/>
                  <a:pt x="241" y="146"/>
                  <a:pt x="259" y="146"/>
                </a:cubicBezTo>
                <a:cubicBezTo>
                  <a:pt x="259" y="146"/>
                  <a:pt x="295" y="146"/>
                  <a:pt x="300" y="181"/>
                </a:cubicBezTo>
                <a:cubicBezTo>
                  <a:pt x="301" y="183"/>
                  <a:pt x="301" y="188"/>
                  <a:pt x="308" y="188"/>
                </a:cubicBezTo>
                <a:cubicBezTo>
                  <a:pt x="314" y="188"/>
                  <a:pt x="315" y="185"/>
                  <a:pt x="315" y="181"/>
                </a:cubicBezTo>
                <a:cubicBezTo>
                  <a:pt x="315" y="160"/>
                  <a:pt x="293" y="136"/>
                  <a:pt x="258" y="136"/>
                </a:cubicBezTo>
                <a:cubicBezTo>
                  <a:pt x="223" y="136"/>
                  <a:pt x="193" y="161"/>
                  <a:pt x="193" y="192"/>
                </a:cubicBezTo>
                <a:cubicBezTo>
                  <a:pt x="193" y="211"/>
                  <a:pt x="206" y="224"/>
                  <a:pt x="220" y="241"/>
                </a:cubicBezTo>
                <a:cubicBezTo>
                  <a:pt x="238" y="262"/>
                  <a:pt x="239" y="270"/>
                  <a:pt x="239" y="280"/>
                </a:cubicBezTo>
                <a:cubicBezTo>
                  <a:pt x="239" y="326"/>
                  <a:pt x="189" y="343"/>
                  <a:pt x="181" y="343"/>
                </a:cubicBezTo>
                <a:cubicBezTo>
                  <a:pt x="176" y="343"/>
                  <a:pt x="162" y="339"/>
                  <a:pt x="147" y="328"/>
                </a:cubicBezTo>
                <a:cubicBezTo>
                  <a:pt x="139" y="321"/>
                  <a:pt x="125" y="308"/>
                  <a:pt x="123" y="307"/>
                </a:cubicBezTo>
                <a:cubicBezTo>
                  <a:pt x="87" y="272"/>
                  <a:pt x="67" y="258"/>
                  <a:pt x="34" y="258"/>
                </a:cubicBezTo>
                <a:lnTo>
                  <a:pt x="14" y="25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01" name="Freeform 44"/>
          <p:cNvSpPr/>
          <p:nvPr/>
        </p:nvSpPr>
        <p:spPr>
          <a:xfrm>
            <a:off x="5091840" y="3858480"/>
            <a:ext cx="146160" cy="81000"/>
          </a:xfrm>
          <a:custGeom>
            <a:avLst/>
            <a:gdLst/>
            <a:ahLst/>
            <a:rect l="0" t="0" r="r" b="b"/>
            <a:pathLst>
              <a:path w="406" h="225">
                <a:moveTo>
                  <a:pt x="29" y="189"/>
                </a:moveTo>
                <a:cubicBezTo>
                  <a:pt x="28" y="197"/>
                  <a:pt x="25" y="209"/>
                  <a:pt x="25" y="211"/>
                </a:cubicBezTo>
                <a:cubicBezTo>
                  <a:pt x="25" y="220"/>
                  <a:pt x="32" y="224"/>
                  <a:pt x="39" y="224"/>
                </a:cubicBezTo>
                <a:cubicBezTo>
                  <a:pt x="45" y="224"/>
                  <a:pt x="53" y="220"/>
                  <a:pt x="57" y="210"/>
                </a:cubicBezTo>
                <a:cubicBezTo>
                  <a:pt x="57" y="210"/>
                  <a:pt x="63" y="186"/>
                  <a:pt x="67" y="174"/>
                </a:cubicBezTo>
                <a:lnTo>
                  <a:pt x="77" y="129"/>
                </a:lnTo>
                <a:cubicBezTo>
                  <a:pt x="80" y="119"/>
                  <a:pt x="84" y="108"/>
                  <a:pt x="85" y="97"/>
                </a:cubicBezTo>
                <a:cubicBezTo>
                  <a:pt x="88" y="88"/>
                  <a:pt x="92" y="73"/>
                  <a:pt x="92" y="71"/>
                </a:cubicBezTo>
                <a:cubicBezTo>
                  <a:pt x="99" y="56"/>
                  <a:pt x="126" y="11"/>
                  <a:pt x="172" y="11"/>
                </a:cubicBezTo>
                <a:cubicBezTo>
                  <a:pt x="195" y="11"/>
                  <a:pt x="199" y="29"/>
                  <a:pt x="199" y="46"/>
                </a:cubicBezTo>
                <a:cubicBezTo>
                  <a:pt x="199" y="57"/>
                  <a:pt x="196" y="71"/>
                  <a:pt x="192" y="87"/>
                </a:cubicBezTo>
                <a:lnTo>
                  <a:pt x="178" y="144"/>
                </a:lnTo>
                <a:lnTo>
                  <a:pt x="168" y="182"/>
                </a:lnTo>
                <a:cubicBezTo>
                  <a:pt x="167" y="192"/>
                  <a:pt x="162" y="209"/>
                  <a:pt x="162" y="211"/>
                </a:cubicBezTo>
                <a:cubicBezTo>
                  <a:pt x="162" y="220"/>
                  <a:pt x="169" y="224"/>
                  <a:pt x="176" y="224"/>
                </a:cubicBezTo>
                <a:cubicBezTo>
                  <a:pt x="192" y="224"/>
                  <a:pt x="195" y="211"/>
                  <a:pt x="199" y="196"/>
                </a:cubicBezTo>
                <a:cubicBezTo>
                  <a:pt x="206" y="168"/>
                  <a:pt x="224" y="97"/>
                  <a:pt x="228" y="77"/>
                </a:cubicBezTo>
                <a:cubicBezTo>
                  <a:pt x="230" y="70"/>
                  <a:pt x="256" y="11"/>
                  <a:pt x="309" y="11"/>
                </a:cubicBezTo>
                <a:cubicBezTo>
                  <a:pt x="330" y="11"/>
                  <a:pt x="336" y="28"/>
                  <a:pt x="336" y="46"/>
                </a:cubicBezTo>
                <a:cubicBezTo>
                  <a:pt x="336" y="74"/>
                  <a:pt x="315" y="130"/>
                  <a:pt x="305" y="157"/>
                </a:cubicBezTo>
                <a:cubicBezTo>
                  <a:pt x="301" y="168"/>
                  <a:pt x="300" y="174"/>
                  <a:pt x="300" y="183"/>
                </a:cubicBezTo>
                <a:cubicBezTo>
                  <a:pt x="300" y="207"/>
                  <a:pt x="316" y="224"/>
                  <a:pt x="340" y="224"/>
                </a:cubicBezTo>
                <a:cubicBezTo>
                  <a:pt x="386" y="224"/>
                  <a:pt x="405" y="153"/>
                  <a:pt x="405" y="148"/>
                </a:cubicBezTo>
                <a:cubicBezTo>
                  <a:pt x="405" y="143"/>
                  <a:pt x="400" y="143"/>
                  <a:pt x="399" y="143"/>
                </a:cubicBezTo>
                <a:cubicBezTo>
                  <a:pt x="393" y="143"/>
                  <a:pt x="393" y="144"/>
                  <a:pt x="391" y="153"/>
                </a:cubicBezTo>
                <a:cubicBezTo>
                  <a:pt x="384" y="178"/>
                  <a:pt x="368" y="213"/>
                  <a:pt x="340" y="213"/>
                </a:cubicBezTo>
                <a:cubicBezTo>
                  <a:pt x="332" y="213"/>
                  <a:pt x="329" y="209"/>
                  <a:pt x="329" y="197"/>
                </a:cubicBezTo>
                <a:cubicBezTo>
                  <a:pt x="329" y="185"/>
                  <a:pt x="333" y="172"/>
                  <a:pt x="337" y="162"/>
                </a:cubicBezTo>
                <a:cubicBezTo>
                  <a:pt x="347" y="136"/>
                  <a:pt x="368" y="81"/>
                  <a:pt x="368" y="53"/>
                </a:cubicBezTo>
                <a:cubicBezTo>
                  <a:pt x="368" y="21"/>
                  <a:pt x="349" y="0"/>
                  <a:pt x="311" y="0"/>
                </a:cubicBezTo>
                <a:cubicBezTo>
                  <a:pt x="274" y="0"/>
                  <a:pt x="249" y="22"/>
                  <a:pt x="231" y="48"/>
                </a:cubicBezTo>
                <a:cubicBezTo>
                  <a:pt x="230" y="42"/>
                  <a:pt x="228" y="25"/>
                  <a:pt x="214" y="13"/>
                </a:cubicBezTo>
                <a:cubicBezTo>
                  <a:pt x="203" y="3"/>
                  <a:pt x="186" y="0"/>
                  <a:pt x="174" y="0"/>
                </a:cubicBezTo>
                <a:cubicBezTo>
                  <a:pt x="130" y="0"/>
                  <a:pt x="105" y="32"/>
                  <a:pt x="97" y="43"/>
                </a:cubicBezTo>
                <a:cubicBezTo>
                  <a:pt x="95" y="15"/>
                  <a:pt x="74" y="0"/>
                  <a:pt x="52" y="0"/>
                </a:cubicBezTo>
                <a:cubicBezTo>
                  <a:pt x="29" y="0"/>
                  <a:pt x="20" y="20"/>
                  <a:pt x="15" y="28"/>
                </a:cubicBezTo>
                <a:cubicBezTo>
                  <a:pt x="7" y="46"/>
                  <a:pt x="0" y="74"/>
                  <a:pt x="0" y="76"/>
                </a:cubicBezTo>
                <a:cubicBezTo>
                  <a:pt x="0" y="81"/>
                  <a:pt x="6" y="81"/>
                  <a:pt x="6" y="81"/>
                </a:cubicBezTo>
                <a:cubicBezTo>
                  <a:pt x="11" y="81"/>
                  <a:pt x="11" y="81"/>
                  <a:pt x="14" y="70"/>
                </a:cubicBezTo>
                <a:cubicBezTo>
                  <a:pt x="22" y="35"/>
                  <a:pt x="32" y="11"/>
                  <a:pt x="50" y="11"/>
                </a:cubicBezTo>
                <a:cubicBezTo>
                  <a:pt x="59" y="11"/>
                  <a:pt x="66" y="15"/>
                  <a:pt x="66" y="34"/>
                </a:cubicBezTo>
                <a:cubicBezTo>
                  <a:pt x="66" y="43"/>
                  <a:pt x="64" y="49"/>
                  <a:pt x="57" y="76"/>
                </a:cubicBezTo>
                <a:lnTo>
                  <a:pt x="29" y="18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02" name="Freeform 45"/>
          <p:cNvSpPr/>
          <p:nvPr/>
        </p:nvSpPr>
        <p:spPr>
          <a:xfrm>
            <a:off x="5261760" y="3803760"/>
            <a:ext cx="40320" cy="177840"/>
          </a:xfrm>
          <a:custGeom>
            <a:avLst/>
            <a:gdLst/>
            <a:ahLst/>
            <a:rect l="0" t="0" r="r" b="b"/>
            <a:pathLst>
              <a:path w="112" h="494">
                <a:moveTo>
                  <a:pt x="109" y="18"/>
                </a:moveTo>
                <a:cubicBezTo>
                  <a:pt x="111" y="14"/>
                  <a:pt x="111" y="13"/>
                  <a:pt x="111" y="10"/>
                </a:cubicBezTo>
                <a:cubicBezTo>
                  <a:pt x="111" y="4"/>
                  <a:pt x="106" y="0"/>
                  <a:pt x="101" y="0"/>
                </a:cubicBezTo>
                <a:cubicBezTo>
                  <a:pt x="97" y="0"/>
                  <a:pt x="94" y="3"/>
                  <a:pt x="90" y="11"/>
                </a:cubicBezTo>
                <a:lnTo>
                  <a:pt x="3" y="238"/>
                </a:lnTo>
                <a:cubicBezTo>
                  <a:pt x="1" y="241"/>
                  <a:pt x="0" y="244"/>
                  <a:pt x="0" y="246"/>
                </a:cubicBezTo>
                <a:cubicBezTo>
                  <a:pt x="0" y="248"/>
                  <a:pt x="0" y="249"/>
                  <a:pt x="3" y="255"/>
                </a:cubicBezTo>
                <a:lnTo>
                  <a:pt x="90" y="482"/>
                </a:lnTo>
                <a:cubicBezTo>
                  <a:pt x="91" y="487"/>
                  <a:pt x="94" y="493"/>
                  <a:pt x="101" y="493"/>
                </a:cubicBezTo>
                <a:cubicBezTo>
                  <a:pt x="106" y="493"/>
                  <a:pt x="111" y="489"/>
                  <a:pt x="111" y="483"/>
                </a:cubicBezTo>
                <a:cubicBezTo>
                  <a:pt x="111" y="482"/>
                  <a:pt x="111" y="482"/>
                  <a:pt x="109" y="476"/>
                </a:cubicBezTo>
                <a:lnTo>
                  <a:pt x="21" y="246"/>
                </a:lnTo>
                <a:lnTo>
                  <a:pt x="109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03" name="Freeform 46"/>
          <p:cNvSpPr/>
          <p:nvPr/>
        </p:nvSpPr>
        <p:spPr>
          <a:xfrm>
            <a:off x="5321160" y="3815640"/>
            <a:ext cx="118440" cy="122040"/>
          </a:xfrm>
          <a:custGeom>
            <a:avLst/>
            <a:gdLst/>
            <a:ahLst/>
            <a:rect l="0" t="0" r="r" b="b"/>
            <a:pathLst>
              <a:path w="329" h="339">
                <a:moveTo>
                  <a:pt x="183" y="39"/>
                </a:moveTo>
                <a:cubicBezTo>
                  <a:pt x="183" y="22"/>
                  <a:pt x="183" y="15"/>
                  <a:pt x="230" y="15"/>
                </a:cubicBezTo>
                <a:lnTo>
                  <a:pt x="246" y="15"/>
                </a:lnTo>
                <a:lnTo>
                  <a:pt x="246" y="0"/>
                </a:lnTo>
                <a:cubicBezTo>
                  <a:pt x="228" y="1"/>
                  <a:pt x="183" y="1"/>
                  <a:pt x="162" y="1"/>
                </a:cubicBezTo>
                <a:cubicBezTo>
                  <a:pt x="143" y="1"/>
                  <a:pt x="97" y="1"/>
                  <a:pt x="78" y="0"/>
                </a:cubicBezTo>
                <a:lnTo>
                  <a:pt x="78" y="15"/>
                </a:lnTo>
                <a:lnTo>
                  <a:pt x="95" y="15"/>
                </a:lnTo>
                <a:cubicBezTo>
                  <a:pt x="141" y="15"/>
                  <a:pt x="141" y="22"/>
                  <a:pt x="141" y="39"/>
                </a:cubicBezTo>
                <a:lnTo>
                  <a:pt x="141" y="259"/>
                </a:lnTo>
                <a:cubicBezTo>
                  <a:pt x="77" y="241"/>
                  <a:pt x="74" y="165"/>
                  <a:pt x="74" y="133"/>
                </a:cubicBezTo>
                <a:cubicBezTo>
                  <a:pt x="74" y="73"/>
                  <a:pt x="52" y="64"/>
                  <a:pt x="31" y="64"/>
                </a:cubicBezTo>
                <a:lnTo>
                  <a:pt x="13" y="64"/>
                </a:lnTo>
                <a:cubicBezTo>
                  <a:pt x="6" y="64"/>
                  <a:pt x="0" y="64"/>
                  <a:pt x="0" y="69"/>
                </a:cubicBezTo>
                <a:cubicBezTo>
                  <a:pt x="0" y="71"/>
                  <a:pt x="1" y="74"/>
                  <a:pt x="4" y="74"/>
                </a:cubicBezTo>
                <a:cubicBezTo>
                  <a:pt x="21" y="77"/>
                  <a:pt x="34" y="84"/>
                  <a:pt x="34" y="141"/>
                </a:cubicBezTo>
                <a:cubicBezTo>
                  <a:pt x="34" y="153"/>
                  <a:pt x="35" y="192"/>
                  <a:pt x="59" y="225"/>
                </a:cubicBezTo>
                <a:cubicBezTo>
                  <a:pt x="78" y="252"/>
                  <a:pt x="108" y="266"/>
                  <a:pt x="141" y="270"/>
                </a:cubicBezTo>
                <a:lnTo>
                  <a:pt x="141" y="298"/>
                </a:lnTo>
                <a:cubicBezTo>
                  <a:pt x="141" y="315"/>
                  <a:pt x="141" y="322"/>
                  <a:pt x="95" y="322"/>
                </a:cubicBezTo>
                <a:lnTo>
                  <a:pt x="78" y="322"/>
                </a:lnTo>
                <a:lnTo>
                  <a:pt x="78" y="338"/>
                </a:lnTo>
                <a:cubicBezTo>
                  <a:pt x="97" y="336"/>
                  <a:pt x="141" y="336"/>
                  <a:pt x="162" y="336"/>
                </a:cubicBezTo>
                <a:cubicBezTo>
                  <a:pt x="182" y="336"/>
                  <a:pt x="228" y="336"/>
                  <a:pt x="246" y="338"/>
                </a:cubicBezTo>
                <a:lnTo>
                  <a:pt x="246" y="322"/>
                </a:lnTo>
                <a:lnTo>
                  <a:pt x="230" y="322"/>
                </a:lnTo>
                <a:cubicBezTo>
                  <a:pt x="183" y="322"/>
                  <a:pt x="183" y="317"/>
                  <a:pt x="183" y="298"/>
                </a:cubicBezTo>
                <a:lnTo>
                  <a:pt x="183" y="270"/>
                </a:lnTo>
                <a:cubicBezTo>
                  <a:pt x="218" y="266"/>
                  <a:pt x="249" y="252"/>
                  <a:pt x="267" y="225"/>
                </a:cubicBezTo>
                <a:cubicBezTo>
                  <a:pt x="294" y="190"/>
                  <a:pt x="294" y="151"/>
                  <a:pt x="294" y="130"/>
                </a:cubicBezTo>
                <a:cubicBezTo>
                  <a:pt x="294" y="122"/>
                  <a:pt x="294" y="78"/>
                  <a:pt x="321" y="74"/>
                </a:cubicBezTo>
                <a:cubicBezTo>
                  <a:pt x="325" y="74"/>
                  <a:pt x="328" y="74"/>
                  <a:pt x="328" y="69"/>
                </a:cubicBezTo>
                <a:cubicBezTo>
                  <a:pt x="328" y="64"/>
                  <a:pt x="323" y="64"/>
                  <a:pt x="316" y="64"/>
                </a:cubicBezTo>
                <a:lnTo>
                  <a:pt x="297" y="64"/>
                </a:lnTo>
                <a:cubicBezTo>
                  <a:pt x="277" y="64"/>
                  <a:pt x="253" y="67"/>
                  <a:pt x="253" y="139"/>
                </a:cubicBezTo>
                <a:cubicBezTo>
                  <a:pt x="252" y="193"/>
                  <a:pt x="237" y="245"/>
                  <a:pt x="183" y="259"/>
                </a:cubicBezTo>
                <a:lnTo>
                  <a:pt x="183" y="3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04" name="Freeform 47"/>
          <p:cNvSpPr/>
          <p:nvPr/>
        </p:nvSpPr>
        <p:spPr>
          <a:xfrm>
            <a:off x="5454720" y="3908520"/>
            <a:ext cx="64440" cy="81000"/>
          </a:xfrm>
          <a:custGeom>
            <a:avLst/>
            <a:gdLst/>
            <a:ahLst/>
            <a:rect l="0" t="0" r="r" b="b"/>
            <a:pathLst>
              <a:path w="179" h="225">
                <a:moveTo>
                  <a:pt x="176" y="22"/>
                </a:moveTo>
                <a:cubicBezTo>
                  <a:pt x="178" y="17"/>
                  <a:pt x="178" y="17"/>
                  <a:pt x="178" y="14"/>
                </a:cubicBezTo>
                <a:cubicBezTo>
                  <a:pt x="178" y="7"/>
                  <a:pt x="172" y="3"/>
                  <a:pt x="167" y="3"/>
                </a:cubicBezTo>
                <a:cubicBezTo>
                  <a:pt x="162" y="3"/>
                  <a:pt x="157" y="6"/>
                  <a:pt x="153" y="11"/>
                </a:cubicBezTo>
                <a:cubicBezTo>
                  <a:pt x="151" y="14"/>
                  <a:pt x="148" y="25"/>
                  <a:pt x="147" y="32"/>
                </a:cubicBezTo>
                <a:lnTo>
                  <a:pt x="140" y="60"/>
                </a:lnTo>
                <a:cubicBezTo>
                  <a:pt x="137" y="69"/>
                  <a:pt x="127" y="112"/>
                  <a:pt x="126" y="116"/>
                </a:cubicBezTo>
                <a:cubicBezTo>
                  <a:pt x="126" y="116"/>
                  <a:pt x="111" y="147"/>
                  <a:pt x="83" y="147"/>
                </a:cubicBezTo>
                <a:cubicBezTo>
                  <a:pt x="59" y="147"/>
                  <a:pt x="59" y="125"/>
                  <a:pt x="59" y="118"/>
                </a:cubicBezTo>
                <a:cubicBezTo>
                  <a:pt x="59" y="99"/>
                  <a:pt x="67" y="77"/>
                  <a:pt x="78" y="50"/>
                </a:cubicBezTo>
                <a:cubicBezTo>
                  <a:pt x="83" y="39"/>
                  <a:pt x="84" y="35"/>
                  <a:pt x="84" y="29"/>
                </a:cubicBezTo>
                <a:cubicBezTo>
                  <a:pt x="84" y="13"/>
                  <a:pt x="70" y="0"/>
                  <a:pt x="50" y="0"/>
                </a:cubicBezTo>
                <a:cubicBezTo>
                  <a:pt x="15" y="0"/>
                  <a:pt x="0" y="48"/>
                  <a:pt x="0" y="53"/>
                </a:cubicBezTo>
                <a:cubicBezTo>
                  <a:pt x="0" y="57"/>
                  <a:pt x="4" y="57"/>
                  <a:pt x="6" y="57"/>
                </a:cubicBezTo>
                <a:cubicBezTo>
                  <a:pt x="11" y="57"/>
                  <a:pt x="11" y="56"/>
                  <a:pt x="13" y="52"/>
                </a:cubicBezTo>
                <a:cubicBezTo>
                  <a:pt x="21" y="24"/>
                  <a:pt x="36" y="10"/>
                  <a:pt x="49" y="10"/>
                </a:cubicBezTo>
                <a:cubicBezTo>
                  <a:pt x="56" y="10"/>
                  <a:pt x="59" y="14"/>
                  <a:pt x="59" y="22"/>
                </a:cubicBezTo>
                <a:cubicBezTo>
                  <a:pt x="59" y="29"/>
                  <a:pt x="55" y="38"/>
                  <a:pt x="53" y="42"/>
                </a:cubicBezTo>
                <a:cubicBezTo>
                  <a:pt x="36" y="84"/>
                  <a:pt x="34" y="97"/>
                  <a:pt x="34" y="112"/>
                </a:cubicBezTo>
                <a:cubicBezTo>
                  <a:pt x="34" y="118"/>
                  <a:pt x="34" y="134"/>
                  <a:pt x="46" y="146"/>
                </a:cubicBezTo>
                <a:cubicBezTo>
                  <a:pt x="57" y="154"/>
                  <a:pt x="73" y="157"/>
                  <a:pt x="81" y="157"/>
                </a:cubicBezTo>
                <a:cubicBezTo>
                  <a:pt x="95" y="157"/>
                  <a:pt x="108" y="151"/>
                  <a:pt x="119" y="141"/>
                </a:cubicBezTo>
                <a:cubicBezTo>
                  <a:pt x="115" y="160"/>
                  <a:pt x="111" y="175"/>
                  <a:pt x="97" y="192"/>
                </a:cubicBezTo>
                <a:cubicBezTo>
                  <a:pt x="87" y="203"/>
                  <a:pt x="73" y="214"/>
                  <a:pt x="55" y="214"/>
                </a:cubicBezTo>
                <a:cubicBezTo>
                  <a:pt x="52" y="214"/>
                  <a:pt x="36" y="214"/>
                  <a:pt x="29" y="203"/>
                </a:cubicBezTo>
                <a:cubicBezTo>
                  <a:pt x="48" y="200"/>
                  <a:pt x="48" y="183"/>
                  <a:pt x="48" y="183"/>
                </a:cubicBezTo>
                <a:cubicBezTo>
                  <a:pt x="48" y="172"/>
                  <a:pt x="38" y="171"/>
                  <a:pt x="34" y="171"/>
                </a:cubicBezTo>
                <a:cubicBezTo>
                  <a:pt x="25" y="171"/>
                  <a:pt x="14" y="178"/>
                  <a:pt x="14" y="193"/>
                </a:cubicBezTo>
                <a:cubicBezTo>
                  <a:pt x="14" y="211"/>
                  <a:pt x="31" y="224"/>
                  <a:pt x="55" y="224"/>
                </a:cubicBezTo>
                <a:cubicBezTo>
                  <a:pt x="90" y="224"/>
                  <a:pt x="133" y="196"/>
                  <a:pt x="144" y="153"/>
                </a:cubicBezTo>
                <a:lnTo>
                  <a:pt x="176" y="2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05" name="Freeform 48"/>
          <p:cNvSpPr/>
          <p:nvPr/>
        </p:nvSpPr>
        <p:spPr>
          <a:xfrm>
            <a:off x="5554800" y="3803760"/>
            <a:ext cx="7920" cy="177840"/>
          </a:xfrm>
          <a:custGeom>
            <a:avLst/>
            <a:gdLst/>
            <a:ahLst/>
            <a:rect l="0" t="0" r="r" b="b"/>
            <a:pathLst>
              <a:path w="22" h="494">
                <a:moveTo>
                  <a:pt x="21" y="18"/>
                </a:moveTo>
                <a:cubicBezTo>
                  <a:pt x="21" y="8"/>
                  <a:pt x="21" y="0"/>
                  <a:pt x="11" y="0"/>
                </a:cubicBezTo>
                <a:cubicBezTo>
                  <a:pt x="0" y="0"/>
                  <a:pt x="0" y="8"/>
                  <a:pt x="0" y="18"/>
                </a:cubicBezTo>
                <a:lnTo>
                  <a:pt x="0" y="476"/>
                </a:lnTo>
                <a:cubicBezTo>
                  <a:pt x="0" y="485"/>
                  <a:pt x="0" y="493"/>
                  <a:pt x="11" y="493"/>
                </a:cubicBezTo>
                <a:cubicBezTo>
                  <a:pt x="21" y="493"/>
                  <a:pt x="21" y="485"/>
                  <a:pt x="21" y="476"/>
                </a:cubicBezTo>
                <a:lnTo>
                  <a:pt x="21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06" name="Freeform 49"/>
          <p:cNvSpPr/>
          <p:nvPr/>
        </p:nvSpPr>
        <p:spPr>
          <a:xfrm>
            <a:off x="5633640" y="3768840"/>
            <a:ext cx="48240" cy="28080"/>
          </a:xfrm>
          <a:custGeom>
            <a:avLst/>
            <a:gdLst/>
            <a:ahLst/>
            <a:rect l="0" t="0" r="r" b="b"/>
            <a:pathLst>
              <a:path w="134" h="78">
                <a:moveTo>
                  <a:pt x="67" y="0"/>
                </a:moveTo>
                <a:lnTo>
                  <a:pt x="0" y="69"/>
                </a:lnTo>
                <a:lnTo>
                  <a:pt x="8" y="77"/>
                </a:lnTo>
                <a:lnTo>
                  <a:pt x="67" y="27"/>
                </a:lnTo>
                <a:lnTo>
                  <a:pt x="123" y="77"/>
                </a:lnTo>
                <a:lnTo>
                  <a:pt x="133" y="69"/>
                </a:lnTo>
                <a:lnTo>
                  <a:pt x="67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07" name="Freeform 50"/>
          <p:cNvSpPr/>
          <p:nvPr/>
        </p:nvSpPr>
        <p:spPr>
          <a:xfrm>
            <a:off x="5592240" y="3811680"/>
            <a:ext cx="105840" cy="129960"/>
          </a:xfrm>
          <a:custGeom>
            <a:avLst/>
            <a:gdLst/>
            <a:ahLst/>
            <a:rect l="0" t="0" r="r" b="b"/>
            <a:pathLst>
              <a:path w="294" h="361">
                <a:moveTo>
                  <a:pt x="293" y="6"/>
                </a:moveTo>
                <a:cubicBezTo>
                  <a:pt x="293" y="3"/>
                  <a:pt x="293" y="0"/>
                  <a:pt x="288" y="0"/>
                </a:cubicBezTo>
                <a:cubicBezTo>
                  <a:pt x="286" y="0"/>
                  <a:pt x="284" y="0"/>
                  <a:pt x="279" y="7"/>
                </a:cubicBezTo>
                <a:lnTo>
                  <a:pt x="255" y="35"/>
                </a:lnTo>
                <a:cubicBezTo>
                  <a:pt x="242" y="13"/>
                  <a:pt x="217" y="0"/>
                  <a:pt x="185" y="0"/>
                </a:cubicBezTo>
                <a:cubicBezTo>
                  <a:pt x="122" y="0"/>
                  <a:pt x="62" y="57"/>
                  <a:pt x="62" y="116"/>
                </a:cubicBezTo>
                <a:cubicBezTo>
                  <a:pt x="62" y="157"/>
                  <a:pt x="88" y="179"/>
                  <a:pt x="113" y="186"/>
                </a:cubicBezTo>
                <a:lnTo>
                  <a:pt x="167" y="200"/>
                </a:lnTo>
                <a:cubicBezTo>
                  <a:pt x="185" y="204"/>
                  <a:pt x="213" y="213"/>
                  <a:pt x="213" y="253"/>
                </a:cubicBezTo>
                <a:cubicBezTo>
                  <a:pt x="213" y="297"/>
                  <a:pt x="172" y="345"/>
                  <a:pt x="123" y="345"/>
                </a:cubicBezTo>
                <a:cubicBezTo>
                  <a:pt x="91" y="345"/>
                  <a:pt x="36" y="333"/>
                  <a:pt x="36" y="272"/>
                </a:cubicBezTo>
                <a:cubicBezTo>
                  <a:pt x="36" y="260"/>
                  <a:pt x="39" y="248"/>
                  <a:pt x="39" y="245"/>
                </a:cubicBezTo>
                <a:cubicBezTo>
                  <a:pt x="41" y="244"/>
                  <a:pt x="41" y="242"/>
                  <a:pt x="41" y="242"/>
                </a:cubicBezTo>
                <a:cubicBezTo>
                  <a:pt x="41" y="237"/>
                  <a:pt x="36" y="237"/>
                  <a:pt x="35" y="237"/>
                </a:cubicBezTo>
                <a:cubicBezTo>
                  <a:pt x="32" y="237"/>
                  <a:pt x="31" y="237"/>
                  <a:pt x="29" y="238"/>
                </a:cubicBezTo>
                <a:cubicBezTo>
                  <a:pt x="28" y="239"/>
                  <a:pt x="0" y="353"/>
                  <a:pt x="0" y="354"/>
                </a:cubicBezTo>
                <a:cubicBezTo>
                  <a:pt x="0" y="357"/>
                  <a:pt x="3" y="360"/>
                  <a:pt x="6" y="360"/>
                </a:cubicBezTo>
                <a:cubicBezTo>
                  <a:pt x="8" y="360"/>
                  <a:pt x="8" y="359"/>
                  <a:pt x="14" y="352"/>
                </a:cubicBezTo>
                <a:lnTo>
                  <a:pt x="39" y="324"/>
                </a:lnTo>
                <a:cubicBezTo>
                  <a:pt x="60" y="353"/>
                  <a:pt x="94" y="360"/>
                  <a:pt x="122" y="360"/>
                </a:cubicBezTo>
                <a:cubicBezTo>
                  <a:pt x="189" y="360"/>
                  <a:pt x="248" y="294"/>
                  <a:pt x="248" y="232"/>
                </a:cubicBezTo>
                <a:cubicBezTo>
                  <a:pt x="248" y="197"/>
                  <a:pt x="231" y="181"/>
                  <a:pt x="224" y="175"/>
                </a:cubicBezTo>
                <a:cubicBezTo>
                  <a:pt x="213" y="162"/>
                  <a:pt x="204" y="161"/>
                  <a:pt x="161" y="150"/>
                </a:cubicBezTo>
                <a:cubicBezTo>
                  <a:pt x="150" y="147"/>
                  <a:pt x="132" y="141"/>
                  <a:pt x="127" y="141"/>
                </a:cubicBezTo>
                <a:cubicBezTo>
                  <a:pt x="115" y="136"/>
                  <a:pt x="98" y="122"/>
                  <a:pt x="98" y="95"/>
                </a:cubicBezTo>
                <a:cubicBezTo>
                  <a:pt x="98" y="56"/>
                  <a:pt x="137" y="14"/>
                  <a:pt x="183" y="14"/>
                </a:cubicBezTo>
                <a:cubicBezTo>
                  <a:pt x="225" y="14"/>
                  <a:pt x="255" y="35"/>
                  <a:pt x="255" y="91"/>
                </a:cubicBezTo>
                <a:cubicBezTo>
                  <a:pt x="255" y="106"/>
                  <a:pt x="253" y="115"/>
                  <a:pt x="253" y="118"/>
                </a:cubicBezTo>
                <a:cubicBezTo>
                  <a:pt x="253" y="119"/>
                  <a:pt x="253" y="123"/>
                  <a:pt x="259" y="123"/>
                </a:cubicBezTo>
                <a:cubicBezTo>
                  <a:pt x="265" y="123"/>
                  <a:pt x="265" y="122"/>
                  <a:pt x="266" y="113"/>
                </a:cubicBezTo>
                <a:lnTo>
                  <a:pt x="293" y="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08" name="Freeform 51"/>
          <p:cNvSpPr/>
          <p:nvPr/>
        </p:nvSpPr>
        <p:spPr>
          <a:xfrm>
            <a:off x="5708160" y="3808800"/>
            <a:ext cx="67320" cy="56880"/>
          </a:xfrm>
          <a:custGeom>
            <a:avLst/>
            <a:gdLst/>
            <a:ahLst/>
            <a:rect l="0" t="0" r="r" b="b"/>
            <a:pathLst>
              <a:path w="187" h="158">
                <a:moveTo>
                  <a:pt x="70" y="116"/>
                </a:moveTo>
                <a:cubicBezTo>
                  <a:pt x="66" y="129"/>
                  <a:pt x="55" y="147"/>
                  <a:pt x="38" y="147"/>
                </a:cubicBezTo>
                <a:cubicBezTo>
                  <a:pt x="36" y="147"/>
                  <a:pt x="25" y="147"/>
                  <a:pt x="18" y="143"/>
                </a:cubicBezTo>
                <a:cubicBezTo>
                  <a:pt x="32" y="137"/>
                  <a:pt x="34" y="125"/>
                  <a:pt x="34" y="123"/>
                </a:cubicBezTo>
                <a:cubicBezTo>
                  <a:pt x="34" y="115"/>
                  <a:pt x="28" y="111"/>
                  <a:pt x="20" y="111"/>
                </a:cubicBezTo>
                <a:cubicBezTo>
                  <a:pt x="10" y="111"/>
                  <a:pt x="0" y="119"/>
                  <a:pt x="0" y="132"/>
                </a:cubicBezTo>
                <a:cubicBezTo>
                  <a:pt x="0" y="148"/>
                  <a:pt x="20" y="157"/>
                  <a:pt x="36" y="157"/>
                </a:cubicBezTo>
                <a:cubicBezTo>
                  <a:pt x="52" y="157"/>
                  <a:pt x="67" y="147"/>
                  <a:pt x="76" y="132"/>
                </a:cubicBezTo>
                <a:cubicBezTo>
                  <a:pt x="84" y="150"/>
                  <a:pt x="102" y="157"/>
                  <a:pt x="116" y="157"/>
                </a:cubicBezTo>
                <a:cubicBezTo>
                  <a:pt x="157" y="157"/>
                  <a:pt x="178" y="113"/>
                  <a:pt x="178" y="104"/>
                </a:cubicBezTo>
                <a:cubicBezTo>
                  <a:pt x="178" y="99"/>
                  <a:pt x="174" y="99"/>
                  <a:pt x="172" y="99"/>
                </a:cubicBezTo>
                <a:cubicBezTo>
                  <a:pt x="167" y="99"/>
                  <a:pt x="167" y="101"/>
                  <a:pt x="165" y="105"/>
                </a:cubicBezTo>
                <a:cubicBezTo>
                  <a:pt x="158" y="129"/>
                  <a:pt x="137" y="147"/>
                  <a:pt x="118" y="147"/>
                </a:cubicBezTo>
                <a:cubicBezTo>
                  <a:pt x="104" y="147"/>
                  <a:pt x="97" y="137"/>
                  <a:pt x="97" y="125"/>
                </a:cubicBezTo>
                <a:cubicBezTo>
                  <a:pt x="97" y="115"/>
                  <a:pt x="105" y="84"/>
                  <a:pt x="115" y="45"/>
                </a:cubicBezTo>
                <a:cubicBezTo>
                  <a:pt x="122" y="18"/>
                  <a:pt x="137" y="10"/>
                  <a:pt x="148" y="10"/>
                </a:cubicBezTo>
                <a:cubicBezTo>
                  <a:pt x="150" y="10"/>
                  <a:pt x="161" y="10"/>
                  <a:pt x="168" y="14"/>
                </a:cubicBezTo>
                <a:cubicBezTo>
                  <a:pt x="157" y="18"/>
                  <a:pt x="153" y="28"/>
                  <a:pt x="153" y="34"/>
                </a:cubicBezTo>
                <a:cubicBezTo>
                  <a:pt x="153" y="42"/>
                  <a:pt x="158" y="46"/>
                  <a:pt x="167" y="46"/>
                </a:cubicBezTo>
                <a:cubicBezTo>
                  <a:pt x="174" y="46"/>
                  <a:pt x="186" y="41"/>
                  <a:pt x="186" y="25"/>
                </a:cubicBezTo>
                <a:cubicBezTo>
                  <a:pt x="186" y="6"/>
                  <a:pt x="164" y="0"/>
                  <a:pt x="150" y="0"/>
                </a:cubicBezTo>
                <a:cubicBezTo>
                  <a:pt x="132" y="0"/>
                  <a:pt x="119" y="11"/>
                  <a:pt x="111" y="25"/>
                </a:cubicBezTo>
                <a:cubicBezTo>
                  <a:pt x="105" y="10"/>
                  <a:pt x="88" y="0"/>
                  <a:pt x="69" y="0"/>
                </a:cubicBezTo>
                <a:cubicBezTo>
                  <a:pt x="31" y="0"/>
                  <a:pt x="8" y="43"/>
                  <a:pt x="8" y="53"/>
                </a:cubicBezTo>
                <a:cubicBezTo>
                  <a:pt x="8" y="57"/>
                  <a:pt x="13" y="57"/>
                  <a:pt x="14" y="57"/>
                </a:cubicBezTo>
                <a:cubicBezTo>
                  <a:pt x="18" y="57"/>
                  <a:pt x="18" y="56"/>
                  <a:pt x="21" y="52"/>
                </a:cubicBezTo>
                <a:cubicBezTo>
                  <a:pt x="29" y="25"/>
                  <a:pt x="50" y="10"/>
                  <a:pt x="69" y="10"/>
                </a:cubicBezTo>
                <a:cubicBezTo>
                  <a:pt x="80" y="10"/>
                  <a:pt x="88" y="15"/>
                  <a:pt x="88" y="32"/>
                </a:cubicBezTo>
                <a:cubicBezTo>
                  <a:pt x="88" y="39"/>
                  <a:pt x="84" y="57"/>
                  <a:pt x="81" y="69"/>
                </a:cubicBezTo>
                <a:lnTo>
                  <a:pt x="70" y="1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09" name="Freeform 52"/>
          <p:cNvSpPr/>
          <p:nvPr/>
        </p:nvSpPr>
        <p:spPr>
          <a:xfrm>
            <a:off x="5812560" y="3803760"/>
            <a:ext cx="7920" cy="177840"/>
          </a:xfrm>
          <a:custGeom>
            <a:avLst/>
            <a:gdLst/>
            <a:ahLst/>
            <a:rect l="0" t="0" r="r" b="b"/>
            <a:pathLst>
              <a:path w="22" h="494">
                <a:moveTo>
                  <a:pt x="21" y="18"/>
                </a:moveTo>
                <a:cubicBezTo>
                  <a:pt x="21" y="8"/>
                  <a:pt x="21" y="0"/>
                  <a:pt x="11" y="0"/>
                </a:cubicBezTo>
                <a:cubicBezTo>
                  <a:pt x="0" y="0"/>
                  <a:pt x="0" y="8"/>
                  <a:pt x="0" y="18"/>
                </a:cubicBezTo>
                <a:lnTo>
                  <a:pt x="0" y="476"/>
                </a:lnTo>
                <a:cubicBezTo>
                  <a:pt x="0" y="485"/>
                  <a:pt x="0" y="493"/>
                  <a:pt x="11" y="493"/>
                </a:cubicBezTo>
                <a:cubicBezTo>
                  <a:pt x="21" y="493"/>
                  <a:pt x="21" y="485"/>
                  <a:pt x="21" y="476"/>
                </a:cubicBezTo>
                <a:lnTo>
                  <a:pt x="21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10" name="Freeform 53"/>
          <p:cNvSpPr/>
          <p:nvPr/>
        </p:nvSpPr>
        <p:spPr>
          <a:xfrm>
            <a:off x="5840280" y="3787560"/>
            <a:ext cx="223560" cy="7920"/>
          </a:xfrm>
          <a:custGeom>
            <a:avLst/>
            <a:gdLst/>
            <a:ahLst/>
            <a:rect l="0" t="0" r="r" b="b"/>
            <a:pathLst>
              <a:path w="621" h="22">
                <a:moveTo>
                  <a:pt x="311" y="21"/>
                </a:moveTo>
                <a:lnTo>
                  <a:pt x="0" y="21"/>
                </a:lnTo>
                <a:lnTo>
                  <a:pt x="0" y="0"/>
                </a:lnTo>
                <a:lnTo>
                  <a:pt x="620" y="0"/>
                </a:lnTo>
                <a:lnTo>
                  <a:pt x="620" y="21"/>
                </a:lnTo>
                <a:lnTo>
                  <a:pt x="311" y="2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11" name="Freeform 54"/>
          <p:cNvSpPr/>
          <p:nvPr/>
        </p:nvSpPr>
        <p:spPr>
          <a:xfrm>
            <a:off x="5850360" y="3815640"/>
            <a:ext cx="118440" cy="122040"/>
          </a:xfrm>
          <a:custGeom>
            <a:avLst/>
            <a:gdLst/>
            <a:ahLst/>
            <a:rect l="0" t="0" r="r" b="b"/>
            <a:pathLst>
              <a:path w="329" h="339">
                <a:moveTo>
                  <a:pt x="183" y="39"/>
                </a:moveTo>
                <a:cubicBezTo>
                  <a:pt x="183" y="22"/>
                  <a:pt x="183" y="15"/>
                  <a:pt x="230" y="15"/>
                </a:cubicBezTo>
                <a:lnTo>
                  <a:pt x="246" y="15"/>
                </a:lnTo>
                <a:lnTo>
                  <a:pt x="246" y="0"/>
                </a:lnTo>
                <a:cubicBezTo>
                  <a:pt x="228" y="1"/>
                  <a:pt x="183" y="1"/>
                  <a:pt x="162" y="1"/>
                </a:cubicBezTo>
                <a:cubicBezTo>
                  <a:pt x="143" y="1"/>
                  <a:pt x="97" y="1"/>
                  <a:pt x="78" y="0"/>
                </a:cubicBezTo>
                <a:lnTo>
                  <a:pt x="78" y="15"/>
                </a:lnTo>
                <a:lnTo>
                  <a:pt x="95" y="15"/>
                </a:lnTo>
                <a:cubicBezTo>
                  <a:pt x="141" y="15"/>
                  <a:pt x="141" y="22"/>
                  <a:pt x="141" y="39"/>
                </a:cubicBezTo>
                <a:lnTo>
                  <a:pt x="141" y="259"/>
                </a:lnTo>
                <a:cubicBezTo>
                  <a:pt x="77" y="241"/>
                  <a:pt x="74" y="165"/>
                  <a:pt x="74" y="133"/>
                </a:cubicBezTo>
                <a:cubicBezTo>
                  <a:pt x="74" y="73"/>
                  <a:pt x="52" y="64"/>
                  <a:pt x="31" y="64"/>
                </a:cubicBezTo>
                <a:lnTo>
                  <a:pt x="13" y="64"/>
                </a:lnTo>
                <a:cubicBezTo>
                  <a:pt x="6" y="64"/>
                  <a:pt x="0" y="64"/>
                  <a:pt x="0" y="69"/>
                </a:cubicBezTo>
                <a:cubicBezTo>
                  <a:pt x="0" y="71"/>
                  <a:pt x="1" y="74"/>
                  <a:pt x="4" y="74"/>
                </a:cubicBezTo>
                <a:cubicBezTo>
                  <a:pt x="21" y="77"/>
                  <a:pt x="34" y="84"/>
                  <a:pt x="34" y="141"/>
                </a:cubicBezTo>
                <a:cubicBezTo>
                  <a:pt x="34" y="153"/>
                  <a:pt x="35" y="192"/>
                  <a:pt x="59" y="225"/>
                </a:cubicBezTo>
                <a:cubicBezTo>
                  <a:pt x="78" y="252"/>
                  <a:pt x="108" y="266"/>
                  <a:pt x="141" y="270"/>
                </a:cubicBezTo>
                <a:lnTo>
                  <a:pt x="141" y="298"/>
                </a:lnTo>
                <a:cubicBezTo>
                  <a:pt x="141" y="315"/>
                  <a:pt x="141" y="322"/>
                  <a:pt x="95" y="322"/>
                </a:cubicBezTo>
                <a:lnTo>
                  <a:pt x="78" y="322"/>
                </a:lnTo>
                <a:lnTo>
                  <a:pt x="78" y="338"/>
                </a:lnTo>
                <a:cubicBezTo>
                  <a:pt x="97" y="336"/>
                  <a:pt x="141" y="336"/>
                  <a:pt x="162" y="336"/>
                </a:cubicBezTo>
                <a:cubicBezTo>
                  <a:pt x="182" y="336"/>
                  <a:pt x="228" y="336"/>
                  <a:pt x="246" y="338"/>
                </a:cubicBezTo>
                <a:lnTo>
                  <a:pt x="246" y="322"/>
                </a:lnTo>
                <a:lnTo>
                  <a:pt x="230" y="322"/>
                </a:lnTo>
                <a:cubicBezTo>
                  <a:pt x="183" y="322"/>
                  <a:pt x="183" y="317"/>
                  <a:pt x="183" y="298"/>
                </a:cubicBezTo>
                <a:lnTo>
                  <a:pt x="183" y="270"/>
                </a:lnTo>
                <a:cubicBezTo>
                  <a:pt x="218" y="266"/>
                  <a:pt x="249" y="252"/>
                  <a:pt x="267" y="225"/>
                </a:cubicBezTo>
                <a:cubicBezTo>
                  <a:pt x="294" y="190"/>
                  <a:pt x="294" y="151"/>
                  <a:pt x="294" y="130"/>
                </a:cubicBezTo>
                <a:cubicBezTo>
                  <a:pt x="294" y="122"/>
                  <a:pt x="294" y="78"/>
                  <a:pt x="321" y="74"/>
                </a:cubicBezTo>
                <a:cubicBezTo>
                  <a:pt x="325" y="74"/>
                  <a:pt x="328" y="74"/>
                  <a:pt x="328" y="69"/>
                </a:cubicBezTo>
                <a:cubicBezTo>
                  <a:pt x="328" y="64"/>
                  <a:pt x="323" y="64"/>
                  <a:pt x="316" y="64"/>
                </a:cubicBezTo>
                <a:lnTo>
                  <a:pt x="297" y="64"/>
                </a:lnTo>
                <a:cubicBezTo>
                  <a:pt x="277" y="64"/>
                  <a:pt x="253" y="67"/>
                  <a:pt x="253" y="139"/>
                </a:cubicBezTo>
                <a:cubicBezTo>
                  <a:pt x="252" y="193"/>
                  <a:pt x="237" y="245"/>
                  <a:pt x="183" y="259"/>
                </a:cubicBezTo>
                <a:lnTo>
                  <a:pt x="183" y="3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12" name="Freeform 55"/>
          <p:cNvSpPr/>
          <p:nvPr/>
        </p:nvSpPr>
        <p:spPr>
          <a:xfrm>
            <a:off x="5983920" y="3908520"/>
            <a:ext cx="64440" cy="81000"/>
          </a:xfrm>
          <a:custGeom>
            <a:avLst/>
            <a:gdLst/>
            <a:ahLst/>
            <a:rect l="0" t="0" r="r" b="b"/>
            <a:pathLst>
              <a:path w="179" h="225">
                <a:moveTo>
                  <a:pt x="176" y="22"/>
                </a:moveTo>
                <a:cubicBezTo>
                  <a:pt x="178" y="17"/>
                  <a:pt x="178" y="17"/>
                  <a:pt x="178" y="14"/>
                </a:cubicBezTo>
                <a:cubicBezTo>
                  <a:pt x="178" y="7"/>
                  <a:pt x="172" y="3"/>
                  <a:pt x="167" y="3"/>
                </a:cubicBezTo>
                <a:cubicBezTo>
                  <a:pt x="162" y="3"/>
                  <a:pt x="157" y="6"/>
                  <a:pt x="153" y="11"/>
                </a:cubicBezTo>
                <a:cubicBezTo>
                  <a:pt x="151" y="14"/>
                  <a:pt x="148" y="25"/>
                  <a:pt x="147" y="32"/>
                </a:cubicBezTo>
                <a:lnTo>
                  <a:pt x="140" y="60"/>
                </a:lnTo>
                <a:cubicBezTo>
                  <a:pt x="137" y="69"/>
                  <a:pt x="127" y="112"/>
                  <a:pt x="126" y="116"/>
                </a:cubicBezTo>
                <a:cubicBezTo>
                  <a:pt x="126" y="116"/>
                  <a:pt x="111" y="147"/>
                  <a:pt x="83" y="147"/>
                </a:cubicBezTo>
                <a:cubicBezTo>
                  <a:pt x="59" y="147"/>
                  <a:pt x="59" y="125"/>
                  <a:pt x="59" y="118"/>
                </a:cubicBezTo>
                <a:cubicBezTo>
                  <a:pt x="59" y="99"/>
                  <a:pt x="67" y="77"/>
                  <a:pt x="78" y="50"/>
                </a:cubicBezTo>
                <a:cubicBezTo>
                  <a:pt x="83" y="39"/>
                  <a:pt x="84" y="35"/>
                  <a:pt x="84" y="29"/>
                </a:cubicBezTo>
                <a:cubicBezTo>
                  <a:pt x="84" y="13"/>
                  <a:pt x="70" y="0"/>
                  <a:pt x="50" y="0"/>
                </a:cubicBezTo>
                <a:cubicBezTo>
                  <a:pt x="15" y="0"/>
                  <a:pt x="0" y="48"/>
                  <a:pt x="0" y="53"/>
                </a:cubicBezTo>
                <a:cubicBezTo>
                  <a:pt x="0" y="57"/>
                  <a:pt x="4" y="57"/>
                  <a:pt x="6" y="57"/>
                </a:cubicBezTo>
                <a:cubicBezTo>
                  <a:pt x="11" y="57"/>
                  <a:pt x="11" y="56"/>
                  <a:pt x="13" y="52"/>
                </a:cubicBezTo>
                <a:cubicBezTo>
                  <a:pt x="21" y="24"/>
                  <a:pt x="36" y="10"/>
                  <a:pt x="49" y="10"/>
                </a:cubicBezTo>
                <a:cubicBezTo>
                  <a:pt x="56" y="10"/>
                  <a:pt x="59" y="14"/>
                  <a:pt x="59" y="22"/>
                </a:cubicBezTo>
                <a:cubicBezTo>
                  <a:pt x="59" y="29"/>
                  <a:pt x="55" y="38"/>
                  <a:pt x="53" y="42"/>
                </a:cubicBezTo>
                <a:cubicBezTo>
                  <a:pt x="36" y="84"/>
                  <a:pt x="34" y="97"/>
                  <a:pt x="34" y="112"/>
                </a:cubicBezTo>
                <a:cubicBezTo>
                  <a:pt x="34" y="118"/>
                  <a:pt x="34" y="134"/>
                  <a:pt x="46" y="146"/>
                </a:cubicBezTo>
                <a:cubicBezTo>
                  <a:pt x="57" y="154"/>
                  <a:pt x="73" y="157"/>
                  <a:pt x="81" y="157"/>
                </a:cubicBezTo>
                <a:cubicBezTo>
                  <a:pt x="95" y="157"/>
                  <a:pt x="108" y="151"/>
                  <a:pt x="119" y="141"/>
                </a:cubicBezTo>
                <a:cubicBezTo>
                  <a:pt x="115" y="160"/>
                  <a:pt x="111" y="175"/>
                  <a:pt x="97" y="192"/>
                </a:cubicBezTo>
                <a:cubicBezTo>
                  <a:pt x="87" y="203"/>
                  <a:pt x="73" y="214"/>
                  <a:pt x="55" y="214"/>
                </a:cubicBezTo>
                <a:cubicBezTo>
                  <a:pt x="52" y="214"/>
                  <a:pt x="36" y="214"/>
                  <a:pt x="29" y="203"/>
                </a:cubicBezTo>
                <a:cubicBezTo>
                  <a:pt x="48" y="200"/>
                  <a:pt x="48" y="183"/>
                  <a:pt x="48" y="183"/>
                </a:cubicBezTo>
                <a:cubicBezTo>
                  <a:pt x="48" y="172"/>
                  <a:pt x="38" y="171"/>
                  <a:pt x="34" y="171"/>
                </a:cubicBezTo>
                <a:cubicBezTo>
                  <a:pt x="25" y="171"/>
                  <a:pt x="14" y="178"/>
                  <a:pt x="14" y="193"/>
                </a:cubicBezTo>
                <a:cubicBezTo>
                  <a:pt x="14" y="211"/>
                  <a:pt x="31" y="224"/>
                  <a:pt x="55" y="224"/>
                </a:cubicBezTo>
                <a:cubicBezTo>
                  <a:pt x="90" y="224"/>
                  <a:pt x="133" y="196"/>
                  <a:pt x="144" y="153"/>
                </a:cubicBezTo>
                <a:lnTo>
                  <a:pt x="176" y="2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13" name="Freeform 56"/>
          <p:cNvSpPr/>
          <p:nvPr/>
        </p:nvSpPr>
        <p:spPr>
          <a:xfrm>
            <a:off x="6073200" y="3803760"/>
            <a:ext cx="40320" cy="177840"/>
          </a:xfrm>
          <a:custGeom>
            <a:avLst/>
            <a:gdLst/>
            <a:ahLst/>
            <a:rect l="0" t="0" r="r" b="b"/>
            <a:pathLst>
              <a:path w="112" h="494">
                <a:moveTo>
                  <a:pt x="109" y="255"/>
                </a:moveTo>
                <a:cubicBezTo>
                  <a:pt x="111" y="249"/>
                  <a:pt x="111" y="248"/>
                  <a:pt x="111" y="246"/>
                </a:cubicBezTo>
                <a:cubicBezTo>
                  <a:pt x="111" y="245"/>
                  <a:pt x="111" y="244"/>
                  <a:pt x="109" y="238"/>
                </a:cubicBezTo>
                <a:lnTo>
                  <a:pt x="21" y="11"/>
                </a:lnTo>
                <a:cubicBezTo>
                  <a:pt x="18" y="3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1"/>
                  <a:pt x="0" y="13"/>
                  <a:pt x="3" y="18"/>
                </a:cubicBezTo>
                <a:lnTo>
                  <a:pt x="91" y="246"/>
                </a:lnTo>
                <a:lnTo>
                  <a:pt x="3" y="475"/>
                </a:lnTo>
                <a:cubicBezTo>
                  <a:pt x="0" y="480"/>
                  <a:pt x="0" y="482"/>
                  <a:pt x="0" y="483"/>
                </a:cubicBezTo>
                <a:cubicBezTo>
                  <a:pt x="0" y="489"/>
                  <a:pt x="4" y="493"/>
                  <a:pt x="10" y="493"/>
                </a:cubicBezTo>
                <a:cubicBezTo>
                  <a:pt x="17" y="493"/>
                  <a:pt x="18" y="489"/>
                  <a:pt x="21" y="483"/>
                </a:cubicBezTo>
                <a:lnTo>
                  <a:pt x="109" y="25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14" name="Freeform 57"/>
          <p:cNvSpPr/>
          <p:nvPr/>
        </p:nvSpPr>
        <p:spPr>
          <a:xfrm>
            <a:off x="4959000" y="4021200"/>
            <a:ext cx="1094040" cy="213120"/>
          </a:xfrm>
          <a:custGeom>
            <a:avLst/>
            <a:gdLst/>
            <a:ahLst/>
            <a:rect l="0" t="0" r="r" b="b"/>
            <a:pathLst>
              <a:path w="3039" h="592">
                <a:moveTo>
                  <a:pt x="1519" y="591"/>
                </a:moveTo>
                <a:lnTo>
                  <a:pt x="0" y="591"/>
                </a:lnTo>
                <a:lnTo>
                  <a:pt x="0" y="0"/>
                </a:lnTo>
                <a:lnTo>
                  <a:pt x="3038" y="0"/>
                </a:lnTo>
                <a:lnTo>
                  <a:pt x="3038" y="591"/>
                </a:lnTo>
                <a:lnTo>
                  <a:pt x="1519" y="591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1715" name="Freeform 58"/>
          <p:cNvSpPr/>
          <p:nvPr/>
        </p:nvSpPr>
        <p:spPr>
          <a:xfrm>
            <a:off x="4966920" y="4061880"/>
            <a:ext cx="119160" cy="131400"/>
          </a:xfrm>
          <a:custGeom>
            <a:avLst/>
            <a:gdLst/>
            <a:ahLst/>
            <a:rect l="0" t="0" r="r" b="b"/>
            <a:pathLst>
              <a:path w="331" h="365">
                <a:moveTo>
                  <a:pt x="260" y="7"/>
                </a:moveTo>
                <a:cubicBezTo>
                  <a:pt x="256" y="0"/>
                  <a:pt x="256" y="0"/>
                  <a:pt x="249" y="0"/>
                </a:cubicBezTo>
                <a:cubicBezTo>
                  <a:pt x="216" y="0"/>
                  <a:pt x="154" y="14"/>
                  <a:pt x="129" y="56"/>
                </a:cubicBezTo>
                <a:cubicBezTo>
                  <a:pt x="122" y="42"/>
                  <a:pt x="98" y="6"/>
                  <a:pt x="60" y="6"/>
                </a:cubicBezTo>
                <a:cubicBezTo>
                  <a:pt x="27" y="6"/>
                  <a:pt x="4" y="36"/>
                  <a:pt x="4" y="64"/>
                </a:cubicBezTo>
                <a:cubicBezTo>
                  <a:pt x="4" y="84"/>
                  <a:pt x="15" y="95"/>
                  <a:pt x="29" y="111"/>
                </a:cubicBezTo>
                <a:cubicBezTo>
                  <a:pt x="57" y="137"/>
                  <a:pt x="57" y="146"/>
                  <a:pt x="57" y="164"/>
                </a:cubicBezTo>
                <a:cubicBezTo>
                  <a:pt x="57" y="193"/>
                  <a:pt x="55" y="223"/>
                  <a:pt x="34" y="223"/>
                </a:cubicBezTo>
                <a:cubicBezTo>
                  <a:pt x="20" y="223"/>
                  <a:pt x="17" y="204"/>
                  <a:pt x="17" y="196"/>
                </a:cubicBezTo>
                <a:cubicBezTo>
                  <a:pt x="17" y="192"/>
                  <a:pt x="17" y="188"/>
                  <a:pt x="10" y="188"/>
                </a:cubicBezTo>
                <a:cubicBezTo>
                  <a:pt x="4" y="188"/>
                  <a:pt x="4" y="193"/>
                  <a:pt x="4" y="195"/>
                </a:cubicBezTo>
                <a:cubicBezTo>
                  <a:pt x="4" y="204"/>
                  <a:pt x="8" y="234"/>
                  <a:pt x="34" y="234"/>
                </a:cubicBezTo>
                <a:cubicBezTo>
                  <a:pt x="73" y="234"/>
                  <a:pt x="73" y="171"/>
                  <a:pt x="73" y="160"/>
                </a:cubicBezTo>
                <a:cubicBezTo>
                  <a:pt x="73" y="144"/>
                  <a:pt x="73" y="126"/>
                  <a:pt x="39" y="94"/>
                </a:cubicBezTo>
                <a:cubicBezTo>
                  <a:pt x="25" y="83"/>
                  <a:pt x="20" y="74"/>
                  <a:pt x="20" y="64"/>
                </a:cubicBezTo>
                <a:cubicBezTo>
                  <a:pt x="20" y="42"/>
                  <a:pt x="34" y="17"/>
                  <a:pt x="59" y="17"/>
                </a:cubicBezTo>
                <a:cubicBezTo>
                  <a:pt x="85" y="17"/>
                  <a:pt x="105" y="55"/>
                  <a:pt x="105" y="112"/>
                </a:cubicBezTo>
                <a:lnTo>
                  <a:pt x="105" y="259"/>
                </a:lnTo>
                <a:cubicBezTo>
                  <a:pt x="105" y="263"/>
                  <a:pt x="105" y="354"/>
                  <a:pt x="73" y="354"/>
                </a:cubicBezTo>
                <a:cubicBezTo>
                  <a:pt x="55" y="354"/>
                  <a:pt x="36" y="339"/>
                  <a:pt x="25" y="307"/>
                </a:cubicBezTo>
                <a:cubicBezTo>
                  <a:pt x="27" y="307"/>
                  <a:pt x="36" y="304"/>
                  <a:pt x="36" y="300"/>
                </a:cubicBezTo>
                <a:cubicBezTo>
                  <a:pt x="36" y="297"/>
                  <a:pt x="34" y="294"/>
                  <a:pt x="32" y="294"/>
                </a:cubicBezTo>
                <a:cubicBezTo>
                  <a:pt x="29" y="294"/>
                  <a:pt x="24" y="297"/>
                  <a:pt x="21" y="297"/>
                </a:cubicBezTo>
                <a:cubicBezTo>
                  <a:pt x="21" y="294"/>
                  <a:pt x="18" y="288"/>
                  <a:pt x="15" y="288"/>
                </a:cubicBezTo>
                <a:cubicBezTo>
                  <a:pt x="11" y="288"/>
                  <a:pt x="8" y="293"/>
                  <a:pt x="8" y="296"/>
                </a:cubicBezTo>
                <a:cubicBezTo>
                  <a:pt x="8" y="297"/>
                  <a:pt x="10" y="301"/>
                  <a:pt x="10" y="303"/>
                </a:cubicBezTo>
                <a:cubicBezTo>
                  <a:pt x="7" y="303"/>
                  <a:pt x="0" y="305"/>
                  <a:pt x="0" y="310"/>
                </a:cubicBezTo>
                <a:cubicBezTo>
                  <a:pt x="0" y="312"/>
                  <a:pt x="3" y="315"/>
                  <a:pt x="6" y="315"/>
                </a:cubicBezTo>
                <a:cubicBezTo>
                  <a:pt x="7" y="315"/>
                  <a:pt x="13" y="312"/>
                  <a:pt x="14" y="312"/>
                </a:cubicBezTo>
                <a:cubicBezTo>
                  <a:pt x="31" y="354"/>
                  <a:pt x="56" y="364"/>
                  <a:pt x="73" y="364"/>
                </a:cubicBezTo>
                <a:cubicBezTo>
                  <a:pt x="108" y="364"/>
                  <a:pt x="147" y="319"/>
                  <a:pt x="147" y="220"/>
                </a:cubicBezTo>
                <a:lnTo>
                  <a:pt x="147" y="183"/>
                </a:lnTo>
                <a:lnTo>
                  <a:pt x="203" y="183"/>
                </a:lnTo>
                <a:lnTo>
                  <a:pt x="210" y="291"/>
                </a:lnTo>
                <a:cubicBezTo>
                  <a:pt x="210" y="295"/>
                  <a:pt x="209" y="298"/>
                  <a:pt x="209" y="308"/>
                </a:cubicBezTo>
                <a:cubicBezTo>
                  <a:pt x="209" y="338"/>
                  <a:pt x="232" y="364"/>
                  <a:pt x="266" y="364"/>
                </a:cubicBezTo>
                <a:cubicBezTo>
                  <a:pt x="272" y="364"/>
                  <a:pt x="273" y="364"/>
                  <a:pt x="283" y="357"/>
                </a:cubicBezTo>
                <a:lnTo>
                  <a:pt x="318" y="331"/>
                </a:lnTo>
                <a:cubicBezTo>
                  <a:pt x="323" y="325"/>
                  <a:pt x="325" y="325"/>
                  <a:pt x="325" y="322"/>
                </a:cubicBezTo>
                <a:cubicBezTo>
                  <a:pt x="325" y="319"/>
                  <a:pt x="316" y="315"/>
                  <a:pt x="315" y="315"/>
                </a:cubicBezTo>
                <a:cubicBezTo>
                  <a:pt x="312" y="315"/>
                  <a:pt x="294" y="331"/>
                  <a:pt x="272" y="349"/>
                </a:cubicBezTo>
                <a:cubicBezTo>
                  <a:pt x="255" y="338"/>
                  <a:pt x="249" y="321"/>
                  <a:pt x="249" y="308"/>
                </a:cubicBezTo>
                <a:cubicBezTo>
                  <a:pt x="249" y="298"/>
                  <a:pt x="252" y="297"/>
                  <a:pt x="252" y="291"/>
                </a:cubicBezTo>
                <a:cubicBezTo>
                  <a:pt x="252" y="277"/>
                  <a:pt x="249" y="252"/>
                  <a:pt x="249" y="237"/>
                </a:cubicBezTo>
                <a:cubicBezTo>
                  <a:pt x="248" y="227"/>
                  <a:pt x="245" y="186"/>
                  <a:pt x="245" y="179"/>
                </a:cubicBezTo>
                <a:cubicBezTo>
                  <a:pt x="273" y="171"/>
                  <a:pt x="326" y="139"/>
                  <a:pt x="328" y="139"/>
                </a:cubicBezTo>
                <a:cubicBezTo>
                  <a:pt x="329" y="137"/>
                  <a:pt x="330" y="136"/>
                  <a:pt x="330" y="134"/>
                </a:cubicBezTo>
                <a:cubicBezTo>
                  <a:pt x="330" y="133"/>
                  <a:pt x="328" y="127"/>
                  <a:pt x="326" y="126"/>
                </a:cubicBezTo>
                <a:lnTo>
                  <a:pt x="260" y="7"/>
                </a:lnTo>
                <a:moveTo>
                  <a:pt x="288" y="143"/>
                </a:moveTo>
                <a:cubicBezTo>
                  <a:pt x="244" y="168"/>
                  <a:pt x="232" y="168"/>
                  <a:pt x="218" y="168"/>
                </a:cubicBezTo>
                <a:lnTo>
                  <a:pt x="147" y="168"/>
                </a:lnTo>
                <a:lnTo>
                  <a:pt x="147" y="144"/>
                </a:lnTo>
                <a:cubicBezTo>
                  <a:pt x="147" y="109"/>
                  <a:pt x="143" y="91"/>
                  <a:pt x="137" y="76"/>
                </a:cubicBezTo>
                <a:cubicBezTo>
                  <a:pt x="154" y="28"/>
                  <a:pt x="218" y="18"/>
                  <a:pt x="218" y="18"/>
                </a:cubicBezTo>
                <a:cubicBezTo>
                  <a:pt x="220" y="18"/>
                  <a:pt x="223" y="24"/>
                  <a:pt x="223" y="24"/>
                </a:cubicBezTo>
                <a:lnTo>
                  <a:pt x="288" y="1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16" name="Freeform 59"/>
          <p:cNvSpPr/>
          <p:nvPr/>
        </p:nvSpPr>
        <p:spPr>
          <a:xfrm>
            <a:off x="5095080" y="4110840"/>
            <a:ext cx="68760" cy="81000"/>
          </a:xfrm>
          <a:custGeom>
            <a:avLst/>
            <a:gdLst/>
            <a:ahLst/>
            <a:rect l="0" t="0" r="r" b="b"/>
            <a:pathLst>
              <a:path w="191" h="225">
                <a:moveTo>
                  <a:pt x="70" y="105"/>
                </a:moveTo>
                <a:cubicBezTo>
                  <a:pt x="84" y="105"/>
                  <a:pt x="120" y="104"/>
                  <a:pt x="146" y="92"/>
                </a:cubicBezTo>
                <a:cubicBezTo>
                  <a:pt x="181" y="78"/>
                  <a:pt x="183" y="49"/>
                  <a:pt x="183" y="42"/>
                </a:cubicBezTo>
                <a:cubicBezTo>
                  <a:pt x="183" y="21"/>
                  <a:pt x="164" y="0"/>
                  <a:pt x="130" y="0"/>
                </a:cubicBezTo>
                <a:cubicBezTo>
                  <a:pt x="74" y="0"/>
                  <a:pt x="0" y="48"/>
                  <a:pt x="0" y="134"/>
                </a:cubicBezTo>
                <a:cubicBezTo>
                  <a:pt x="0" y="185"/>
                  <a:pt x="29" y="224"/>
                  <a:pt x="78" y="224"/>
                </a:cubicBezTo>
                <a:cubicBezTo>
                  <a:pt x="148" y="224"/>
                  <a:pt x="190" y="172"/>
                  <a:pt x="190" y="165"/>
                </a:cubicBezTo>
                <a:cubicBezTo>
                  <a:pt x="190" y="162"/>
                  <a:pt x="188" y="160"/>
                  <a:pt x="185" y="160"/>
                </a:cubicBezTo>
                <a:cubicBezTo>
                  <a:pt x="182" y="160"/>
                  <a:pt x="181" y="161"/>
                  <a:pt x="178" y="164"/>
                </a:cubicBezTo>
                <a:cubicBezTo>
                  <a:pt x="139" y="213"/>
                  <a:pt x="85" y="213"/>
                  <a:pt x="78" y="213"/>
                </a:cubicBezTo>
                <a:cubicBezTo>
                  <a:pt x="41" y="213"/>
                  <a:pt x="35" y="172"/>
                  <a:pt x="35" y="155"/>
                </a:cubicBezTo>
                <a:cubicBezTo>
                  <a:pt x="35" y="150"/>
                  <a:pt x="36" y="134"/>
                  <a:pt x="43" y="105"/>
                </a:cubicBezTo>
                <a:lnTo>
                  <a:pt x="70" y="105"/>
                </a:lnTo>
                <a:moveTo>
                  <a:pt x="46" y="94"/>
                </a:moveTo>
                <a:cubicBezTo>
                  <a:pt x="66" y="18"/>
                  <a:pt x="118" y="11"/>
                  <a:pt x="130" y="11"/>
                </a:cubicBezTo>
                <a:cubicBezTo>
                  <a:pt x="153" y="11"/>
                  <a:pt x="167" y="25"/>
                  <a:pt x="167" y="42"/>
                </a:cubicBezTo>
                <a:cubicBezTo>
                  <a:pt x="167" y="94"/>
                  <a:pt x="87" y="94"/>
                  <a:pt x="67" y="94"/>
                </a:cubicBezTo>
                <a:lnTo>
                  <a:pt x="46" y="9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17" name="Freeform 60"/>
          <p:cNvSpPr/>
          <p:nvPr/>
        </p:nvSpPr>
        <p:spPr>
          <a:xfrm>
            <a:off x="5188680" y="4056120"/>
            <a:ext cx="40320" cy="177840"/>
          </a:xfrm>
          <a:custGeom>
            <a:avLst/>
            <a:gdLst/>
            <a:ahLst/>
            <a:rect l="0" t="0" r="r" b="b"/>
            <a:pathLst>
              <a:path w="112" h="494">
                <a:moveTo>
                  <a:pt x="109" y="18"/>
                </a:moveTo>
                <a:cubicBezTo>
                  <a:pt x="111" y="14"/>
                  <a:pt x="111" y="13"/>
                  <a:pt x="111" y="10"/>
                </a:cubicBezTo>
                <a:cubicBezTo>
                  <a:pt x="111" y="4"/>
                  <a:pt x="106" y="0"/>
                  <a:pt x="101" y="0"/>
                </a:cubicBezTo>
                <a:cubicBezTo>
                  <a:pt x="97" y="0"/>
                  <a:pt x="94" y="3"/>
                  <a:pt x="90" y="11"/>
                </a:cubicBezTo>
                <a:lnTo>
                  <a:pt x="3" y="238"/>
                </a:lnTo>
                <a:cubicBezTo>
                  <a:pt x="1" y="241"/>
                  <a:pt x="0" y="244"/>
                  <a:pt x="0" y="246"/>
                </a:cubicBezTo>
                <a:cubicBezTo>
                  <a:pt x="0" y="248"/>
                  <a:pt x="0" y="249"/>
                  <a:pt x="3" y="255"/>
                </a:cubicBezTo>
                <a:lnTo>
                  <a:pt x="90" y="482"/>
                </a:lnTo>
                <a:cubicBezTo>
                  <a:pt x="91" y="487"/>
                  <a:pt x="94" y="493"/>
                  <a:pt x="101" y="493"/>
                </a:cubicBezTo>
                <a:cubicBezTo>
                  <a:pt x="106" y="493"/>
                  <a:pt x="111" y="489"/>
                  <a:pt x="111" y="483"/>
                </a:cubicBezTo>
                <a:cubicBezTo>
                  <a:pt x="111" y="482"/>
                  <a:pt x="111" y="482"/>
                  <a:pt x="109" y="476"/>
                </a:cubicBezTo>
                <a:lnTo>
                  <a:pt x="21" y="246"/>
                </a:lnTo>
                <a:lnTo>
                  <a:pt x="109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18" name="Freeform 61"/>
          <p:cNvSpPr/>
          <p:nvPr/>
        </p:nvSpPr>
        <p:spPr>
          <a:xfrm>
            <a:off x="5248440" y="4068000"/>
            <a:ext cx="118440" cy="122040"/>
          </a:xfrm>
          <a:custGeom>
            <a:avLst/>
            <a:gdLst/>
            <a:ahLst/>
            <a:rect l="0" t="0" r="r" b="b"/>
            <a:pathLst>
              <a:path w="329" h="339">
                <a:moveTo>
                  <a:pt x="183" y="39"/>
                </a:moveTo>
                <a:cubicBezTo>
                  <a:pt x="183" y="22"/>
                  <a:pt x="183" y="15"/>
                  <a:pt x="230" y="15"/>
                </a:cubicBezTo>
                <a:lnTo>
                  <a:pt x="246" y="15"/>
                </a:lnTo>
                <a:lnTo>
                  <a:pt x="246" y="0"/>
                </a:lnTo>
                <a:cubicBezTo>
                  <a:pt x="228" y="1"/>
                  <a:pt x="183" y="1"/>
                  <a:pt x="162" y="1"/>
                </a:cubicBezTo>
                <a:cubicBezTo>
                  <a:pt x="143" y="1"/>
                  <a:pt x="97" y="1"/>
                  <a:pt x="78" y="0"/>
                </a:cubicBezTo>
                <a:lnTo>
                  <a:pt x="78" y="15"/>
                </a:lnTo>
                <a:lnTo>
                  <a:pt x="95" y="15"/>
                </a:lnTo>
                <a:cubicBezTo>
                  <a:pt x="141" y="15"/>
                  <a:pt x="141" y="22"/>
                  <a:pt x="141" y="39"/>
                </a:cubicBezTo>
                <a:lnTo>
                  <a:pt x="141" y="259"/>
                </a:lnTo>
                <a:cubicBezTo>
                  <a:pt x="77" y="241"/>
                  <a:pt x="74" y="165"/>
                  <a:pt x="74" y="133"/>
                </a:cubicBezTo>
                <a:cubicBezTo>
                  <a:pt x="74" y="73"/>
                  <a:pt x="52" y="64"/>
                  <a:pt x="31" y="64"/>
                </a:cubicBezTo>
                <a:lnTo>
                  <a:pt x="13" y="64"/>
                </a:lnTo>
                <a:cubicBezTo>
                  <a:pt x="6" y="64"/>
                  <a:pt x="0" y="64"/>
                  <a:pt x="0" y="69"/>
                </a:cubicBezTo>
                <a:cubicBezTo>
                  <a:pt x="0" y="71"/>
                  <a:pt x="1" y="74"/>
                  <a:pt x="4" y="74"/>
                </a:cubicBezTo>
                <a:cubicBezTo>
                  <a:pt x="21" y="77"/>
                  <a:pt x="34" y="84"/>
                  <a:pt x="34" y="141"/>
                </a:cubicBezTo>
                <a:cubicBezTo>
                  <a:pt x="34" y="153"/>
                  <a:pt x="35" y="192"/>
                  <a:pt x="59" y="225"/>
                </a:cubicBezTo>
                <a:cubicBezTo>
                  <a:pt x="78" y="252"/>
                  <a:pt x="108" y="266"/>
                  <a:pt x="141" y="270"/>
                </a:cubicBezTo>
                <a:lnTo>
                  <a:pt x="141" y="298"/>
                </a:lnTo>
                <a:cubicBezTo>
                  <a:pt x="141" y="315"/>
                  <a:pt x="141" y="322"/>
                  <a:pt x="95" y="322"/>
                </a:cubicBezTo>
                <a:lnTo>
                  <a:pt x="78" y="322"/>
                </a:lnTo>
                <a:lnTo>
                  <a:pt x="78" y="338"/>
                </a:lnTo>
                <a:cubicBezTo>
                  <a:pt x="97" y="336"/>
                  <a:pt x="141" y="336"/>
                  <a:pt x="162" y="336"/>
                </a:cubicBezTo>
                <a:cubicBezTo>
                  <a:pt x="182" y="336"/>
                  <a:pt x="228" y="336"/>
                  <a:pt x="246" y="338"/>
                </a:cubicBezTo>
                <a:lnTo>
                  <a:pt x="246" y="322"/>
                </a:lnTo>
                <a:lnTo>
                  <a:pt x="230" y="322"/>
                </a:lnTo>
                <a:cubicBezTo>
                  <a:pt x="183" y="322"/>
                  <a:pt x="183" y="317"/>
                  <a:pt x="183" y="298"/>
                </a:cubicBezTo>
                <a:lnTo>
                  <a:pt x="183" y="270"/>
                </a:lnTo>
                <a:cubicBezTo>
                  <a:pt x="218" y="266"/>
                  <a:pt x="249" y="252"/>
                  <a:pt x="267" y="225"/>
                </a:cubicBezTo>
                <a:cubicBezTo>
                  <a:pt x="294" y="190"/>
                  <a:pt x="294" y="151"/>
                  <a:pt x="294" y="130"/>
                </a:cubicBezTo>
                <a:cubicBezTo>
                  <a:pt x="294" y="122"/>
                  <a:pt x="294" y="78"/>
                  <a:pt x="321" y="74"/>
                </a:cubicBezTo>
                <a:cubicBezTo>
                  <a:pt x="325" y="74"/>
                  <a:pt x="328" y="74"/>
                  <a:pt x="328" y="69"/>
                </a:cubicBezTo>
                <a:cubicBezTo>
                  <a:pt x="328" y="64"/>
                  <a:pt x="323" y="64"/>
                  <a:pt x="316" y="64"/>
                </a:cubicBezTo>
                <a:lnTo>
                  <a:pt x="297" y="64"/>
                </a:lnTo>
                <a:cubicBezTo>
                  <a:pt x="277" y="64"/>
                  <a:pt x="253" y="67"/>
                  <a:pt x="253" y="139"/>
                </a:cubicBezTo>
                <a:cubicBezTo>
                  <a:pt x="252" y="193"/>
                  <a:pt x="237" y="245"/>
                  <a:pt x="183" y="259"/>
                </a:cubicBezTo>
                <a:lnTo>
                  <a:pt x="183" y="3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19" name="Freeform 62"/>
          <p:cNvSpPr/>
          <p:nvPr/>
        </p:nvSpPr>
        <p:spPr>
          <a:xfrm>
            <a:off x="5383800" y="4160880"/>
            <a:ext cx="57960" cy="56880"/>
          </a:xfrm>
          <a:custGeom>
            <a:avLst/>
            <a:gdLst/>
            <a:ahLst/>
            <a:rect l="0" t="0" r="r" b="b"/>
            <a:pathLst>
              <a:path w="161" h="158">
                <a:moveTo>
                  <a:pt x="38" y="123"/>
                </a:moveTo>
                <a:cubicBezTo>
                  <a:pt x="46" y="113"/>
                  <a:pt x="52" y="106"/>
                  <a:pt x="83" y="84"/>
                </a:cubicBezTo>
                <a:cubicBezTo>
                  <a:pt x="90" y="77"/>
                  <a:pt x="115" y="56"/>
                  <a:pt x="126" y="48"/>
                </a:cubicBezTo>
                <a:cubicBezTo>
                  <a:pt x="147" y="27"/>
                  <a:pt x="160" y="8"/>
                  <a:pt x="160" y="4"/>
                </a:cubicBezTo>
                <a:cubicBezTo>
                  <a:pt x="160" y="0"/>
                  <a:pt x="155" y="0"/>
                  <a:pt x="154" y="0"/>
                </a:cubicBezTo>
                <a:cubicBezTo>
                  <a:pt x="151" y="0"/>
                  <a:pt x="150" y="0"/>
                  <a:pt x="148" y="3"/>
                </a:cubicBezTo>
                <a:cubicBezTo>
                  <a:pt x="137" y="20"/>
                  <a:pt x="130" y="25"/>
                  <a:pt x="122" y="25"/>
                </a:cubicBezTo>
                <a:cubicBezTo>
                  <a:pt x="118" y="25"/>
                  <a:pt x="112" y="24"/>
                  <a:pt x="102" y="14"/>
                </a:cubicBezTo>
                <a:cubicBezTo>
                  <a:pt x="90" y="3"/>
                  <a:pt x="83" y="0"/>
                  <a:pt x="74" y="0"/>
                </a:cubicBezTo>
                <a:cubicBezTo>
                  <a:pt x="46" y="0"/>
                  <a:pt x="28" y="31"/>
                  <a:pt x="28" y="41"/>
                </a:cubicBezTo>
                <a:cubicBezTo>
                  <a:pt x="28" y="43"/>
                  <a:pt x="31" y="45"/>
                  <a:pt x="34" y="45"/>
                </a:cubicBezTo>
                <a:cubicBezTo>
                  <a:pt x="38" y="45"/>
                  <a:pt x="39" y="43"/>
                  <a:pt x="41" y="41"/>
                </a:cubicBezTo>
                <a:cubicBezTo>
                  <a:pt x="45" y="28"/>
                  <a:pt x="64" y="27"/>
                  <a:pt x="70" y="27"/>
                </a:cubicBezTo>
                <a:cubicBezTo>
                  <a:pt x="78" y="27"/>
                  <a:pt x="87" y="29"/>
                  <a:pt x="92" y="31"/>
                </a:cubicBezTo>
                <a:cubicBezTo>
                  <a:pt x="111" y="35"/>
                  <a:pt x="113" y="35"/>
                  <a:pt x="122" y="35"/>
                </a:cubicBezTo>
                <a:cubicBezTo>
                  <a:pt x="113" y="43"/>
                  <a:pt x="106" y="50"/>
                  <a:pt x="74" y="77"/>
                </a:cubicBezTo>
                <a:cubicBezTo>
                  <a:pt x="48" y="98"/>
                  <a:pt x="38" y="106"/>
                  <a:pt x="31" y="113"/>
                </a:cubicBezTo>
                <a:cubicBezTo>
                  <a:pt x="10" y="134"/>
                  <a:pt x="0" y="150"/>
                  <a:pt x="0" y="153"/>
                </a:cubicBezTo>
                <a:cubicBezTo>
                  <a:pt x="0" y="157"/>
                  <a:pt x="4" y="157"/>
                  <a:pt x="6" y="157"/>
                </a:cubicBezTo>
                <a:cubicBezTo>
                  <a:pt x="10" y="157"/>
                  <a:pt x="10" y="155"/>
                  <a:pt x="11" y="153"/>
                </a:cubicBezTo>
                <a:cubicBezTo>
                  <a:pt x="21" y="140"/>
                  <a:pt x="32" y="132"/>
                  <a:pt x="43" y="132"/>
                </a:cubicBezTo>
                <a:cubicBezTo>
                  <a:pt x="48" y="132"/>
                  <a:pt x="53" y="133"/>
                  <a:pt x="63" y="141"/>
                </a:cubicBezTo>
                <a:cubicBezTo>
                  <a:pt x="73" y="151"/>
                  <a:pt x="80" y="157"/>
                  <a:pt x="91" y="157"/>
                </a:cubicBezTo>
                <a:cubicBezTo>
                  <a:pt x="129" y="157"/>
                  <a:pt x="151" y="115"/>
                  <a:pt x="151" y="102"/>
                </a:cubicBezTo>
                <a:cubicBezTo>
                  <a:pt x="151" y="98"/>
                  <a:pt x="148" y="98"/>
                  <a:pt x="146" y="98"/>
                </a:cubicBezTo>
                <a:cubicBezTo>
                  <a:pt x="141" y="98"/>
                  <a:pt x="141" y="99"/>
                  <a:pt x="140" y="104"/>
                </a:cubicBezTo>
                <a:cubicBezTo>
                  <a:pt x="133" y="122"/>
                  <a:pt x="112" y="130"/>
                  <a:pt x="95" y="130"/>
                </a:cubicBezTo>
                <a:cubicBezTo>
                  <a:pt x="88" y="130"/>
                  <a:pt x="78" y="127"/>
                  <a:pt x="70" y="126"/>
                </a:cubicBezTo>
                <a:cubicBezTo>
                  <a:pt x="55" y="122"/>
                  <a:pt x="52" y="122"/>
                  <a:pt x="45" y="122"/>
                </a:cubicBezTo>
                <a:cubicBezTo>
                  <a:pt x="45" y="122"/>
                  <a:pt x="39" y="122"/>
                  <a:pt x="38" y="12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20" name="Freeform 63"/>
          <p:cNvSpPr/>
          <p:nvPr/>
        </p:nvSpPr>
        <p:spPr>
          <a:xfrm>
            <a:off x="5478480" y="4056120"/>
            <a:ext cx="7920" cy="177840"/>
          </a:xfrm>
          <a:custGeom>
            <a:avLst/>
            <a:gdLst/>
            <a:ahLst/>
            <a:rect l="0" t="0" r="r" b="b"/>
            <a:pathLst>
              <a:path w="22" h="494">
                <a:moveTo>
                  <a:pt x="21" y="18"/>
                </a:moveTo>
                <a:cubicBezTo>
                  <a:pt x="21" y="8"/>
                  <a:pt x="21" y="0"/>
                  <a:pt x="11" y="0"/>
                </a:cubicBezTo>
                <a:cubicBezTo>
                  <a:pt x="0" y="0"/>
                  <a:pt x="0" y="8"/>
                  <a:pt x="0" y="18"/>
                </a:cubicBezTo>
                <a:lnTo>
                  <a:pt x="0" y="476"/>
                </a:lnTo>
                <a:cubicBezTo>
                  <a:pt x="0" y="485"/>
                  <a:pt x="0" y="493"/>
                  <a:pt x="11" y="493"/>
                </a:cubicBezTo>
                <a:cubicBezTo>
                  <a:pt x="21" y="493"/>
                  <a:pt x="21" y="485"/>
                  <a:pt x="21" y="476"/>
                </a:cubicBezTo>
                <a:lnTo>
                  <a:pt x="21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21" name="Freeform 64"/>
          <p:cNvSpPr/>
          <p:nvPr/>
        </p:nvSpPr>
        <p:spPr>
          <a:xfrm>
            <a:off x="5557320" y="4021200"/>
            <a:ext cx="48240" cy="28080"/>
          </a:xfrm>
          <a:custGeom>
            <a:avLst/>
            <a:gdLst/>
            <a:ahLst/>
            <a:rect l="0" t="0" r="r" b="b"/>
            <a:pathLst>
              <a:path w="134" h="78">
                <a:moveTo>
                  <a:pt x="67" y="0"/>
                </a:moveTo>
                <a:lnTo>
                  <a:pt x="0" y="69"/>
                </a:lnTo>
                <a:lnTo>
                  <a:pt x="8" y="77"/>
                </a:lnTo>
                <a:lnTo>
                  <a:pt x="67" y="27"/>
                </a:lnTo>
                <a:lnTo>
                  <a:pt x="123" y="77"/>
                </a:lnTo>
                <a:lnTo>
                  <a:pt x="133" y="69"/>
                </a:lnTo>
                <a:lnTo>
                  <a:pt x="67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22" name="Freeform 65"/>
          <p:cNvSpPr/>
          <p:nvPr/>
        </p:nvSpPr>
        <p:spPr>
          <a:xfrm>
            <a:off x="5515920" y="4064040"/>
            <a:ext cx="105840" cy="129960"/>
          </a:xfrm>
          <a:custGeom>
            <a:avLst/>
            <a:gdLst/>
            <a:ahLst/>
            <a:rect l="0" t="0" r="r" b="b"/>
            <a:pathLst>
              <a:path w="294" h="361">
                <a:moveTo>
                  <a:pt x="293" y="6"/>
                </a:moveTo>
                <a:cubicBezTo>
                  <a:pt x="293" y="3"/>
                  <a:pt x="293" y="0"/>
                  <a:pt x="288" y="0"/>
                </a:cubicBezTo>
                <a:cubicBezTo>
                  <a:pt x="286" y="0"/>
                  <a:pt x="284" y="0"/>
                  <a:pt x="279" y="7"/>
                </a:cubicBezTo>
                <a:lnTo>
                  <a:pt x="255" y="35"/>
                </a:lnTo>
                <a:cubicBezTo>
                  <a:pt x="242" y="13"/>
                  <a:pt x="217" y="0"/>
                  <a:pt x="185" y="0"/>
                </a:cubicBezTo>
                <a:cubicBezTo>
                  <a:pt x="122" y="0"/>
                  <a:pt x="62" y="57"/>
                  <a:pt x="62" y="116"/>
                </a:cubicBezTo>
                <a:cubicBezTo>
                  <a:pt x="62" y="157"/>
                  <a:pt x="88" y="179"/>
                  <a:pt x="113" y="186"/>
                </a:cubicBezTo>
                <a:lnTo>
                  <a:pt x="167" y="200"/>
                </a:lnTo>
                <a:cubicBezTo>
                  <a:pt x="185" y="204"/>
                  <a:pt x="213" y="213"/>
                  <a:pt x="213" y="253"/>
                </a:cubicBezTo>
                <a:cubicBezTo>
                  <a:pt x="213" y="297"/>
                  <a:pt x="172" y="345"/>
                  <a:pt x="123" y="345"/>
                </a:cubicBezTo>
                <a:cubicBezTo>
                  <a:pt x="91" y="345"/>
                  <a:pt x="36" y="333"/>
                  <a:pt x="36" y="272"/>
                </a:cubicBezTo>
                <a:cubicBezTo>
                  <a:pt x="36" y="260"/>
                  <a:pt x="39" y="248"/>
                  <a:pt x="39" y="245"/>
                </a:cubicBezTo>
                <a:cubicBezTo>
                  <a:pt x="41" y="244"/>
                  <a:pt x="41" y="242"/>
                  <a:pt x="41" y="242"/>
                </a:cubicBezTo>
                <a:cubicBezTo>
                  <a:pt x="41" y="237"/>
                  <a:pt x="36" y="237"/>
                  <a:pt x="35" y="237"/>
                </a:cubicBezTo>
                <a:cubicBezTo>
                  <a:pt x="32" y="237"/>
                  <a:pt x="31" y="237"/>
                  <a:pt x="29" y="238"/>
                </a:cubicBezTo>
                <a:cubicBezTo>
                  <a:pt x="28" y="239"/>
                  <a:pt x="0" y="353"/>
                  <a:pt x="0" y="354"/>
                </a:cubicBezTo>
                <a:cubicBezTo>
                  <a:pt x="0" y="357"/>
                  <a:pt x="3" y="360"/>
                  <a:pt x="6" y="360"/>
                </a:cubicBezTo>
                <a:cubicBezTo>
                  <a:pt x="8" y="360"/>
                  <a:pt x="8" y="359"/>
                  <a:pt x="14" y="352"/>
                </a:cubicBezTo>
                <a:lnTo>
                  <a:pt x="39" y="324"/>
                </a:lnTo>
                <a:cubicBezTo>
                  <a:pt x="60" y="353"/>
                  <a:pt x="94" y="360"/>
                  <a:pt x="122" y="360"/>
                </a:cubicBezTo>
                <a:cubicBezTo>
                  <a:pt x="189" y="360"/>
                  <a:pt x="248" y="294"/>
                  <a:pt x="248" y="232"/>
                </a:cubicBezTo>
                <a:cubicBezTo>
                  <a:pt x="248" y="197"/>
                  <a:pt x="231" y="181"/>
                  <a:pt x="224" y="175"/>
                </a:cubicBezTo>
                <a:cubicBezTo>
                  <a:pt x="213" y="162"/>
                  <a:pt x="204" y="161"/>
                  <a:pt x="161" y="150"/>
                </a:cubicBezTo>
                <a:cubicBezTo>
                  <a:pt x="150" y="147"/>
                  <a:pt x="132" y="141"/>
                  <a:pt x="127" y="141"/>
                </a:cubicBezTo>
                <a:cubicBezTo>
                  <a:pt x="115" y="136"/>
                  <a:pt x="98" y="122"/>
                  <a:pt x="98" y="95"/>
                </a:cubicBezTo>
                <a:cubicBezTo>
                  <a:pt x="98" y="56"/>
                  <a:pt x="137" y="14"/>
                  <a:pt x="183" y="14"/>
                </a:cubicBezTo>
                <a:cubicBezTo>
                  <a:pt x="225" y="14"/>
                  <a:pt x="255" y="35"/>
                  <a:pt x="255" y="91"/>
                </a:cubicBezTo>
                <a:cubicBezTo>
                  <a:pt x="255" y="106"/>
                  <a:pt x="253" y="115"/>
                  <a:pt x="253" y="118"/>
                </a:cubicBezTo>
                <a:cubicBezTo>
                  <a:pt x="253" y="119"/>
                  <a:pt x="253" y="123"/>
                  <a:pt x="259" y="123"/>
                </a:cubicBezTo>
                <a:cubicBezTo>
                  <a:pt x="265" y="123"/>
                  <a:pt x="265" y="122"/>
                  <a:pt x="266" y="113"/>
                </a:cubicBezTo>
                <a:lnTo>
                  <a:pt x="293" y="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23" name="Freeform 66"/>
          <p:cNvSpPr/>
          <p:nvPr/>
        </p:nvSpPr>
        <p:spPr>
          <a:xfrm>
            <a:off x="5631840" y="4061160"/>
            <a:ext cx="67320" cy="56880"/>
          </a:xfrm>
          <a:custGeom>
            <a:avLst/>
            <a:gdLst/>
            <a:ahLst/>
            <a:rect l="0" t="0" r="r" b="b"/>
            <a:pathLst>
              <a:path w="187" h="158">
                <a:moveTo>
                  <a:pt x="70" y="116"/>
                </a:moveTo>
                <a:cubicBezTo>
                  <a:pt x="66" y="129"/>
                  <a:pt x="55" y="147"/>
                  <a:pt x="38" y="147"/>
                </a:cubicBezTo>
                <a:cubicBezTo>
                  <a:pt x="36" y="147"/>
                  <a:pt x="25" y="147"/>
                  <a:pt x="18" y="143"/>
                </a:cubicBezTo>
                <a:cubicBezTo>
                  <a:pt x="32" y="137"/>
                  <a:pt x="34" y="125"/>
                  <a:pt x="34" y="123"/>
                </a:cubicBezTo>
                <a:cubicBezTo>
                  <a:pt x="34" y="115"/>
                  <a:pt x="28" y="111"/>
                  <a:pt x="20" y="111"/>
                </a:cubicBezTo>
                <a:cubicBezTo>
                  <a:pt x="10" y="111"/>
                  <a:pt x="0" y="119"/>
                  <a:pt x="0" y="132"/>
                </a:cubicBezTo>
                <a:cubicBezTo>
                  <a:pt x="0" y="148"/>
                  <a:pt x="20" y="157"/>
                  <a:pt x="36" y="157"/>
                </a:cubicBezTo>
                <a:cubicBezTo>
                  <a:pt x="52" y="157"/>
                  <a:pt x="67" y="147"/>
                  <a:pt x="76" y="132"/>
                </a:cubicBezTo>
                <a:cubicBezTo>
                  <a:pt x="84" y="150"/>
                  <a:pt x="102" y="157"/>
                  <a:pt x="116" y="157"/>
                </a:cubicBezTo>
                <a:cubicBezTo>
                  <a:pt x="157" y="157"/>
                  <a:pt x="178" y="113"/>
                  <a:pt x="178" y="104"/>
                </a:cubicBezTo>
                <a:cubicBezTo>
                  <a:pt x="178" y="99"/>
                  <a:pt x="174" y="99"/>
                  <a:pt x="172" y="99"/>
                </a:cubicBezTo>
                <a:cubicBezTo>
                  <a:pt x="167" y="99"/>
                  <a:pt x="167" y="101"/>
                  <a:pt x="165" y="105"/>
                </a:cubicBezTo>
                <a:cubicBezTo>
                  <a:pt x="158" y="129"/>
                  <a:pt x="137" y="147"/>
                  <a:pt x="118" y="147"/>
                </a:cubicBezTo>
                <a:cubicBezTo>
                  <a:pt x="104" y="147"/>
                  <a:pt x="97" y="137"/>
                  <a:pt x="97" y="125"/>
                </a:cubicBezTo>
                <a:cubicBezTo>
                  <a:pt x="97" y="115"/>
                  <a:pt x="105" y="84"/>
                  <a:pt x="115" y="45"/>
                </a:cubicBezTo>
                <a:cubicBezTo>
                  <a:pt x="122" y="18"/>
                  <a:pt x="137" y="10"/>
                  <a:pt x="148" y="10"/>
                </a:cubicBezTo>
                <a:cubicBezTo>
                  <a:pt x="150" y="10"/>
                  <a:pt x="161" y="10"/>
                  <a:pt x="168" y="14"/>
                </a:cubicBezTo>
                <a:cubicBezTo>
                  <a:pt x="157" y="18"/>
                  <a:pt x="153" y="28"/>
                  <a:pt x="153" y="34"/>
                </a:cubicBezTo>
                <a:cubicBezTo>
                  <a:pt x="153" y="42"/>
                  <a:pt x="158" y="46"/>
                  <a:pt x="167" y="46"/>
                </a:cubicBezTo>
                <a:cubicBezTo>
                  <a:pt x="174" y="46"/>
                  <a:pt x="186" y="41"/>
                  <a:pt x="186" y="25"/>
                </a:cubicBezTo>
                <a:cubicBezTo>
                  <a:pt x="186" y="6"/>
                  <a:pt x="164" y="0"/>
                  <a:pt x="150" y="0"/>
                </a:cubicBezTo>
                <a:cubicBezTo>
                  <a:pt x="132" y="0"/>
                  <a:pt x="119" y="11"/>
                  <a:pt x="111" y="25"/>
                </a:cubicBezTo>
                <a:cubicBezTo>
                  <a:pt x="105" y="10"/>
                  <a:pt x="88" y="0"/>
                  <a:pt x="69" y="0"/>
                </a:cubicBezTo>
                <a:cubicBezTo>
                  <a:pt x="31" y="0"/>
                  <a:pt x="8" y="43"/>
                  <a:pt x="8" y="53"/>
                </a:cubicBezTo>
                <a:cubicBezTo>
                  <a:pt x="8" y="57"/>
                  <a:pt x="13" y="57"/>
                  <a:pt x="14" y="57"/>
                </a:cubicBezTo>
                <a:cubicBezTo>
                  <a:pt x="18" y="57"/>
                  <a:pt x="18" y="56"/>
                  <a:pt x="21" y="52"/>
                </a:cubicBezTo>
                <a:cubicBezTo>
                  <a:pt x="29" y="25"/>
                  <a:pt x="50" y="10"/>
                  <a:pt x="69" y="10"/>
                </a:cubicBezTo>
                <a:cubicBezTo>
                  <a:pt x="80" y="10"/>
                  <a:pt x="88" y="15"/>
                  <a:pt x="88" y="32"/>
                </a:cubicBezTo>
                <a:cubicBezTo>
                  <a:pt x="88" y="39"/>
                  <a:pt x="84" y="57"/>
                  <a:pt x="81" y="69"/>
                </a:cubicBezTo>
                <a:lnTo>
                  <a:pt x="70" y="1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24" name="Freeform 67"/>
          <p:cNvSpPr/>
          <p:nvPr/>
        </p:nvSpPr>
        <p:spPr>
          <a:xfrm>
            <a:off x="5736240" y="4056120"/>
            <a:ext cx="7920" cy="177840"/>
          </a:xfrm>
          <a:custGeom>
            <a:avLst/>
            <a:gdLst/>
            <a:ahLst/>
            <a:rect l="0" t="0" r="r" b="b"/>
            <a:pathLst>
              <a:path w="22" h="494">
                <a:moveTo>
                  <a:pt x="21" y="18"/>
                </a:moveTo>
                <a:cubicBezTo>
                  <a:pt x="21" y="8"/>
                  <a:pt x="21" y="0"/>
                  <a:pt x="11" y="0"/>
                </a:cubicBezTo>
                <a:cubicBezTo>
                  <a:pt x="0" y="0"/>
                  <a:pt x="0" y="8"/>
                  <a:pt x="0" y="18"/>
                </a:cubicBezTo>
                <a:lnTo>
                  <a:pt x="0" y="476"/>
                </a:lnTo>
                <a:cubicBezTo>
                  <a:pt x="0" y="485"/>
                  <a:pt x="0" y="493"/>
                  <a:pt x="11" y="493"/>
                </a:cubicBezTo>
                <a:cubicBezTo>
                  <a:pt x="21" y="493"/>
                  <a:pt x="21" y="485"/>
                  <a:pt x="21" y="476"/>
                </a:cubicBezTo>
                <a:lnTo>
                  <a:pt x="21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25" name="Freeform 68"/>
          <p:cNvSpPr/>
          <p:nvPr/>
        </p:nvSpPr>
        <p:spPr>
          <a:xfrm>
            <a:off x="5763960" y="4039920"/>
            <a:ext cx="219960" cy="7920"/>
          </a:xfrm>
          <a:custGeom>
            <a:avLst/>
            <a:gdLst/>
            <a:ahLst/>
            <a:rect l="0" t="0" r="r" b="b"/>
            <a:pathLst>
              <a:path w="611" h="22">
                <a:moveTo>
                  <a:pt x="305" y="21"/>
                </a:moveTo>
                <a:lnTo>
                  <a:pt x="0" y="21"/>
                </a:lnTo>
                <a:lnTo>
                  <a:pt x="0" y="0"/>
                </a:lnTo>
                <a:lnTo>
                  <a:pt x="610" y="0"/>
                </a:lnTo>
                <a:lnTo>
                  <a:pt x="610" y="21"/>
                </a:lnTo>
                <a:lnTo>
                  <a:pt x="305" y="2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26" name="Freeform 69"/>
          <p:cNvSpPr/>
          <p:nvPr/>
        </p:nvSpPr>
        <p:spPr>
          <a:xfrm>
            <a:off x="5774040" y="4068000"/>
            <a:ext cx="118440" cy="122040"/>
          </a:xfrm>
          <a:custGeom>
            <a:avLst/>
            <a:gdLst/>
            <a:ahLst/>
            <a:rect l="0" t="0" r="r" b="b"/>
            <a:pathLst>
              <a:path w="329" h="339">
                <a:moveTo>
                  <a:pt x="183" y="39"/>
                </a:moveTo>
                <a:cubicBezTo>
                  <a:pt x="183" y="22"/>
                  <a:pt x="183" y="15"/>
                  <a:pt x="230" y="15"/>
                </a:cubicBezTo>
                <a:lnTo>
                  <a:pt x="246" y="15"/>
                </a:lnTo>
                <a:lnTo>
                  <a:pt x="246" y="0"/>
                </a:lnTo>
                <a:cubicBezTo>
                  <a:pt x="228" y="1"/>
                  <a:pt x="183" y="1"/>
                  <a:pt x="162" y="1"/>
                </a:cubicBezTo>
                <a:cubicBezTo>
                  <a:pt x="143" y="1"/>
                  <a:pt x="97" y="1"/>
                  <a:pt x="78" y="0"/>
                </a:cubicBezTo>
                <a:lnTo>
                  <a:pt x="78" y="15"/>
                </a:lnTo>
                <a:lnTo>
                  <a:pt x="95" y="15"/>
                </a:lnTo>
                <a:cubicBezTo>
                  <a:pt x="141" y="15"/>
                  <a:pt x="141" y="22"/>
                  <a:pt x="141" y="39"/>
                </a:cubicBezTo>
                <a:lnTo>
                  <a:pt x="141" y="259"/>
                </a:lnTo>
                <a:cubicBezTo>
                  <a:pt x="77" y="241"/>
                  <a:pt x="74" y="165"/>
                  <a:pt x="74" y="133"/>
                </a:cubicBezTo>
                <a:cubicBezTo>
                  <a:pt x="74" y="73"/>
                  <a:pt x="52" y="64"/>
                  <a:pt x="31" y="64"/>
                </a:cubicBezTo>
                <a:lnTo>
                  <a:pt x="13" y="64"/>
                </a:lnTo>
                <a:cubicBezTo>
                  <a:pt x="6" y="64"/>
                  <a:pt x="0" y="64"/>
                  <a:pt x="0" y="69"/>
                </a:cubicBezTo>
                <a:cubicBezTo>
                  <a:pt x="0" y="71"/>
                  <a:pt x="1" y="74"/>
                  <a:pt x="4" y="74"/>
                </a:cubicBezTo>
                <a:cubicBezTo>
                  <a:pt x="21" y="77"/>
                  <a:pt x="34" y="84"/>
                  <a:pt x="34" y="141"/>
                </a:cubicBezTo>
                <a:cubicBezTo>
                  <a:pt x="34" y="153"/>
                  <a:pt x="35" y="192"/>
                  <a:pt x="59" y="225"/>
                </a:cubicBezTo>
                <a:cubicBezTo>
                  <a:pt x="78" y="252"/>
                  <a:pt x="108" y="266"/>
                  <a:pt x="141" y="270"/>
                </a:cubicBezTo>
                <a:lnTo>
                  <a:pt x="141" y="298"/>
                </a:lnTo>
                <a:cubicBezTo>
                  <a:pt x="141" y="315"/>
                  <a:pt x="141" y="322"/>
                  <a:pt x="95" y="322"/>
                </a:cubicBezTo>
                <a:lnTo>
                  <a:pt x="78" y="322"/>
                </a:lnTo>
                <a:lnTo>
                  <a:pt x="78" y="338"/>
                </a:lnTo>
                <a:cubicBezTo>
                  <a:pt x="97" y="336"/>
                  <a:pt x="141" y="336"/>
                  <a:pt x="162" y="336"/>
                </a:cubicBezTo>
                <a:cubicBezTo>
                  <a:pt x="182" y="336"/>
                  <a:pt x="228" y="336"/>
                  <a:pt x="246" y="338"/>
                </a:cubicBezTo>
                <a:lnTo>
                  <a:pt x="246" y="322"/>
                </a:lnTo>
                <a:lnTo>
                  <a:pt x="230" y="322"/>
                </a:lnTo>
                <a:cubicBezTo>
                  <a:pt x="183" y="322"/>
                  <a:pt x="183" y="317"/>
                  <a:pt x="183" y="298"/>
                </a:cubicBezTo>
                <a:lnTo>
                  <a:pt x="183" y="270"/>
                </a:lnTo>
                <a:cubicBezTo>
                  <a:pt x="218" y="266"/>
                  <a:pt x="249" y="252"/>
                  <a:pt x="267" y="225"/>
                </a:cubicBezTo>
                <a:cubicBezTo>
                  <a:pt x="294" y="190"/>
                  <a:pt x="294" y="151"/>
                  <a:pt x="294" y="130"/>
                </a:cubicBezTo>
                <a:cubicBezTo>
                  <a:pt x="294" y="122"/>
                  <a:pt x="294" y="78"/>
                  <a:pt x="321" y="74"/>
                </a:cubicBezTo>
                <a:cubicBezTo>
                  <a:pt x="325" y="74"/>
                  <a:pt x="328" y="74"/>
                  <a:pt x="328" y="69"/>
                </a:cubicBezTo>
                <a:cubicBezTo>
                  <a:pt x="328" y="64"/>
                  <a:pt x="323" y="64"/>
                  <a:pt x="316" y="64"/>
                </a:cubicBezTo>
                <a:lnTo>
                  <a:pt x="297" y="64"/>
                </a:lnTo>
                <a:cubicBezTo>
                  <a:pt x="277" y="64"/>
                  <a:pt x="253" y="67"/>
                  <a:pt x="253" y="139"/>
                </a:cubicBezTo>
                <a:cubicBezTo>
                  <a:pt x="252" y="193"/>
                  <a:pt x="237" y="245"/>
                  <a:pt x="183" y="259"/>
                </a:cubicBezTo>
                <a:lnTo>
                  <a:pt x="183" y="3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27" name="Freeform 70"/>
          <p:cNvSpPr/>
          <p:nvPr/>
        </p:nvSpPr>
        <p:spPr>
          <a:xfrm>
            <a:off x="5909400" y="4160880"/>
            <a:ext cx="57960" cy="56880"/>
          </a:xfrm>
          <a:custGeom>
            <a:avLst/>
            <a:gdLst/>
            <a:ahLst/>
            <a:rect l="0" t="0" r="r" b="b"/>
            <a:pathLst>
              <a:path w="161" h="158">
                <a:moveTo>
                  <a:pt x="38" y="123"/>
                </a:moveTo>
                <a:cubicBezTo>
                  <a:pt x="46" y="113"/>
                  <a:pt x="52" y="106"/>
                  <a:pt x="83" y="84"/>
                </a:cubicBezTo>
                <a:cubicBezTo>
                  <a:pt x="90" y="77"/>
                  <a:pt x="115" y="56"/>
                  <a:pt x="126" y="48"/>
                </a:cubicBezTo>
                <a:cubicBezTo>
                  <a:pt x="147" y="27"/>
                  <a:pt x="160" y="8"/>
                  <a:pt x="160" y="4"/>
                </a:cubicBezTo>
                <a:cubicBezTo>
                  <a:pt x="160" y="0"/>
                  <a:pt x="155" y="0"/>
                  <a:pt x="154" y="0"/>
                </a:cubicBezTo>
                <a:cubicBezTo>
                  <a:pt x="151" y="0"/>
                  <a:pt x="150" y="0"/>
                  <a:pt x="148" y="3"/>
                </a:cubicBezTo>
                <a:cubicBezTo>
                  <a:pt x="137" y="20"/>
                  <a:pt x="130" y="25"/>
                  <a:pt x="122" y="25"/>
                </a:cubicBezTo>
                <a:cubicBezTo>
                  <a:pt x="118" y="25"/>
                  <a:pt x="112" y="24"/>
                  <a:pt x="102" y="14"/>
                </a:cubicBezTo>
                <a:cubicBezTo>
                  <a:pt x="90" y="3"/>
                  <a:pt x="83" y="0"/>
                  <a:pt x="74" y="0"/>
                </a:cubicBezTo>
                <a:cubicBezTo>
                  <a:pt x="46" y="0"/>
                  <a:pt x="28" y="31"/>
                  <a:pt x="28" y="41"/>
                </a:cubicBezTo>
                <a:cubicBezTo>
                  <a:pt x="28" y="43"/>
                  <a:pt x="31" y="45"/>
                  <a:pt x="34" y="45"/>
                </a:cubicBezTo>
                <a:cubicBezTo>
                  <a:pt x="38" y="45"/>
                  <a:pt x="39" y="43"/>
                  <a:pt x="41" y="41"/>
                </a:cubicBezTo>
                <a:cubicBezTo>
                  <a:pt x="45" y="28"/>
                  <a:pt x="64" y="27"/>
                  <a:pt x="70" y="27"/>
                </a:cubicBezTo>
                <a:cubicBezTo>
                  <a:pt x="78" y="27"/>
                  <a:pt x="87" y="29"/>
                  <a:pt x="92" y="31"/>
                </a:cubicBezTo>
                <a:cubicBezTo>
                  <a:pt x="111" y="35"/>
                  <a:pt x="113" y="35"/>
                  <a:pt x="122" y="35"/>
                </a:cubicBezTo>
                <a:cubicBezTo>
                  <a:pt x="113" y="43"/>
                  <a:pt x="106" y="50"/>
                  <a:pt x="74" y="77"/>
                </a:cubicBezTo>
                <a:cubicBezTo>
                  <a:pt x="48" y="98"/>
                  <a:pt x="38" y="106"/>
                  <a:pt x="31" y="113"/>
                </a:cubicBezTo>
                <a:cubicBezTo>
                  <a:pt x="10" y="134"/>
                  <a:pt x="0" y="150"/>
                  <a:pt x="0" y="153"/>
                </a:cubicBezTo>
                <a:cubicBezTo>
                  <a:pt x="0" y="157"/>
                  <a:pt x="4" y="157"/>
                  <a:pt x="6" y="157"/>
                </a:cubicBezTo>
                <a:cubicBezTo>
                  <a:pt x="10" y="157"/>
                  <a:pt x="10" y="155"/>
                  <a:pt x="11" y="153"/>
                </a:cubicBezTo>
                <a:cubicBezTo>
                  <a:pt x="21" y="140"/>
                  <a:pt x="32" y="132"/>
                  <a:pt x="43" y="132"/>
                </a:cubicBezTo>
                <a:cubicBezTo>
                  <a:pt x="48" y="132"/>
                  <a:pt x="53" y="133"/>
                  <a:pt x="63" y="141"/>
                </a:cubicBezTo>
                <a:cubicBezTo>
                  <a:pt x="73" y="151"/>
                  <a:pt x="80" y="157"/>
                  <a:pt x="91" y="157"/>
                </a:cubicBezTo>
                <a:cubicBezTo>
                  <a:pt x="129" y="157"/>
                  <a:pt x="151" y="115"/>
                  <a:pt x="151" y="102"/>
                </a:cubicBezTo>
                <a:cubicBezTo>
                  <a:pt x="151" y="98"/>
                  <a:pt x="148" y="98"/>
                  <a:pt x="146" y="98"/>
                </a:cubicBezTo>
                <a:cubicBezTo>
                  <a:pt x="141" y="98"/>
                  <a:pt x="141" y="99"/>
                  <a:pt x="140" y="104"/>
                </a:cubicBezTo>
                <a:cubicBezTo>
                  <a:pt x="133" y="122"/>
                  <a:pt x="112" y="130"/>
                  <a:pt x="95" y="130"/>
                </a:cubicBezTo>
                <a:cubicBezTo>
                  <a:pt x="88" y="130"/>
                  <a:pt x="78" y="127"/>
                  <a:pt x="70" y="126"/>
                </a:cubicBezTo>
                <a:cubicBezTo>
                  <a:pt x="55" y="122"/>
                  <a:pt x="52" y="122"/>
                  <a:pt x="45" y="122"/>
                </a:cubicBezTo>
                <a:cubicBezTo>
                  <a:pt x="45" y="122"/>
                  <a:pt x="39" y="122"/>
                  <a:pt x="38" y="12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28" name="Freeform 71"/>
          <p:cNvSpPr/>
          <p:nvPr/>
        </p:nvSpPr>
        <p:spPr>
          <a:xfrm>
            <a:off x="5993280" y="4056120"/>
            <a:ext cx="40320" cy="177840"/>
          </a:xfrm>
          <a:custGeom>
            <a:avLst/>
            <a:gdLst/>
            <a:ahLst/>
            <a:rect l="0" t="0" r="r" b="b"/>
            <a:pathLst>
              <a:path w="112" h="494">
                <a:moveTo>
                  <a:pt x="109" y="255"/>
                </a:moveTo>
                <a:cubicBezTo>
                  <a:pt x="111" y="249"/>
                  <a:pt x="111" y="248"/>
                  <a:pt x="111" y="246"/>
                </a:cubicBezTo>
                <a:cubicBezTo>
                  <a:pt x="111" y="245"/>
                  <a:pt x="111" y="244"/>
                  <a:pt x="109" y="238"/>
                </a:cubicBezTo>
                <a:lnTo>
                  <a:pt x="21" y="11"/>
                </a:lnTo>
                <a:cubicBezTo>
                  <a:pt x="18" y="3"/>
                  <a:pt x="15" y="0"/>
                  <a:pt x="10" y="0"/>
                </a:cubicBezTo>
                <a:cubicBezTo>
                  <a:pt x="4" y="0"/>
                  <a:pt x="0" y="4"/>
                  <a:pt x="0" y="10"/>
                </a:cubicBezTo>
                <a:cubicBezTo>
                  <a:pt x="0" y="11"/>
                  <a:pt x="0" y="13"/>
                  <a:pt x="3" y="18"/>
                </a:cubicBezTo>
                <a:lnTo>
                  <a:pt x="91" y="246"/>
                </a:lnTo>
                <a:lnTo>
                  <a:pt x="3" y="475"/>
                </a:lnTo>
                <a:cubicBezTo>
                  <a:pt x="0" y="480"/>
                  <a:pt x="0" y="482"/>
                  <a:pt x="0" y="483"/>
                </a:cubicBezTo>
                <a:cubicBezTo>
                  <a:pt x="0" y="489"/>
                  <a:pt x="4" y="493"/>
                  <a:pt x="10" y="493"/>
                </a:cubicBezTo>
                <a:cubicBezTo>
                  <a:pt x="17" y="493"/>
                  <a:pt x="18" y="489"/>
                  <a:pt x="21" y="483"/>
                </a:cubicBezTo>
                <a:lnTo>
                  <a:pt x="109" y="25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29" name="Line 72"/>
          <p:cNvSpPr/>
          <p:nvPr/>
        </p:nvSpPr>
        <p:spPr>
          <a:xfrm flipV="1">
            <a:off x="8572680" y="3256560"/>
            <a:ext cx="0" cy="74484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0" name="Line 73"/>
          <p:cNvSpPr/>
          <p:nvPr/>
        </p:nvSpPr>
        <p:spPr>
          <a:xfrm flipV="1">
            <a:off x="8553600" y="3984480"/>
            <a:ext cx="731160" cy="792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1" name="Freeform 74"/>
          <p:cNvSpPr/>
          <p:nvPr/>
        </p:nvSpPr>
        <p:spPr>
          <a:xfrm>
            <a:off x="8259480" y="3027600"/>
            <a:ext cx="204840" cy="247320"/>
          </a:xfrm>
          <a:custGeom>
            <a:avLst/>
            <a:gdLst/>
            <a:ahLst/>
            <a:rect l="0" t="0" r="r" b="b"/>
            <a:pathLst>
              <a:path w="569" h="687">
                <a:moveTo>
                  <a:pt x="285" y="686"/>
                </a:moveTo>
                <a:lnTo>
                  <a:pt x="0" y="686"/>
                </a:lnTo>
                <a:lnTo>
                  <a:pt x="0" y="0"/>
                </a:lnTo>
                <a:lnTo>
                  <a:pt x="568" y="0"/>
                </a:lnTo>
                <a:lnTo>
                  <a:pt x="568" y="686"/>
                </a:lnTo>
                <a:lnTo>
                  <a:pt x="285" y="686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1732" name="Freeform 75"/>
          <p:cNvSpPr/>
          <p:nvPr/>
        </p:nvSpPr>
        <p:spPr>
          <a:xfrm>
            <a:off x="8305920" y="3027600"/>
            <a:ext cx="112320" cy="59760"/>
          </a:xfrm>
          <a:custGeom>
            <a:avLst/>
            <a:gdLst/>
            <a:ahLst/>
            <a:rect l="0" t="0" r="r" b="b"/>
            <a:pathLst>
              <a:path w="312" h="166">
                <a:moveTo>
                  <a:pt x="157" y="0"/>
                </a:moveTo>
                <a:lnTo>
                  <a:pt x="0" y="126"/>
                </a:lnTo>
                <a:lnTo>
                  <a:pt x="28" y="165"/>
                </a:lnTo>
                <a:lnTo>
                  <a:pt x="157" y="81"/>
                </a:lnTo>
                <a:lnTo>
                  <a:pt x="283" y="165"/>
                </a:lnTo>
                <a:lnTo>
                  <a:pt x="311" y="126"/>
                </a:lnTo>
                <a:lnTo>
                  <a:pt x="157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33" name="Freeform 76"/>
          <p:cNvSpPr/>
          <p:nvPr/>
        </p:nvSpPr>
        <p:spPr>
          <a:xfrm>
            <a:off x="8281800" y="3116160"/>
            <a:ext cx="153360" cy="158760"/>
          </a:xfrm>
          <a:custGeom>
            <a:avLst/>
            <a:gdLst/>
            <a:ahLst/>
            <a:rect l="0" t="0" r="r" b="b"/>
            <a:pathLst>
              <a:path w="426" h="441">
                <a:moveTo>
                  <a:pt x="414" y="42"/>
                </a:moveTo>
                <a:cubicBezTo>
                  <a:pt x="420" y="31"/>
                  <a:pt x="423" y="31"/>
                  <a:pt x="423" y="20"/>
                </a:cubicBezTo>
                <a:cubicBezTo>
                  <a:pt x="423" y="0"/>
                  <a:pt x="409" y="0"/>
                  <a:pt x="392" y="0"/>
                </a:cubicBezTo>
                <a:lnTo>
                  <a:pt x="28" y="0"/>
                </a:lnTo>
                <a:lnTo>
                  <a:pt x="17" y="174"/>
                </a:lnTo>
                <a:lnTo>
                  <a:pt x="62" y="174"/>
                </a:lnTo>
                <a:cubicBezTo>
                  <a:pt x="67" y="70"/>
                  <a:pt x="98" y="36"/>
                  <a:pt x="201" y="36"/>
                </a:cubicBezTo>
                <a:lnTo>
                  <a:pt x="285" y="36"/>
                </a:lnTo>
                <a:lnTo>
                  <a:pt x="8" y="395"/>
                </a:lnTo>
                <a:cubicBezTo>
                  <a:pt x="0" y="406"/>
                  <a:pt x="0" y="409"/>
                  <a:pt x="0" y="417"/>
                </a:cubicBezTo>
                <a:cubicBezTo>
                  <a:pt x="0" y="440"/>
                  <a:pt x="14" y="440"/>
                  <a:pt x="31" y="440"/>
                </a:cubicBezTo>
                <a:lnTo>
                  <a:pt x="409" y="440"/>
                </a:lnTo>
                <a:lnTo>
                  <a:pt x="425" y="241"/>
                </a:lnTo>
                <a:lnTo>
                  <a:pt x="381" y="241"/>
                </a:lnTo>
                <a:cubicBezTo>
                  <a:pt x="369" y="339"/>
                  <a:pt x="355" y="400"/>
                  <a:pt x="224" y="400"/>
                </a:cubicBezTo>
                <a:lnTo>
                  <a:pt x="140" y="400"/>
                </a:lnTo>
                <a:lnTo>
                  <a:pt x="414" y="4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34" name="Freeform 77"/>
          <p:cNvSpPr/>
          <p:nvPr/>
        </p:nvSpPr>
        <p:spPr>
          <a:xfrm>
            <a:off x="9265680" y="3982680"/>
            <a:ext cx="216000" cy="247320"/>
          </a:xfrm>
          <a:custGeom>
            <a:avLst/>
            <a:gdLst/>
            <a:ahLst/>
            <a:rect l="0" t="0" r="r" b="b"/>
            <a:pathLst>
              <a:path w="600" h="687">
                <a:moveTo>
                  <a:pt x="300" y="686"/>
                </a:moveTo>
                <a:lnTo>
                  <a:pt x="0" y="686"/>
                </a:lnTo>
                <a:lnTo>
                  <a:pt x="0" y="0"/>
                </a:lnTo>
                <a:lnTo>
                  <a:pt x="599" y="0"/>
                </a:lnTo>
                <a:lnTo>
                  <a:pt x="599" y="686"/>
                </a:lnTo>
                <a:lnTo>
                  <a:pt x="300" y="686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1735" name="Freeform 78"/>
          <p:cNvSpPr/>
          <p:nvPr/>
        </p:nvSpPr>
        <p:spPr>
          <a:xfrm>
            <a:off x="9317160" y="3982680"/>
            <a:ext cx="112320" cy="59760"/>
          </a:xfrm>
          <a:custGeom>
            <a:avLst/>
            <a:gdLst/>
            <a:ahLst/>
            <a:rect l="0" t="0" r="r" b="b"/>
            <a:pathLst>
              <a:path w="312" h="166">
                <a:moveTo>
                  <a:pt x="157" y="0"/>
                </a:moveTo>
                <a:lnTo>
                  <a:pt x="0" y="126"/>
                </a:lnTo>
                <a:lnTo>
                  <a:pt x="28" y="165"/>
                </a:lnTo>
                <a:lnTo>
                  <a:pt x="157" y="81"/>
                </a:lnTo>
                <a:lnTo>
                  <a:pt x="283" y="165"/>
                </a:lnTo>
                <a:lnTo>
                  <a:pt x="311" y="126"/>
                </a:lnTo>
                <a:lnTo>
                  <a:pt x="157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36" name="Freeform 79"/>
          <p:cNvSpPr/>
          <p:nvPr/>
        </p:nvSpPr>
        <p:spPr>
          <a:xfrm>
            <a:off x="9273600" y="4071240"/>
            <a:ext cx="200880" cy="158760"/>
          </a:xfrm>
          <a:custGeom>
            <a:avLst/>
            <a:gdLst/>
            <a:ahLst/>
            <a:rect l="0" t="0" r="r" b="b"/>
            <a:pathLst>
              <a:path w="558" h="441">
                <a:moveTo>
                  <a:pt x="319" y="196"/>
                </a:moveTo>
                <a:lnTo>
                  <a:pt x="437" y="67"/>
                </a:lnTo>
                <a:cubicBezTo>
                  <a:pt x="448" y="53"/>
                  <a:pt x="453" y="48"/>
                  <a:pt x="537" y="48"/>
                </a:cubicBezTo>
                <a:lnTo>
                  <a:pt x="537" y="0"/>
                </a:lnTo>
                <a:cubicBezTo>
                  <a:pt x="501" y="3"/>
                  <a:pt x="451" y="3"/>
                  <a:pt x="445" y="3"/>
                </a:cubicBezTo>
                <a:cubicBezTo>
                  <a:pt x="420" y="3"/>
                  <a:pt x="372" y="0"/>
                  <a:pt x="344" y="0"/>
                </a:cubicBezTo>
                <a:lnTo>
                  <a:pt x="344" y="48"/>
                </a:lnTo>
                <a:cubicBezTo>
                  <a:pt x="358" y="48"/>
                  <a:pt x="369" y="48"/>
                  <a:pt x="381" y="56"/>
                </a:cubicBezTo>
                <a:cubicBezTo>
                  <a:pt x="378" y="62"/>
                  <a:pt x="378" y="64"/>
                  <a:pt x="375" y="67"/>
                </a:cubicBezTo>
                <a:lnTo>
                  <a:pt x="291" y="160"/>
                </a:lnTo>
                <a:lnTo>
                  <a:pt x="193" y="48"/>
                </a:lnTo>
                <a:lnTo>
                  <a:pt x="232" y="48"/>
                </a:lnTo>
                <a:lnTo>
                  <a:pt x="232" y="0"/>
                </a:lnTo>
                <a:cubicBezTo>
                  <a:pt x="207" y="0"/>
                  <a:pt x="146" y="3"/>
                  <a:pt x="115" y="3"/>
                </a:cubicBezTo>
                <a:cubicBezTo>
                  <a:pt x="81" y="3"/>
                  <a:pt x="36" y="0"/>
                  <a:pt x="6" y="0"/>
                </a:cubicBezTo>
                <a:lnTo>
                  <a:pt x="6" y="48"/>
                </a:lnTo>
                <a:lnTo>
                  <a:pt x="76" y="48"/>
                </a:lnTo>
                <a:lnTo>
                  <a:pt x="230" y="230"/>
                </a:lnTo>
                <a:lnTo>
                  <a:pt x="101" y="375"/>
                </a:lnTo>
                <a:cubicBezTo>
                  <a:pt x="84" y="392"/>
                  <a:pt x="48" y="392"/>
                  <a:pt x="0" y="392"/>
                </a:cubicBezTo>
                <a:lnTo>
                  <a:pt x="0" y="440"/>
                </a:lnTo>
                <a:cubicBezTo>
                  <a:pt x="34" y="437"/>
                  <a:pt x="87" y="437"/>
                  <a:pt x="90" y="437"/>
                </a:cubicBezTo>
                <a:cubicBezTo>
                  <a:pt x="115" y="437"/>
                  <a:pt x="174" y="440"/>
                  <a:pt x="193" y="440"/>
                </a:cubicBezTo>
                <a:lnTo>
                  <a:pt x="193" y="392"/>
                </a:lnTo>
                <a:cubicBezTo>
                  <a:pt x="176" y="392"/>
                  <a:pt x="157" y="389"/>
                  <a:pt x="157" y="384"/>
                </a:cubicBezTo>
                <a:cubicBezTo>
                  <a:pt x="157" y="381"/>
                  <a:pt x="157" y="381"/>
                  <a:pt x="162" y="372"/>
                </a:cubicBezTo>
                <a:lnTo>
                  <a:pt x="260" y="263"/>
                </a:lnTo>
                <a:lnTo>
                  <a:pt x="367" y="392"/>
                </a:lnTo>
                <a:lnTo>
                  <a:pt x="330" y="392"/>
                </a:lnTo>
                <a:lnTo>
                  <a:pt x="330" y="440"/>
                </a:lnTo>
                <a:cubicBezTo>
                  <a:pt x="355" y="440"/>
                  <a:pt x="414" y="437"/>
                  <a:pt x="448" y="437"/>
                </a:cubicBezTo>
                <a:cubicBezTo>
                  <a:pt x="479" y="437"/>
                  <a:pt x="523" y="440"/>
                  <a:pt x="557" y="440"/>
                </a:cubicBezTo>
                <a:lnTo>
                  <a:pt x="557" y="392"/>
                </a:lnTo>
                <a:lnTo>
                  <a:pt x="487" y="392"/>
                </a:lnTo>
                <a:lnTo>
                  <a:pt x="319" y="19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37" name="TextShape 80"/>
          <p:cNvSpPr txBox="1"/>
          <p:nvPr/>
        </p:nvSpPr>
        <p:spPr>
          <a:xfrm>
            <a:off x="771480" y="1667160"/>
            <a:ext cx="7495920" cy="65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The adjustment works less well for systems with substantial relativistic effects.</a:t>
            </a:r>
            <a:endParaRPr b="0" lang="it-IT" sz="2000" spc="-1" strike="noStrike">
              <a:latin typeface="Arial"/>
            </a:endParaRPr>
          </a:p>
        </p:txBody>
      </p:sp>
      <p:pic>
        <p:nvPicPr>
          <p:cNvPr id="1738" name="" descr=""/>
          <p:cNvPicPr/>
          <p:nvPr/>
        </p:nvPicPr>
        <p:blipFill>
          <a:blip r:embed="rId3"/>
          <a:stretch/>
        </p:blipFill>
        <p:spPr>
          <a:xfrm>
            <a:off x="7151400" y="2552760"/>
            <a:ext cx="910800" cy="2490480"/>
          </a:xfrm>
          <a:prstGeom prst="rect">
            <a:avLst/>
          </a:prstGeom>
          <a:ln>
            <a:noFill/>
          </a:ln>
        </p:spPr>
      </p:pic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TextShape 1"/>
          <p:cNvSpPr txBox="1"/>
          <p:nvPr/>
        </p:nvSpPr>
        <p:spPr>
          <a:xfrm>
            <a:off x="504000" y="1548000"/>
            <a:ext cx="9071640" cy="50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Multiplication of the entire wavefunction by a phase factor is equivalent to a rotation in SU(2):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 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sp>
        <p:nvSpPr>
          <p:cNvPr id="1740" name="TextShape 2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Phase factors resulting in a spin transformation</a:t>
            </a:r>
            <a:endParaRPr b="0" lang="it-IT" sz="3000" spc="-1" strike="noStrike">
              <a:latin typeface="Ubuntu"/>
            </a:endParaRPr>
          </a:p>
        </p:txBody>
      </p:sp>
      <p:pic>
        <p:nvPicPr>
          <p:cNvPr id="1741" name="" descr=""/>
          <p:cNvPicPr/>
          <p:nvPr/>
        </p:nvPicPr>
        <p:blipFill>
          <a:blip r:embed="rId1"/>
          <a:stretch/>
        </p:blipFill>
        <p:spPr>
          <a:xfrm>
            <a:off x="8712000" y="21600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1742" name="" descr=""/>
          <p:cNvPicPr/>
          <p:nvPr/>
        </p:nvPicPr>
        <p:blipFill>
          <a:blip r:embed="rId2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1743" name="Freeform 3"/>
          <p:cNvSpPr/>
          <p:nvPr/>
        </p:nvSpPr>
        <p:spPr>
          <a:xfrm>
            <a:off x="2530080" y="3270240"/>
            <a:ext cx="3570120" cy="572040"/>
          </a:xfrm>
          <a:custGeom>
            <a:avLst/>
            <a:gdLst/>
            <a:ahLst/>
            <a:rect l="0" t="0" r="r" b="b"/>
            <a:pathLst>
              <a:path w="9917" h="1589">
                <a:moveTo>
                  <a:pt x="4959" y="1588"/>
                </a:moveTo>
                <a:lnTo>
                  <a:pt x="0" y="1588"/>
                </a:lnTo>
                <a:lnTo>
                  <a:pt x="0" y="0"/>
                </a:lnTo>
                <a:lnTo>
                  <a:pt x="9916" y="0"/>
                </a:lnTo>
                <a:lnTo>
                  <a:pt x="9916" y="1588"/>
                </a:lnTo>
                <a:lnTo>
                  <a:pt x="4959" y="158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1744" name="Freeform 4"/>
          <p:cNvSpPr/>
          <p:nvPr/>
        </p:nvSpPr>
        <p:spPr>
          <a:xfrm>
            <a:off x="2556720" y="3454200"/>
            <a:ext cx="32040" cy="228600"/>
          </a:xfrm>
          <a:custGeom>
            <a:avLst/>
            <a:gdLst/>
            <a:ahLst/>
            <a:rect l="0" t="0" r="r" b="b"/>
            <a:pathLst>
              <a:path w="89" h="635">
                <a:moveTo>
                  <a:pt x="88" y="634"/>
                </a:moveTo>
                <a:lnTo>
                  <a:pt x="88" y="609"/>
                </a:lnTo>
                <a:lnTo>
                  <a:pt x="25" y="609"/>
                </a:lnTo>
                <a:lnTo>
                  <a:pt x="25" y="25"/>
                </a:lnTo>
                <a:lnTo>
                  <a:pt x="88" y="25"/>
                </a:lnTo>
                <a:lnTo>
                  <a:pt x="88" y="0"/>
                </a:lnTo>
                <a:lnTo>
                  <a:pt x="0" y="0"/>
                </a:lnTo>
                <a:lnTo>
                  <a:pt x="0" y="634"/>
                </a:lnTo>
                <a:lnTo>
                  <a:pt x="88" y="63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45" name="Freeform 5"/>
          <p:cNvSpPr/>
          <p:nvPr/>
        </p:nvSpPr>
        <p:spPr>
          <a:xfrm>
            <a:off x="2679120" y="3409560"/>
            <a:ext cx="61920" cy="36000"/>
          </a:xfrm>
          <a:custGeom>
            <a:avLst/>
            <a:gdLst/>
            <a:ahLst/>
            <a:rect l="0" t="0" r="r" b="b"/>
            <a:pathLst>
              <a:path w="172" h="100">
                <a:moveTo>
                  <a:pt x="86" y="0"/>
                </a:moveTo>
                <a:lnTo>
                  <a:pt x="0" y="88"/>
                </a:lnTo>
                <a:lnTo>
                  <a:pt x="11" y="99"/>
                </a:lnTo>
                <a:lnTo>
                  <a:pt x="86" y="34"/>
                </a:lnTo>
                <a:lnTo>
                  <a:pt x="158" y="99"/>
                </a:lnTo>
                <a:lnTo>
                  <a:pt x="171" y="88"/>
                </a:lnTo>
                <a:lnTo>
                  <a:pt x="86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46" name="Freeform 6"/>
          <p:cNvSpPr/>
          <p:nvPr/>
        </p:nvSpPr>
        <p:spPr>
          <a:xfrm>
            <a:off x="2602080" y="3469320"/>
            <a:ext cx="192960" cy="156600"/>
          </a:xfrm>
          <a:custGeom>
            <a:avLst/>
            <a:gdLst/>
            <a:ahLst/>
            <a:rect l="0" t="0" r="r" b="b"/>
            <a:pathLst>
              <a:path w="536" h="435">
                <a:moveTo>
                  <a:pt x="459" y="49"/>
                </a:moveTo>
                <a:cubicBezTo>
                  <a:pt x="464" y="25"/>
                  <a:pt x="466" y="20"/>
                  <a:pt x="513" y="20"/>
                </a:cubicBezTo>
                <a:cubicBezTo>
                  <a:pt x="529" y="20"/>
                  <a:pt x="535" y="20"/>
                  <a:pt x="535" y="7"/>
                </a:cubicBezTo>
                <a:cubicBezTo>
                  <a:pt x="535" y="0"/>
                  <a:pt x="527" y="0"/>
                  <a:pt x="526" y="0"/>
                </a:cubicBezTo>
                <a:cubicBezTo>
                  <a:pt x="508" y="0"/>
                  <a:pt x="463" y="2"/>
                  <a:pt x="445" y="2"/>
                </a:cubicBezTo>
                <a:cubicBezTo>
                  <a:pt x="427" y="2"/>
                  <a:pt x="382" y="0"/>
                  <a:pt x="362" y="0"/>
                </a:cubicBezTo>
                <a:cubicBezTo>
                  <a:pt x="358" y="0"/>
                  <a:pt x="351" y="0"/>
                  <a:pt x="351" y="13"/>
                </a:cubicBezTo>
                <a:cubicBezTo>
                  <a:pt x="351" y="20"/>
                  <a:pt x="356" y="20"/>
                  <a:pt x="369" y="20"/>
                </a:cubicBezTo>
                <a:cubicBezTo>
                  <a:pt x="369" y="20"/>
                  <a:pt x="382" y="20"/>
                  <a:pt x="392" y="22"/>
                </a:cubicBezTo>
                <a:cubicBezTo>
                  <a:pt x="403" y="22"/>
                  <a:pt x="409" y="23"/>
                  <a:pt x="409" y="31"/>
                </a:cubicBezTo>
                <a:cubicBezTo>
                  <a:pt x="409" y="34"/>
                  <a:pt x="409" y="34"/>
                  <a:pt x="407" y="43"/>
                </a:cubicBezTo>
                <a:lnTo>
                  <a:pt x="369" y="198"/>
                </a:lnTo>
                <a:lnTo>
                  <a:pt x="175" y="198"/>
                </a:lnTo>
                <a:lnTo>
                  <a:pt x="212" y="49"/>
                </a:lnTo>
                <a:cubicBezTo>
                  <a:pt x="218" y="25"/>
                  <a:pt x="220" y="20"/>
                  <a:pt x="266" y="20"/>
                </a:cubicBezTo>
                <a:cubicBezTo>
                  <a:pt x="283" y="20"/>
                  <a:pt x="288" y="20"/>
                  <a:pt x="288" y="7"/>
                </a:cubicBezTo>
                <a:cubicBezTo>
                  <a:pt x="288" y="0"/>
                  <a:pt x="281" y="0"/>
                  <a:pt x="279" y="0"/>
                </a:cubicBezTo>
                <a:cubicBezTo>
                  <a:pt x="261" y="0"/>
                  <a:pt x="216" y="2"/>
                  <a:pt x="198" y="2"/>
                </a:cubicBezTo>
                <a:cubicBezTo>
                  <a:pt x="178" y="2"/>
                  <a:pt x="133" y="0"/>
                  <a:pt x="115" y="0"/>
                </a:cubicBezTo>
                <a:cubicBezTo>
                  <a:pt x="110" y="0"/>
                  <a:pt x="103" y="0"/>
                  <a:pt x="103" y="13"/>
                </a:cubicBezTo>
                <a:cubicBezTo>
                  <a:pt x="103" y="20"/>
                  <a:pt x="110" y="20"/>
                  <a:pt x="121" y="20"/>
                </a:cubicBezTo>
                <a:cubicBezTo>
                  <a:pt x="122" y="20"/>
                  <a:pt x="135" y="20"/>
                  <a:pt x="146" y="22"/>
                </a:cubicBezTo>
                <a:cubicBezTo>
                  <a:pt x="157" y="22"/>
                  <a:pt x="162" y="23"/>
                  <a:pt x="162" y="31"/>
                </a:cubicBezTo>
                <a:cubicBezTo>
                  <a:pt x="162" y="34"/>
                  <a:pt x="162" y="36"/>
                  <a:pt x="160" y="43"/>
                </a:cubicBezTo>
                <a:lnTo>
                  <a:pt x="76" y="385"/>
                </a:lnTo>
                <a:cubicBezTo>
                  <a:pt x="68" y="409"/>
                  <a:pt x="67" y="414"/>
                  <a:pt x="18" y="414"/>
                </a:cubicBezTo>
                <a:cubicBezTo>
                  <a:pt x="5" y="414"/>
                  <a:pt x="0" y="414"/>
                  <a:pt x="0" y="427"/>
                </a:cubicBezTo>
                <a:cubicBezTo>
                  <a:pt x="0" y="434"/>
                  <a:pt x="7" y="434"/>
                  <a:pt x="9" y="434"/>
                </a:cubicBezTo>
                <a:cubicBezTo>
                  <a:pt x="27" y="434"/>
                  <a:pt x="72" y="432"/>
                  <a:pt x="90" y="432"/>
                </a:cubicBezTo>
                <a:cubicBezTo>
                  <a:pt x="103" y="432"/>
                  <a:pt x="117" y="432"/>
                  <a:pt x="130" y="432"/>
                </a:cubicBezTo>
                <a:cubicBezTo>
                  <a:pt x="144" y="432"/>
                  <a:pt x="158" y="434"/>
                  <a:pt x="171" y="434"/>
                </a:cubicBezTo>
                <a:cubicBezTo>
                  <a:pt x="176" y="434"/>
                  <a:pt x="184" y="434"/>
                  <a:pt x="184" y="421"/>
                </a:cubicBezTo>
                <a:cubicBezTo>
                  <a:pt x="184" y="414"/>
                  <a:pt x="178" y="414"/>
                  <a:pt x="166" y="414"/>
                </a:cubicBezTo>
                <a:cubicBezTo>
                  <a:pt x="142" y="414"/>
                  <a:pt x="124" y="414"/>
                  <a:pt x="124" y="403"/>
                </a:cubicBezTo>
                <a:cubicBezTo>
                  <a:pt x="124" y="400"/>
                  <a:pt x="126" y="396"/>
                  <a:pt x="128" y="392"/>
                </a:cubicBezTo>
                <a:lnTo>
                  <a:pt x="171" y="218"/>
                </a:lnTo>
                <a:lnTo>
                  <a:pt x="364" y="218"/>
                </a:lnTo>
                <a:cubicBezTo>
                  <a:pt x="337" y="324"/>
                  <a:pt x="322" y="383"/>
                  <a:pt x="320" y="392"/>
                </a:cubicBezTo>
                <a:cubicBezTo>
                  <a:pt x="313" y="414"/>
                  <a:pt x="302" y="414"/>
                  <a:pt x="263" y="414"/>
                </a:cubicBezTo>
                <a:cubicBezTo>
                  <a:pt x="252" y="414"/>
                  <a:pt x="247" y="414"/>
                  <a:pt x="247" y="427"/>
                </a:cubicBezTo>
                <a:cubicBezTo>
                  <a:pt x="247" y="434"/>
                  <a:pt x="254" y="434"/>
                  <a:pt x="256" y="434"/>
                </a:cubicBezTo>
                <a:cubicBezTo>
                  <a:pt x="274" y="434"/>
                  <a:pt x="319" y="432"/>
                  <a:pt x="337" y="432"/>
                </a:cubicBezTo>
                <a:cubicBezTo>
                  <a:pt x="349" y="432"/>
                  <a:pt x="364" y="432"/>
                  <a:pt x="376" y="432"/>
                </a:cubicBezTo>
                <a:cubicBezTo>
                  <a:pt x="391" y="432"/>
                  <a:pt x="405" y="434"/>
                  <a:pt x="418" y="434"/>
                </a:cubicBezTo>
                <a:cubicBezTo>
                  <a:pt x="423" y="434"/>
                  <a:pt x="430" y="434"/>
                  <a:pt x="430" y="421"/>
                </a:cubicBezTo>
                <a:cubicBezTo>
                  <a:pt x="430" y="414"/>
                  <a:pt x="425" y="414"/>
                  <a:pt x="414" y="414"/>
                </a:cubicBezTo>
                <a:cubicBezTo>
                  <a:pt x="391" y="414"/>
                  <a:pt x="373" y="414"/>
                  <a:pt x="373" y="403"/>
                </a:cubicBezTo>
                <a:cubicBezTo>
                  <a:pt x="373" y="400"/>
                  <a:pt x="373" y="396"/>
                  <a:pt x="374" y="392"/>
                </a:cubicBezTo>
                <a:lnTo>
                  <a:pt x="459" y="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47" name="Freeform 7"/>
          <p:cNvSpPr/>
          <p:nvPr/>
        </p:nvSpPr>
        <p:spPr>
          <a:xfrm>
            <a:off x="2806200" y="3454200"/>
            <a:ext cx="32040" cy="228600"/>
          </a:xfrm>
          <a:custGeom>
            <a:avLst/>
            <a:gdLst/>
            <a:ahLst/>
            <a:rect l="0" t="0" r="r" b="b"/>
            <a:pathLst>
              <a:path w="89" h="635">
                <a:moveTo>
                  <a:pt x="88" y="0"/>
                </a:moveTo>
                <a:lnTo>
                  <a:pt x="0" y="0"/>
                </a:lnTo>
                <a:lnTo>
                  <a:pt x="0" y="25"/>
                </a:lnTo>
                <a:lnTo>
                  <a:pt x="63" y="25"/>
                </a:lnTo>
                <a:lnTo>
                  <a:pt x="63" y="609"/>
                </a:lnTo>
                <a:lnTo>
                  <a:pt x="0" y="609"/>
                </a:lnTo>
                <a:lnTo>
                  <a:pt x="0" y="634"/>
                </a:lnTo>
                <a:lnTo>
                  <a:pt x="88" y="634"/>
                </a:lnTo>
                <a:lnTo>
                  <a:pt x="88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48" name="Freeform 8"/>
          <p:cNvSpPr/>
          <p:nvPr/>
        </p:nvSpPr>
        <p:spPr>
          <a:xfrm>
            <a:off x="2879280" y="3574800"/>
            <a:ext cx="63720" cy="160560"/>
          </a:xfrm>
          <a:custGeom>
            <a:avLst/>
            <a:gdLst/>
            <a:ahLst/>
            <a:rect l="0" t="0" r="r" b="b"/>
            <a:pathLst>
              <a:path w="177" h="446">
                <a:moveTo>
                  <a:pt x="106" y="65"/>
                </a:moveTo>
                <a:cubicBezTo>
                  <a:pt x="106" y="56"/>
                  <a:pt x="106" y="41"/>
                  <a:pt x="121" y="29"/>
                </a:cubicBezTo>
                <a:cubicBezTo>
                  <a:pt x="133" y="18"/>
                  <a:pt x="151" y="14"/>
                  <a:pt x="167" y="13"/>
                </a:cubicBezTo>
                <a:cubicBezTo>
                  <a:pt x="175" y="13"/>
                  <a:pt x="176" y="13"/>
                  <a:pt x="176" y="5"/>
                </a:cubicBezTo>
                <a:cubicBezTo>
                  <a:pt x="176" y="0"/>
                  <a:pt x="173" y="0"/>
                  <a:pt x="166" y="0"/>
                </a:cubicBezTo>
                <a:cubicBezTo>
                  <a:pt x="119" y="0"/>
                  <a:pt x="72" y="20"/>
                  <a:pt x="72" y="56"/>
                </a:cubicBezTo>
                <a:lnTo>
                  <a:pt x="72" y="160"/>
                </a:lnTo>
                <a:cubicBezTo>
                  <a:pt x="72" y="173"/>
                  <a:pt x="72" y="187"/>
                  <a:pt x="56" y="200"/>
                </a:cubicBezTo>
                <a:cubicBezTo>
                  <a:pt x="45" y="207"/>
                  <a:pt x="31" y="214"/>
                  <a:pt x="9" y="216"/>
                </a:cubicBezTo>
                <a:cubicBezTo>
                  <a:pt x="4" y="216"/>
                  <a:pt x="0" y="216"/>
                  <a:pt x="0" y="223"/>
                </a:cubicBezTo>
                <a:cubicBezTo>
                  <a:pt x="0" y="229"/>
                  <a:pt x="4" y="229"/>
                  <a:pt x="7" y="229"/>
                </a:cubicBezTo>
                <a:cubicBezTo>
                  <a:pt x="61" y="232"/>
                  <a:pt x="70" y="263"/>
                  <a:pt x="72" y="275"/>
                </a:cubicBezTo>
                <a:lnTo>
                  <a:pt x="72" y="380"/>
                </a:lnTo>
                <a:cubicBezTo>
                  <a:pt x="72" y="392"/>
                  <a:pt x="72" y="412"/>
                  <a:pt x="95" y="427"/>
                </a:cubicBezTo>
                <a:cubicBezTo>
                  <a:pt x="121" y="443"/>
                  <a:pt x="155" y="445"/>
                  <a:pt x="166" y="445"/>
                </a:cubicBezTo>
                <a:cubicBezTo>
                  <a:pt x="173" y="445"/>
                  <a:pt x="176" y="445"/>
                  <a:pt x="176" y="439"/>
                </a:cubicBezTo>
                <a:cubicBezTo>
                  <a:pt x="176" y="432"/>
                  <a:pt x="173" y="432"/>
                  <a:pt x="169" y="432"/>
                </a:cubicBezTo>
                <a:cubicBezTo>
                  <a:pt x="128" y="430"/>
                  <a:pt x="110" y="411"/>
                  <a:pt x="106" y="394"/>
                </a:cubicBezTo>
                <a:cubicBezTo>
                  <a:pt x="106" y="389"/>
                  <a:pt x="106" y="385"/>
                  <a:pt x="106" y="380"/>
                </a:cubicBezTo>
                <a:lnTo>
                  <a:pt x="106" y="286"/>
                </a:lnTo>
                <a:cubicBezTo>
                  <a:pt x="106" y="274"/>
                  <a:pt x="106" y="257"/>
                  <a:pt x="94" y="245"/>
                </a:cubicBezTo>
                <a:cubicBezTo>
                  <a:pt x="88" y="239"/>
                  <a:pt x="77" y="229"/>
                  <a:pt x="52" y="223"/>
                </a:cubicBezTo>
                <a:cubicBezTo>
                  <a:pt x="70" y="218"/>
                  <a:pt x="101" y="205"/>
                  <a:pt x="106" y="175"/>
                </a:cubicBezTo>
                <a:cubicBezTo>
                  <a:pt x="106" y="173"/>
                  <a:pt x="106" y="171"/>
                  <a:pt x="106" y="157"/>
                </a:cubicBezTo>
                <a:lnTo>
                  <a:pt x="106" y="6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49" name="Freeform 9"/>
          <p:cNvSpPr/>
          <p:nvPr/>
        </p:nvSpPr>
        <p:spPr>
          <a:xfrm>
            <a:off x="2968920" y="3585240"/>
            <a:ext cx="118440" cy="109800"/>
          </a:xfrm>
          <a:custGeom>
            <a:avLst/>
            <a:gdLst/>
            <a:ahLst/>
            <a:rect l="0" t="0" r="r" b="b"/>
            <a:pathLst>
              <a:path w="329" h="305">
                <a:moveTo>
                  <a:pt x="182" y="36"/>
                </a:moveTo>
                <a:cubicBezTo>
                  <a:pt x="182" y="22"/>
                  <a:pt x="182" y="16"/>
                  <a:pt x="223" y="16"/>
                </a:cubicBezTo>
                <a:lnTo>
                  <a:pt x="239" y="16"/>
                </a:lnTo>
                <a:lnTo>
                  <a:pt x="239" y="0"/>
                </a:lnTo>
                <a:cubicBezTo>
                  <a:pt x="230" y="0"/>
                  <a:pt x="178" y="2"/>
                  <a:pt x="162" y="2"/>
                </a:cubicBezTo>
                <a:cubicBezTo>
                  <a:pt x="137" y="2"/>
                  <a:pt x="90" y="0"/>
                  <a:pt x="85" y="0"/>
                </a:cubicBezTo>
                <a:lnTo>
                  <a:pt x="85" y="16"/>
                </a:lnTo>
                <a:lnTo>
                  <a:pt x="101" y="16"/>
                </a:lnTo>
                <a:cubicBezTo>
                  <a:pt x="142" y="16"/>
                  <a:pt x="142" y="22"/>
                  <a:pt x="142" y="36"/>
                </a:cubicBezTo>
                <a:lnTo>
                  <a:pt x="142" y="229"/>
                </a:lnTo>
                <a:cubicBezTo>
                  <a:pt x="77" y="214"/>
                  <a:pt x="74" y="148"/>
                  <a:pt x="74" y="119"/>
                </a:cubicBezTo>
                <a:cubicBezTo>
                  <a:pt x="74" y="113"/>
                  <a:pt x="74" y="58"/>
                  <a:pt x="29" y="58"/>
                </a:cubicBezTo>
                <a:lnTo>
                  <a:pt x="13" y="58"/>
                </a:lnTo>
                <a:cubicBezTo>
                  <a:pt x="5" y="58"/>
                  <a:pt x="0" y="58"/>
                  <a:pt x="0" y="65"/>
                </a:cubicBezTo>
                <a:cubicBezTo>
                  <a:pt x="0" y="70"/>
                  <a:pt x="5" y="70"/>
                  <a:pt x="7" y="70"/>
                </a:cubicBezTo>
                <a:cubicBezTo>
                  <a:pt x="34" y="74"/>
                  <a:pt x="36" y="115"/>
                  <a:pt x="36" y="117"/>
                </a:cubicBezTo>
                <a:cubicBezTo>
                  <a:pt x="36" y="137"/>
                  <a:pt x="36" y="175"/>
                  <a:pt x="65" y="207"/>
                </a:cubicBezTo>
                <a:cubicBezTo>
                  <a:pt x="81" y="225"/>
                  <a:pt x="108" y="238"/>
                  <a:pt x="142" y="241"/>
                </a:cubicBezTo>
                <a:lnTo>
                  <a:pt x="142" y="268"/>
                </a:lnTo>
                <a:cubicBezTo>
                  <a:pt x="142" y="283"/>
                  <a:pt x="142" y="288"/>
                  <a:pt x="101" y="288"/>
                </a:cubicBezTo>
                <a:lnTo>
                  <a:pt x="85" y="288"/>
                </a:lnTo>
                <a:lnTo>
                  <a:pt x="85" y="304"/>
                </a:lnTo>
                <a:cubicBezTo>
                  <a:pt x="95" y="304"/>
                  <a:pt x="146" y="302"/>
                  <a:pt x="162" y="302"/>
                </a:cubicBezTo>
                <a:cubicBezTo>
                  <a:pt x="189" y="302"/>
                  <a:pt x="236" y="304"/>
                  <a:pt x="239" y="304"/>
                </a:cubicBezTo>
                <a:lnTo>
                  <a:pt x="239" y="288"/>
                </a:lnTo>
                <a:lnTo>
                  <a:pt x="223" y="288"/>
                </a:lnTo>
                <a:cubicBezTo>
                  <a:pt x="182" y="288"/>
                  <a:pt x="182" y="283"/>
                  <a:pt x="182" y="268"/>
                </a:cubicBezTo>
                <a:lnTo>
                  <a:pt x="182" y="241"/>
                </a:lnTo>
                <a:cubicBezTo>
                  <a:pt x="232" y="236"/>
                  <a:pt x="254" y="216"/>
                  <a:pt x="263" y="205"/>
                </a:cubicBezTo>
                <a:cubicBezTo>
                  <a:pt x="284" y="185"/>
                  <a:pt x="292" y="148"/>
                  <a:pt x="293" y="130"/>
                </a:cubicBezTo>
                <a:cubicBezTo>
                  <a:pt x="293" y="113"/>
                  <a:pt x="293" y="101"/>
                  <a:pt x="299" y="86"/>
                </a:cubicBezTo>
                <a:cubicBezTo>
                  <a:pt x="306" y="74"/>
                  <a:pt x="315" y="72"/>
                  <a:pt x="322" y="70"/>
                </a:cubicBezTo>
                <a:cubicBezTo>
                  <a:pt x="326" y="70"/>
                  <a:pt x="328" y="68"/>
                  <a:pt x="328" y="65"/>
                </a:cubicBezTo>
                <a:cubicBezTo>
                  <a:pt x="328" y="58"/>
                  <a:pt x="322" y="58"/>
                  <a:pt x="315" y="58"/>
                </a:cubicBezTo>
                <a:lnTo>
                  <a:pt x="299" y="58"/>
                </a:lnTo>
                <a:cubicBezTo>
                  <a:pt x="257" y="58"/>
                  <a:pt x="254" y="99"/>
                  <a:pt x="254" y="128"/>
                </a:cubicBezTo>
                <a:cubicBezTo>
                  <a:pt x="254" y="162"/>
                  <a:pt x="241" y="218"/>
                  <a:pt x="182" y="229"/>
                </a:cubicBezTo>
                <a:lnTo>
                  <a:pt x="182" y="3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50" name="Freeform 10"/>
          <p:cNvSpPr/>
          <p:nvPr/>
        </p:nvSpPr>
        <p:spPr>
          <a:xfrm>
            <a:off x="3115080" y="3675960"/>
            <a:ext cx="21240" cy="50400"/>
          </a:xfrm>
          <a:custGeom>
            <a:avLst/>
            <a:gdLst/>
            <a:ahLst/>
            <a:rect l="0" t="0" r="r" b="b"/>
            <a:pathLst>
              <a:path w="59" h="140">
                <a:moveTo>
                  <a:pt x="45" y="45"/>
                </a:moveTo>
                <a:cubicBezTo>
                  <a:pt x="45" y="68"/>
                  <a:pt x="41" y="97"/>
                  <a:pt x="9" y="126"/>
                </a:cubicBezTo>
                <a:cubicBezTo>
                  <a:pt x="7" y="128"/>
                  <a:pt x="7" y="130"/>
                  <a:pt x="7" y="131"/>
                </a:cubicBezTo>
                <a:cubicBezTo>
                  <a:pt x="7" y="135"/>
                  <a:pt x="11" y="139"/>
                  <a:pt x="13" y="139"/>
                </a:cubicBezTo>
                <a:cubicBezTo>
                  <a:pt x="20" y="139"/>
                  <a:pt x="58" y="103"/>
                  <a:pt x="58" y="49"/>
                </a:cubicBezTo>
                <a:cubicBezTo>
                  <a:pt x="58" y="22"/>
                  <a:pt x="47" y="0"/>
                  <a:pt x="25" y="0"/>
                </a:cubicBezTo>
                <a:cubicBezTo>
                  <a:pt x="11" y="0"/>
                  <a:pt x="0" y="11"/>
                  <a:pt x="0" y="25"/>
                </a:cubicBezTo>
                <a:cubicBezTo>
                  <a:pt x="0" y="40"/>
                  <a:pt x="11" y="52"/>
                  <a:pt x="27" y="52"/>
                </a:cubicBezTo>
                <a:cubicBezTo>
                  <a:pt x="38" y="52"/>
                  <a:pt x="45" y="45"/>
                  <a:pt x="45" y="4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51" name="Freeform 11"/>
          <p:cNvSpPr/>
          <p:nvPr/>
        </p:nvSpPr>
        <p:spPr>
          <a:xfrm>
            <a:off x="3151440" y="3554280"/>
            <a:ext cx="141120" cy="8640"/>
          </a:xfrm>
          <a:custGeom>
            <a:avLst/>
            <a:gdLst/>
            <a:ahLst/>
            <a:rect l="0" t="0" r="r" b="b"/>
            <a:pathLst>
              <a:path w="392" h="24">
                <a:moveTo>
                  <a:pt x="194" y="23"/>
                </a:moveTo>
                <a:lnTo>
                  <a:pt x="0" y="23"/>
                </a:lnTo>
                <a:lnTo>
                  <a:pt x="0" y="0"/>
                </a:lnTo>
                <a:lnTo>
                  <a:pt x="391" y="0"/>
                </a:lnTo>
                <a:lnTo>
                  <a:pt x="391" y="23"/>
                </a:lnTo>
                <a:lnTo>
                  <a:pt x="194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52" name="Freeform 12"/>
          <p:cNvSpPr/>
          <p:nvPr/>
        </p:nvSpPr>
        <p:spPr>
          <a:xfrm>
            <a:off x="3162600" y="3585240"/>
            <a:ext cx="118440" cy="109800"/>
          </a:xfrm>
          <a:custGeom>
            <a:avLst/>
            <a:gdLst/>
            <a:ahLst/>
            <a:rect l="0" t="0" r="r" b="b"/>
            <a:pathLst>
              <a:path w="329" h="305">
                <a:moveTo>
                  <a:pt x="182" y="36"/>
                </a:moveTo>
                <a:cubicBezTo>
                  <a:pt x="182" y="22"/>
                  <a:pt x="182" y="16"/>
                  <a:pt x="223" y="16"/>
                </a:cubicBezTo>
                <a:lnTo>
                  <a:pt x="239" y="16"/>
                </a:lnTo>
                <a:lnTo>
                  <a:pt x="239" y="0"/>
                </a:lnTo>
                <a:cubicBezTo>
                  <a:pt x="230" y="0"/>
                  <a:pt x="178" y="2"/>
                  <a:pt x="162" y="2"/>
                </a:cubicBezTo>
                <a:cubicBezTo>
                  <a:pt x="137" y="2"/>
                  <a:pt x="90" y="0"/>
                  <a:pt x="85" y="0"/>
                </a:cubicBezTo>
                <a:lnTo>
                  <a:pt x="85" y="16"/>
                </a:lnTo>
                <a:lnTo>
                  <a:pt x="101" y="16"/>
                </a:lnTo>
                <a:cubicBezTo>
                  <a:pt x="142" y="16"/>
                  <a:pt x="142" y="22"/>
                  <a:pt x="142" y="36"/>
                </a:cubicBezTo>
                <a:lnTo>
                  <a:pt x="142" y="229"/>
                </a:lnTo>
                <a:cubicBezTo>
                  <a:pt x="77" y="214"/>
                  <a:pt x="74" y="148"/>
                  <a:pt x="74" y="119"/>
                </a:cubicBezTo>
                <a:cubicBezTo>
                  <a:pt x="74" y="113"/>
                  <a:pt x="74" y="58"/>
                  <a:pt x="29" y="58"/>
                </a:cubicBezTo>
                <a:lnTo>
                  <a:pt x="13" y="58"/>
                </a:lnTo>
                <a:cubicBezTo>
                  <a:pt x="5" y="58"/>
                  <a:pt x="0" y="58"/>
                  <a:pt x="0" y="65"/>
                </a:cubicBezTo>
                <a:cubicBezTo>
                  <a:pt x="0" y="70"/>
                  <a:pt x="5" y="70"/>
                  <a:pt x="7" y="70"/>
                </a:cubicBezTo>
                <a:cubicBezTo>
                  <a:pt x="34" y="74"/>
                  <a:pt x="36" y="115"/>
                  <a:pt x="36" y="117"/>
                </a:cubicBezTo>
                <a:cubicBezTo>
                  <a:pt x="36" y="137"/>
                  <a:pt x="36" y="175"/>
                  <a:pt x="65" y="207"/>
                </a:cubicBezTo>
                <a:cubicBezTo>
                  <a:pt x="81" y="225"/>
                  <a:pt x="108" y="238"/>
                  <a:pt x="142" y="241"/>
                </a:cubicBezTo>
                <a:lnTo>
                  <a:pt x="142" y="268"/>
                </a:lnTo>
                <a:cubicBezTo>
                  <a:pt x="142" y="283"/>
                  <a:pt x="142" y="288"/>
                  <a:pt x="101" y="288"/>
                </a:cubicBezTo>
                <a:lnTo>
                  <a:pt x="85" y="288"/>
                </a:lnTo>
                <a:lnTo>
                  <a:pt x="85" y="304"/>
                </a:lnTo>
                <a:cubicBezTo>
                  <a:pt x="95" y="304"/>
                  <a:pt x="146" y="302"/>
                  <a:pt x="162" y="302"/>
                </a:cubicBezTo>
                <a:cubicBezTo>
                  <a:pt x="189" y="302"/>
                  <a:pt x="236" y="304"/>
                  <a:pt x="239" y="304"/>
                </a:cubicBezTo>
                <a:lnTo>
                  <a:pt x="239" y="288"/>
                </a:lnTo>
                <a:lnTo>
                  <a:pt x="223" y="288"/>
                </a:lnTo>
                <a:cubicBezTo>
                  <a:pt x="182" y="288"/>
                  <a:pt x="182" y="283"/>
                  <a:pt x="182" y="268"/>
                </a:cubicBezTo>
                <a:lnTo>
                  <a:pt x="182" y="241"/>
                </a:lnTo>
                <a:cubicBezTo>
                  <a:pt x="232" y="236"/>
                  <a:pt x="254" y="216"/>
                  <a:pt x="263" y="205"/>
                </a:cubicBezTo>
                <a:cubicBezTo>
                  <a:pt x="284" y="185"/>
                  <a:pt x="292" y="148"/>
                  <a:pt x="293" y="130"/>
                </a:cubicBezTo>
                <a:cubicBezTo>
                  <a:pt x="293" y="113"/>
                  <a:pt x="293" y="101"/>
                  <a:pt x="299" y="86"/>
                </a:cubicBezTo>
                <a:cubicBezTo>
                  <a:pt x="306" y="74"/>
                  <a:pt x="315" y="72"/>
                  <a:pt x="322" y="70"/>
                </a:cubicBezTo>
                <a:cubicBezTo>
                  <a:pt x="326" y="70"/>
                  <a:pt x="328" y="68"/>
                  <a:pt x="328" y="65"/>
                </a:cubicBezTo>
                <a:cubicBezTo>
                  <a:pt x="328" y="58"/>
                  <a:pt x="322" y="58"/>
                  <a:pt x="315" y="58"/>
                </a:cubicBezTo>
                <a:lnTo>
                  <a:pt x="299" y="58"/>
                </a:lnTo>
                <a:cubicBezTo>
                  <a:pt x="257" y="58"/>
                  <a:pt x="254" y="99"/>
                  <a:pt x="254" y="128"/>
                </a:cubicBezTo>
                <a:cubicBezTo>
                  <a:pt x="254" y="162"/>
                  <a:pt x="241" y="218"/>
                  <a:pt x="182" y="229"/>
                </a:cubicBezTo>
                <a:lnTo>
                  <a:pt x="182" y="3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53" name="Freeform 13"/>
          <p:cNvSpPr/>
          <p:nvPr/>
        </p:nvSpPr>
        <p:spPr>
          <a:xfrm>
            <a:off x="3306240" y="3574800"/>
            <a:ext cx="63720" cy="160560"/>
          </a:xfrm>
          <a:custGeom>
            <a:avLst/>
            <a:gdLst/>
            <a:ahLst/>
            <a:rect l="0" t="0" r="r" b="b"/>
            <a:pathLst>
              <a:path w="177" h="446">
                <a:moveTo>
                  <a:pt x="106" y="284"/>
                </a:moveTo>
                <a:cubicBezTo>
                  <a:pt x="106" y="272"/>
                  <a:pt x="106" y="259"/>
                  <a:pt x="121" y="245"/>
                </a:cubicBezTo>
                <a:cubicBezTo>
                  <a:pt x="131" y="238"/>
                  <a:pt x="146" y="230"/>
                  <a:pt x="167" y="229"/>
                </a:cubicBezTo>
                <a:cubicBezTo>
                  <a:pt x="173" y="229"/>
                  <a:pt x="176" y="229"/>
                  <a:pt x="176" y="223"/>
                </a:cubicBezTo>
                <a:cubicBezTo>
                  <a:pt x="176" y="216"/>
                  <a:pt x="173" y="216"/>
                  <a:pt x="169" y="216"/>
                </a:cubicBezTo>
                <a:cubicBezTo>
                  <a:pt x="117" y="212"/>
                  <a:pt x="106" y="182"/>
                  <a:pt x="106" y="169"/>
                </a:cubicBezTo>
                <a:lnTo>
                  <a:pt x="106" y="65"/>
                </a:lnTo>
                <a:cubicBezTo>
                  <a:pt x="106" y="52"/>
                  <a:pt x="106" y="32"/>
                  <a:pt x="83" y="18"/>
                </a:cubicBezTo>
                <a:cubicBezTo>
                  <a:pt x="58" y="2"/>
                  <a:pt x="22" y="0"/>
                  <a:pt x="11" y="0"/>
                </a:cubicBezTo>
                <a:cubicBezTo>
                  <a:pt x="5" y="0"/>
                  <a:pt x="0" y="0"/>
                  <a:pt x="0" y="5"/>
                </a:cubicBezTo>
                <a:cubicBezTo>
                  <a:pt x="0" y="13"/>
                  <a:pt x="4" y="13"/>
                  <a:pt x="7" y="13"/>
                </a:cubicBezTo>
                <a:cubicBezTo>
                  <a:pt x="50" y="14"/>
                  <a:pt x="67" y="34"/>
                  <a:pt x="70" y="50"/>
                </a:cubicBezTo>
                <a:cubicBezTo>
                  <a:pt x="72" y="56"/>
                  <a:pt x="72" y="59"/>
                  <a:pt x="72" y="65"/>
                </a:cubicBezTo>
                <a:lnTo>
                  <a:pt x="72" y="158"/>
                </a:lnTo>
                <a:cubicBezTo>
                  <a:pt x="72" y="171"/>
                  <a:pt x="72" y="187"/>
                  <a:pt x="83" y="200"/>
                </a:cubicBezTo>
                <a:cubicBezTo>
                  <a:pt x="88" y="205"/>
                  <a:pt x="99" y="216"/>
                  <a:pt x="124" y="223"/>
                </a:cubicBezTo>
                <a:cubicBezTo>
                  <a:pt x="106" y="227"/>
                  <a:pt x="77" y="239"/>
                  <a:pt x="72" y="270"/>
                </a:cubicBezTo>
                <a:cubicBezTo>
                  <a:pt x="72" y="272"/>
                  <a:pt x="72" y="274"/>
                  <a:pt x="72" y="288"/>
                </a:cubicBezTo>
                <a:lnTo>
                  <a:pt x="72" y="380"/>
                </a:lnTo>
                <a:cubicBezTo>
                  <a:pt x="72" y="389"/>
                  <a:pt x="72" y="403"/>
                  <a:pt x="58" y="416"/>
                </a:cubicBezTo>
                <a:cubicBezTo>
                  <a:pt x="43" y="427"/>
                  <a:pt x="27" y="430"/>
                  <a:pt x="9" y="432"/>
                </a:cubicBezTo>
                <a:cubicBezTo>
                  <a:pt x="4" y="432"/>
                  <a:pt x="0" y="432"/>
                  <a:pt x="0" y="439"/>
                </a:cubicBezTo>
                <a:cubicBezTo>
                  <a:pt x="0" y="445"/>
                  <a:pt x="5" y="445"/>
                  <a:pt x="11" y="445"/>
                </a:cubicBezTo>
                <a:cubicBezTo>
                  <a:pt x="59" y="445"/>
                  <a:pt x="106" y="425"/>
                  <a:pt x="106" y="389"/>
                </a:cubicBezTo>
                <a:lnTo>
                  <a:pt x="106" y="28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54" name="Freeform 14"/>
          <p:cNvSpPr/>
          <p:nvPr/>
        </p:nvSpPr>
        <p:spPr>
          <a:xfrm>
            <a:off x="3472200" y="3541320"/>
            <a:ext cx="152640" cy="54000"/>
          </a:xfrm>
          <a:custGeom>
            <a:avLst/>
            <a:gdLst/>
            <a:ahLst/>
            <a:rect l="0" t="0" r="r" b="b"/>
            <a:pathLst>
              <a:path w="424" h="150">
                <a:moveTo>
                  <a:pt x="401" y="25"/>
                </a:moveTo>
                <a:cubicBezTo>
                  <a:pt x="410" y="25"/>
                  <a:pt x="423" y="25"/>
                  <a:pt x="423" y="13"/>
                </a:cubicBezTo>
                <a:cubicBezTo>
                  <a:pt x="423" y="0"/>
                  <a:pt x="410" y="0"/>
                  <a:pt x="401" y="0"/>
                </a:cubicBezTo>
                <a:lnTo>
                  <a:pt x="22" y="0"/>
                </a:lnTo>
                <a:cubicBezTo>
                  <a:pt x="13" y="0"/>
                  <a:pt x="0" y="0"/>
                  <a:pt x="0" y="13"/>
                </a:cubicBezTo>
                <a:cubicBezTo>
                  <a:pt x="0" y="25"/>
                  <a:pt x="13" y="25"/>
                  <a:pt x="22" y="25"/>
                </a:cubicBezTo>
                <a:lnTo>
                  <a:pt x="401" y="25"/>
                </a:lnTo>
                <a:moveTo>
                  <a:pt x="401" y="149"/>
                </a:moveTo>
                <a:cubicBezTo>
                  <a:pt x="410" y="149"/>
                  <a:pt x="423" y="149"/>
                  <a:pt x="423" y="137"/>
                </a:cubicBezTo>
                <a:cubicBezTo>
                  <a:pt x="423" y="124"/>
                  <a:pt x="410" y="124"/>
                  <a:pt x="401" y="124"/>
                </a:cubicBezTo>
                <a:lnTo>
                  <a:pt x="22" y="124"/>
                </a:lnTo>
                <a:cubicBezTo>
                  <a:pt x="13" y="124"/>
                  <a:pt x="0" y="124"/>
                  <a:pt x="0" y="137"/>
                </a:cubicBezTo>
                <a:cubicBezTo>
                  <a:pt x="0" y="149"/>
                  <a:pt x="13" y="149"/>
                  <a:pt x="22" y="149"/>
                </a:cubicBezTo>
                <a:lnTo>
                  <a:pt x="401" y="1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55" name="Freeform 15"/>
          <p:cNvSpPr/>
          <p:nvPr/>
        </p:nvSpPr>
        <p:spPr>
          <a:xfrm>
            <a:off x="3756600" y="3294720"/>
            <a:ext cx="60480" cy="547560"/>
          </a:xfrm>
          <a:custGeom>
            <a:avLst/>
            <a:gdLst/>
            <a:ahLst/>
            <a:rect l="0" t="0" r="r" b="b"/>
            <a:pathLst>
              <a:path w="168" h="1521">
                <a:moveTo>
                  <a:pt x="0" y="1520"/>
                </a:moveTo>
                <a:lnTo>
                  <a:pt x="167" y="1520"/>
                </a:lnTo>
                <a:lnTo>
                  <a:pt x="167" y="1485"/>
                </a:lnTo>
                <a:lnTo>
                  <a:pt x="36" y="1485"/>
                </a:lnTo>
                <a:lnTo>
                  <a:pt x="36" y="34"/>
                </a:lnTo>
                <a:lnTo>
                  <a:pt x="167" y="34"/>
                </a:lnTo>
                <a:lnTo>
                  <a:pt x="167" y="0"/>
                </a:lnTo>
                <a:lnTo>
                  <a:pt x="0" y="0"/>
                </a:lnTo>
                <a:lnTo>
                  <a:pt x="0" y="152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56" name="Freeform 16"/>
          <p:cNvSpPr/>
          <p:nvPr/>
        </p:nvSpPr>
        <p:spPr>
          <a:xfrm>
            <a:off x="3844800" y="331488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23"/>
                </a:moveTo>
                <a:cubicBezTo>
                  <a:pt x="142" y="18"/>
                  <a:pt x="142" y="16"/>
                  <a:pt x="142" y="13"/>
                </a:cubicBezTo>
                <a:cubicBezTo>
                  <a:pt x="142" y="5"/>
                  <a:pt x="137" y="0"/>
                  <a:pt x="130" y="0"/>
                </a:cubicBezTo>
                <a:cubicBezTo>
                  <a:pt x="124" y="0"/>
                  <a:pt x="121" y="4"/>
                  <a:pt x="115" y="14"/>
                </a:cubicBezTo>
                <a:lnTo>
                  <a:pt x="4" y="306"/>
                </a:lnTo>
                <a:cubicBezTo>
                  <a:pt x="2" y="310"/>
                  <a:pt x="0" y="313"/>
                  <a:pt x="0" y="317"/>
                </a:cubicBezTo>
                <a:cubicBezTo>
                  <a:pt x="0" y="319"/>
                  <a:pt x="0" y="320"/>
                  <a:pt x="4" y="328"/>
                </a:cubicBezTo>
                <a:lnTo>
                  <a:pt x="115" y="619"/>
                </a:lnTo>
                <a:cubicBezTo>
                  <a:pt x="117" y="627"/>
                  <a:pt x="121" y="634"/>
                  <a:pt x="130" y="634"/>
                </a:cubicBezTo>
                <a:cubicBezTo>
                  <a:pt x="137" y="634"/>
                  <a:pt x="142" y="628"/>
                  <a:pt x="142" y="621"/>
                </a:cubicBezTo>
                <a:cubicBezTo>
                  <a:pt x="142" y="619"/>
                  <a:pt x="142" y="619"/>
                  <a:pt x="140" y="612"/>
                </a:cubicBezTo>
                <a:lnTo>
                  <a:pt x="27" y="317"/>
                </a:lnTo>
                <a:lnTo>
                  <a:pt x="140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57" name="Freeform 17"/>
          <p:cNvSpPr/>
          <p:nvPr/>
        </p:nvSpPr>
        <p:spPr>
          <a:xfrm>
            <a:off x="3921480" y="333036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58" name="Freeform 18"/>
          <p:cNvSpPr/>
          <p:nvPr/>
        </p:nvSpPr>
        <p:spPr>
          <a:xfrm>
            <a:off x="4093200" y="3314160"/>
            <a:ext cx="41040" cy="83160"/>
          </a:xfrm>
          <a:custGeom>
            <a:avLst/>
            <a:gdLst/>
            <a:ahLst/>
            <a:rect l="0" t="0" r="r" b="b"/>
            <a:pathLst>
              <a:path w="114" h="231">
                <a:moveTo>
                  <a:pt x="108" y="40"/>
                </a:moveTo>
                <a:cubicBezTo>
                  <a:pt x="112" y="31"/>
                  <a:pt x="113" y="27"/>
                  <a:pt x="113" y="25"/>
                </a:cubicBezTo>
                <a:cubicBezTo>
                  <a:pt x="113" y="11"/>
                  <a:pt x="101" y="0"/>
                  <a:pt x="86" y="0"/>
                </a:cubicBezTo>
                <a:cubicBezTo>
                  <a:pt x="68" y="0"/>
                  <a:pt x="63" y="14"/>
                  <a:pt x="61" y="22"/>
                </a:cubicBezTo>
                <a:lnTo>
                  <a:pt x="2" y="214"/>
                </a:lnTo>
                <a:cubicBezTo>
                  <a:pt x="2" y="216"/>
                  <a:pt x="0" y="221"/>
                  <a:pt x="0" y="221"/>
                </a:cubicBezTo>
                <a:cubicBezTo>
                  <a:pt x="0" y="227"/>
                  <a:pt x="14" y="230"/>
                  <a:pt x="18" y="230"/>
                </a:cubicBezTo>
                <a:cubicBezTo>
                  <a:pt x="20" y="230"/>
                  <a:pt x="22" y="230"/>
                  <a:pt x="23" y="223"/>
                </a:cubicBezTo>
                <a:lnTo>
                  <a:pt x="108" y="4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59" name="Freeform 19"/>
          <p:cNvSpPr/>
          <p:nvPr/>
        </p:nvSpPr>
        <p:spPr>
          <a:xfrm>
            <a:off x="4176720" y="331488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60" name="Freeform 20"/>
          <p:cNvSpPr/>
          <p:nvPr/>
        </p:nvSpPr>
        <p:spPr>
          <a:xfrm>
            <a:off x="4291200" y="3270240"/>
            <a:ext cx="61920" cy="36000"/>
          </a:xfrm>
          <a:custGeom>
            <a:avLst/>
            <a:gdLst/>
            <a:ahLst/>
            <a:rect l="0" t="0" r="r" b="b"/>
            <a:pathLst>
              <a:path w="172" h="100">
                <a:moveTo>
                  <a:pt x="86" y="0"/>
                </a:moveTo>
                <a:lnTo>
                  <a:pt x="0" y="88"/>
                </a:lnTo>
                <a:lnTo>
                  <a:pt x="11" y="99"/>
                </a:lnTo>
                <a:lnTo>
                  <a:pt x="86" y="34"/>
                </a:lnTo>
                <a:lnTo>
                  <a:pt x="158" y="99"/>
                </a:lnTo>
                <a:lnTo>
                  <a:pt x="171" y="88"/>
                </a:lnTo>
                <a:lnTo>
                  <a:pt x="86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61" name="Freeform 21"/>
          <p:cNvSpPr/>
          <p:nvPr/>
        </p:nvSpPr>
        <p:spPr>
          <a:xfrm>
            <a:off x="4223880" y="3325320"/>
            <a:ext cx="158400" cy="167040"/>
          </a:xfrm>
          <a:custGeom>
            <a:avLst/>
            <a:gdLst/>
            <a:ahLst/>
            <a:rect l="0" t="0" r="r" b="b"/>
            <a:pathLst>
              <a:path w="440" h="464">
                <a:moveTo>
                  <a:pt x="439" y="171"/>
                </a:moveTo>
                <a:cubicBezTo>
                  <a:pt x="439" y="68"/>
                  <a:pt x="371" y="0"/>
                  <a:pt x="277" y="0"/>
                </a:cubicBezTo>
                <a:cubicBezTo>
                  <a:pt x="140" y="0"/>
                  <a:pt x="0" y="144"/>
                  <a:pt x="0" y="292"/>
                </a:cubicBezTo>
                <a:cubicBezTo>
                  <a:pt x="0" y="398"/>
                  <a:pt x="72" y="463"/>
                  <a:pt x="162" y="463"/>
                </a:cubicBezTo>
                <a:cubicBezTo>
                  <a:pt x="297" y="463"/>
                  <a:pt x="439" y="322"/>
                  <a:pt x="439" y="171"/>
                </a:cubicBezTo>
                <a:moveTo>
                  <a:pt x="166" y="445"/>
                </a:moveTo>
                <a:cubicBezTo>
                  <a:pt x="104" y="445"/>
                  <a:pt x="59" y="394"/>
                  <a:pt x="59" y="310"/>
                </a:cubicBezTo>
                <a:cubicBezTo>
                  <a:pt x="59" y="283"/>
                  <a:pt x="68" y="189"/>
                  <a:pt x="117" y="115"/>
                </a:cubicBezTo>
                <a:cubicBezTo>
                  <a:pt x="160" y="49"/>
                  <a:pt x="223" y="16"/>
                  <a:pt x="274" y="16"/>
                </a:cubicBezTo>
                <a:cubicBezTo>
                  <a:pt x="326" y="16"/>
                  <a:pt x="382" y="52"/>
                  <a:pt x="382" y="146"/>
                </a:cubicBezTo>
                <a:cubicBezTo>
                  <a:pt x="382" y="193"/>
                  <a:pt x="365" y="292"/>
                  <a:pt x="302" y="369"/>
                </a:cubicBezTo>
                <a:cubicBezTo>
                  <a:pt x="272" y="409"/>
                  <a:pt x="220" y="445"/>
                  <a:pt x="166" y="44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62" name="Freeform 22"/>
          <p:cNvSpPr/>
          <p:nvPr/>
        </p:nvSpPr>
        <p:spPr>
          <a:xfrm>
            <a:off x="4420080" y="331488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63" name="Freeform 23"/>
          <p:cNvSpPr/>
          <p:nvPr/>
        </p:nvSpPr>
        <p:spPr>
          <a:xfrm>
            <a:off x="4468680" y="333036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64" name="Freeform 24"/>
          <p:cNvSpPr/>
          <p:nvPr/>
        </p:nvSpPr>
        <p:spPr>
          <a:xfrm>
            <a:off x="4641120" y="3314160"/>
            <a:ext cx="41040" cy="83160"/>
          </a:xfrm>
          <a:custGeom>
            <a:avLst/>
            <a:gdLst/>
            <a:ahLst/>
            <a:rect l="0" t="0" r="r" b="b"/>
            <a:pathLst>
              <a:path w="114" h="231">
                <a:moveTo>
                  <a:pt x="108" y="40"/>
                </a:moveTo>
                <a:cubicBezTo>
                  <a:pt x="112" y="31"/>
                  <a:pt x="113" y="27"/>
                  <a:pt x="113" y="25"/>
                </a:cubicBezTo>
                <a:cubicBezTo>
                  <a:pt x="113" y="11"/>
                  <a:pt x="101" y="0"/>
                  <a:pt x="86" y="0"/>
                </a:cubicBezTo>
                <a:cubicBezTo>
                  <a:pt x="68" y="0"/>
                  <a:pt x="63" y="14"/>
                  <a:pt x="61" y="22"/>
                </a:cubicBezTo>
                <a:lnTo>
                  <a:pt x="2" y="214"/>
                </a:lnTo>
                <a:cubicBezTo>
                  <a:pt x="2" y="216"/>
                  <a:pt x="0" y="221"/>
                  <a:pt x="0" y="221"/>
                </a:cubicBezTo>
                <a:cubicBezTo>
                  <a:pt x="0" y="227"/>
                  <a:pt x="14" y="230"/>
                  <a:pt x="18" y="230"/>
                </a:cubicBezTo>
                <a:cubicBezTo>
                  <a:pt x="20" y="230"/>
                  <a:pt x="22" y="230"/>
                  <a:pt x="23" y="223"/>
                </a:cubicBezTo>
                <a:lnTo>
                  <a:pt x="108" y="4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65" name="Freeform 25"/>
          <p:cNvSpPr/>
          <p:nvPr/>
        </p:nvSpPr>
        <p:spPr>
          <a:xfrm>
            <a:off x="4709880" y="331488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328"/>
                </a:moveTo>
                <a:cubicBezTo>
                  <a:pt x="142" y="320"/>
                  <a:pt x="142" y="319"/>
                  <a:pt x="142" y="317"/>
                </a:cubicBezTo>
                <a:cubicBezTo>
                  <a:pt x="142" y="315"/>
                  <a:pt x="142" y="313"/>
                  <a:pt x="140" y="306"/>
                </a:cubicBezTo>
                <a:lnTo>
                  <a:pt x="27" y="14"/>
                </a:lnTo>
                <a:cubicBezTo>
                  <a:pt x="23" y="4"/>
                  <a:pt x="20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14"/>
                  <a:pt x="0" y="16"/>
                  <a:pt x="4" y="23"/>
                </a:cubicBezTo>
                <a:lnTo>
                  <a:pt x="117" y="317"/>
                </a:lnTo>
                <a:lnTo>
                  <a:pt x="4" y="610"/>
                </a:lnTo>
                <a:cubicBezTo>
                  <a:pt x="0" y="618"/>
                  <a:pt x="0" y="619"/>
                  <a:pt x="0" y="621"/>
                </a:cubicBezTo>
                <a:cubicBezTo>
                  <a:pt x="0" y="628"/>
                  <a:pt x="5" y="634"/>
                  <a:pt x="13" y="634"/>
                </a:cubicBezTo>
                <a:cubicBezTo>
                  <a:pt x="22" y="634"/>
                  <a:pt x="23" y="628"/>
                  <a:pt x="27" y="621"/>
                </a:cubicBezTo>
                <a:lnTo>
                  <a:pt x="140" y="3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66" name="Freeform 26"/>
          <p:cNvSpPr/>
          <p:nvPr/>
        </p:nvSpPr>
        <p:spPr>
          <a:xfrm>
            <a:off x="5038560" y="331488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23"/>
                </a:moveTo>
                <a:cubicBezTo>
                  <a:pt x="142" y="18"/>
                  <a:pt x="142" y="16"/>
                  <a:pt x="142" y="13"/>
                </a:cubicBezTo>
                <a:cubicBezTo>
                  <a:pt x="142" y="5"/>
                  <a:pt x="137" y="0"/>
                  <a:pt x="130" y="0"/>
                </a:cubicBezTo>
                <a:cubicBezTo>
                  <a:pt x="124" y="0"/>
                  <a:pt x="121" y="4"/>
                  <a:pt x="115" y="14"/>
                </a:cubicBezTo>
                <a:lnTo>
                  <a:pt x="4" y="306"/>
                </a:lnTo>
                <a:cubicBezTo>
                  <a:pt x="2" y="310"/>
                  <a:pt x="0" y="313"/>
                  <a:pt x="0" y="317"/>
                </a:cubicBezTo>
                <a:cubicBezTo>
                  <a:pt x="0" y="319"/>
                  <a:pt x="0" y="320"/>
                  <a:pt x="4" y="328"/>
                </a:cubicBezTo>
                <a:lnTo>
                  <a:pt x="115" y="619"/>
                </a:lnTo>
                <a:cubicBezTo>
                  <a:pt x="117" y="627"/>
                  <a:pt x="121" y="634"/>
                  <a:pt x="130" y="634"/>
                </a:cubicBezTo>
                <a:cubicBezTo>
                  <a:pt x="137" y="634"/>
                  <a:pt x="142" y="628"/>
                  <a:pt x="142" y="621"/>
                </a:cubicBezTo>
                <a:cubicBezTo>
                  <a:pt x="142" y="619"/>
                  <a:pt x="142" y="619"/>
                  <a:pt x="140" y="612"/>
                </a:cubicBezTo>
                <a:lnTo>
                  <a:pt x="27" y="317"/>
                </a:lnTo>
                <a:lnTo>
                  <a:pt x="140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67" name="Freeform 27"/>
          <p:cNvSpPr/>
          <p:nvPr/>
        </p:nvSpPr>
        <p:spPr>
          <a:xfrm>
            <a:off x="5114880" y="333036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68" name="Freeform 28"/>
          <p:cNvSpPr/>
          <p:nvPr/>
        </p:nvSpPr>
        <p:spPr>
          <a:xfrm>
            <a:off x="5286600" y="3314160"/>
            <a:ext cx="41040" cy="83160"/>
          </a:xfrm>
          <a:custGeom>
            <a:avLst/>
            <a:gdLst/>
            <a:ahLst/>
            <a:rect l="0" t="0" r="r" b="b"/>
            <a:pathLst>
              <a:path w="114" h="231">
                <a:moveTo>
                  <a:pt x="108" y="40"/>
                </a:moveTo>
                <a:cubicBezTo>
                  <a:pt x="112" y="31"/>
                  <a:pt x="113" y="27"/>
                  <a:pt x="113" y="25"/>
                </a:cubicBezTo>
                <a:cubicBezTo>
                  <a:pt x="113" y="11"/>
                  <a:pt x="101" y="0"/>
                  <a:pt x="86" y="0"/>
                </a:cubicBezTo>
                <a:cubicBezTo>
                  <a:pt x="68" y="0"/>
                  <a:pt x="63" y="14"/>
                  <a:pt x="61" y="22"/>
                </a:cubicBezTo>
                <a:lnTo>
                  <a:pt x="2" y="214"/>
                </a:lnTo>
                <a:cubicBezTo>
                  <a:pt x="2" y="216"/>
                  <a:pt x="0" y="221"/>
                  <a:pt x="0" y="221"/>
                </a:cubicBezTo>
                <a:cubicBezTo>
                  <a:pt x="0" y="227"/>
                  <a:pt x="14" y="230"/>
                  <a:pt x="18" y="230"/>
                </a:cubicBezTo>
                <a:cubicBezTo>
                  <a:pt x="20" y="230"/>
                  <a:pt x="22" y="230"/>
                  <a:pt x="23" y="223"/>
                </a:cubicBezTo>
                <a:lnTo>
                  <a:pt x="108" y="4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69" name="Freeform 29"/>
          <p:cNvSpPr/>
          <p:nvPr/>
        </p:nvSpPr>
        <p:spPr>
          <a:xfrm>
            <a:off x="5370120" y="331488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70" name="Freeform 30"/>
          <p:cNvSpPr/>
          <p:nvPr/>
        </p:nvSpPr>
        <p:spPr>
          <a:xfrm>
            <a:off x="5484960" y="3270240"/>
            <a:ext cx="61920" cy="36000"/>
          </a:xfrm>
          <a:custGeom>
            <a:avLst/>
            <a:gdLst/>
            <a:ahLst/>
            <a:rect l="0" t="0" r="r" b="b"/>
            <a:pathLst>
              <a:path w="172" h="100">
                <a:moveTo>
                  <a:pt x="86" y="0"/>
                </a:moveTo>
                <a:lnTo>
                  <a:pt x="0" y="88"/>
                </a:lnTo>
                <a:lnTo>
                  <a:pt x="11" y="99"/>
                </a:lnTo>
                <a:lnTo>
                  <a:pt x="86" y="34"/>
                </a:lnTo>
                <a:lnTo>
                  <a:pt x="158" y="99"/>
                </a:lnTo>
                <a:lnTo>
                  <a:pt x="171" y="88"/>
                </a:lnTo>
                <a:lnTo>
                  <a:pt x="86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71" name="Freeform 31"/>
          <p:cNvSpPr/>
          <p:nvPr/>
        </p:nvSpPr>
        <p:spPr>
          <a:xfrm>
            <a:off x="5417640" y="3325320"/>
            <a:ext cx="158400" cy="167040"/>
          </a:xfrm>
          <a:custGeom>
            <a:avLst/>
            <a:gdLst/>
            <a:ahLst/>
            <a:rect l="0" t="0" r="r" b="b"/>
            <a:pathLst>
              <a:path w="440" h="464">
                <a:moveTo>
                  <a:pt x="439" y="171"/>
                </a:moveTo>
                <a:cubicBezTo>
                  <a:pt x="439" y="68"/>
                  <a:pt x="371" y="0"/>
                  <a:pt x="277" y="0"/>
                </a:cubicBezTo>
                <a:cubicBezTo>
                  <a:pt x="140" y="0"/>
                  <a:pt x="0" y="144"/>
                  <a:pt x="0" y="292"/>
                </a:cubicBezTo>
                <a:cubicBezTo>
                  <a:pt x="0" y="398"/>
                  <a:pt x="72" y="463"/>
                  <a:pt x="162" y="463"/>
                </a:cubicBezTo>
                <a:cubicBezTo>
                  <a:pt x="297" y="463"/>
                  <a:pt x="439" y="322"/>
                  <a:pt x="439" y="171"/>
                </a:cubicBezTo>
                <a:moveTo>
                  <a:pt x="166" y="445"/>
                </a:moveTo>
                <a:cubicBezTo>
                  <a:pt x="104" y="445"/>
                  <a:pt x="59" y="394"/>
                  <a:pt x="59" y="310"/>
                </a:cubicBezTo>
                <a:cubicBezTo>
                  <a:pt x="59" y="283"/>
                  <a:pt x="68" y="189"/>
                  <a:pt x="117" y="115"/>
                </a:cubicBezTo>
                <a:cubicBezTo>
                  <a:pt x="160" y="49"/>
                  <a:pt x="223" y="16"/>
                  <a:pt x="274" y="16"/>
                </a:cubicBezTo>
                <a:cubicBezTo>
                  <a:pt x="326" y="16"/>
                  <a:pt x="382" y="52"/>
                  <a:pt x="382" y="146"/>
                </a:cubicBezTo>
                <a:cubicBezTo>
                  <a:pt x="382" y="193"/>
                  <a:pt x="365" y="292"/>
                  <a:pt x="302" y="369"/>
                </a:cubicBezTo>
                <a:cubicBezTo>
                  <a:pt x="272" y="409"/>
                  <a:pt x="220" y="445"/>
                  <a:pt x="166" y="44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72" name="Freeform 32"/>
          <p:cNvSpPr/>
          <p:nvPr/>
        </p:nvSpPr>
        <p:spPr>
          <a:xfrm>
            <a:off x="5613120" y="331488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73" name="Freeform 33"/>
          <p:cNvSpPr/>
          <p:nvPr/>
        </p:nvSpPr>
        <p:spPr>
          <a:xfrm>
            <a:off x="5649480" y="3294360"/>
            <a:ext cx="241920" cy="10080"/>
          </a:xfrm>
          <a:custGeom>
            <a:avLst/>
            <a:gdLst/>
            <a:ahLst/>
            <a:rect l="0" t="0" r="r" b="b"/>
            <a:pathLst>
              <a:path w="672" h="28">
                <a:moveTo>
                  <a:pt x="335" y="27"/>
                </a:moveTo>
                <a:lnTo>
                  <a:pt x="0" y="27"/>
                </a:lnTo>
                <a:lnTo>
                  <a:pt x="0" y="0"/>
                </a:lnTo>
                <a:lnTo>
                  <a:pt x="671" y="0"/>
                </a:lnTo>
                <a:lnTo>
                  <a:pt x="671" y="27"/>
                </a:lnTo>
                <a:lnTo>
                  <a:pt x="335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74" name="Freeform 34"/>
          <p:cNvSpPr/>
          <p:nvPr/>
        </p:nvSpPr>
        <p:spPr>
          <a:xfrm>
            <a:off x="5662440" y="333036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75" name="Freeform 35"/>
          <p:cNvSpPr/>
          <p:nvPr/>
        </p:nvSpPr>
        <p:spPr>
          <a:xfrm>
            <a:off x="5834160" y="3331080"/>
            <a:ext cx="41040" cy="83160"/>
          </a:xfrm>
          <a:custGeom>
            <a:avLst/>
            <a:gdLst/>
            <a:ahLst/>
            <a:rect l="0" t="0" r="r" b="b"/>
            <a:pathLst>
              <a:path w="114" h="231">
                <a:moveTo>
                  <a:pt x="108" y="40"/>
                </a:moveTo>
                <a:cubicBezTo>
                  <a:pt x="112" y="31"/>
                  <a:pt x="113" y="27"/>
                  <a:pt x="113" y="25"/>
                </a:cubicBezTo>
                <a:cubicBezTo>
                  <a:pt x="113" y="11"/>
                  <a:pt x="101" y="0"/>
                  <a:pt x="86" y="0"/>
                </a:cubicBezTo>
                <a:cubicBezTo>
                  <a:pt x="68" y="0"/>
                  <a:pt x="63" y="14"/>
                  <a:pt x="61" y="22"/>
                </a:cubicBezTo>
                <a:lnTo>
                  <a:pt x="2" y="214"/>
                </a:lnTo>
                <a:cubicBezTo>
                  <a:pt x="2" y="216"/>
                  <a:pt x="0" y="221"/>
                  <a:pt x="0" y="221"/>
                </a:cubicBezTo>
                <a:cubicBezTo>
                  <a:pt x="0" y="227"/>
                  <a:pt x="14" y="230"/>
                  <a:pt x="18" y="230"/>
                </a:cubicBezTo>
                <a:cubicBezTo>
                  <a:pt x="20" y="230"/>
                  <a:pt x="22" y="230"/>
                  <a:pt x="23" y="223"/>
                </a:cubicBezTo>
                <a:lnTo>
                  <a:pt x="108" y="4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76" name="Freeform 36"/>
          <p:cNvSpPr/>
          <p:nvPr/>
        </p:nvSpPr>
        <p:spPr>
          <a:xfrm>
            <a:off x="5903640" y="331488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328"/>
                </a:moveTo>
                <a:cubicBezTo>
                  <a:pt x="142" y="320"/>
                  <a:pt x="142" y="319"/>
                  <a:pt x="142" y="317"/>
                </a:cubicBezTo>
                <a:cubicBezTo>
                  <a:pt x="142" y="315"/>
                  <a:pt x="142" y="313"/>
                  <a:pt x="140" y="306"/>
                </a:cubicBezTo>
                <a:lnTo>
                  <a:pt x="27" y="14"/>
                </a:lnTo>
                <a:cubicBezTo>
                  <a:pt x="23" y="4"/>
                  <a:pt x="20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14"/>
                  <a:pt x="0" y="16"/>
                  <a:pt x="4" y="23"/>
                </a:cubicBezTo>
                <a:lnTo>
                  <a:pt x="117" y="317"/>
                </a:lnTo>
                <a:lnTo>
                  <a:pt x="4" y="610"/>
                </a:lnTo>
                <a:cubicBezTo>
                  <a:pt x="0" y="618"/>
                  <a:pt x="0" y="619"/>
                  <a:pt x="0" y="621"/>
                </a:cubicBezTo>
                <a:cubicBezTo>
                  <a:pt x="0" y="628"/>
                  <a:pt x="5" y="634"/>
                  <a:pt x="13" y="634"/>
                </a:cubicBezTo>
                <a:cubicBezTo>
                  <a:pt x="22" y="634"/>
                  <a:pt x="23" y="628"/>
                  <a:pt x="27" y="621"/>
                </a:cubicBezTo>
                <a:lnTo>
                  <a:pt x="140" y="3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77" name="Freeform 37"/>
          <p:cNvSpPr/>
          <p:nvPr/>
        </p:nvSpPr>
        <p:spPr>
          <a:xfrm>
            <a:off x="3844800" y="361296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23"/>
                </a:moveTo>
                <a:cubicBezTo>
                  <a:pt x="142" y="18"/>
                  <a:pt x="142" y="16"/>
                  <a:pt x="142" y="13"/>
                </a:cubicBezTo>
                <a:cubicBezTo>
                  <a:pt x="142" y="5"/>
                  <a:pt x="137" y="0"/>
                  <a:pt x="130" y="0"/>
                </a:cubicBezTo>
                <a:cubicBezTo>
                  <a:pt x="124" y="0"/>
                  <a:pt x="121" y="4"/>
                  <a:pt x="115" y="14"/>
                </a:cubicBezTo>
                <a:lnTo>
                  <a:pt x="4" y="306"/>
                </a:lnTo>
                <a:cubicBezTo>
                  <a:pt x="2" y="310"/>
                  <a:pt x="0" y="313"/>
                  <a:pt x="0" y="317"/>
                </a:cubicBezTo>
                <a:cubicBezTo>
                  <a:pt x="0" y="319"/>
                  <a:pt x="0" y="320"/>
                  <a:pt x="4" y="328"/>
                </a:cubicBezTo>
                <a:lnTo>
                  <a:pt x="115" y="619"/>
                </a:lnTo>
                <a:cubicBezTo>
                  <a:pt x="117" y="627"/>
                  <a:pt x="121" y="634"/>
                  <a:pt x="130" y="634"/>
                </a:cubicBezTo>
                <a:cubicBezTo>
                  <a:pt x="137" y="634"/>
                  <a:pt x="142" y="628"/>
                  <a:pt x="142" y="621"/>
                </a:cubicBezTo>
                <a:cubicBezTo>
                  <a:pt x="142" y="619"/>
                  <a:pt x="142" y="619"/>
                  <a:pt x="140" y="612"/>
                </a:cubicBezTo>
                <a:lnTo>
                  <a:pt x="27" y="317"/>
                </a:lnTo>
                <a:lnTo>
                  <a:pt x="140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78" name="Freeform 38"/>
          <p:cNvSpPr/>
          <p:nvPr/>
        </p:nvSpPr>
        <p:spPr>
          <a:xfrm>
            <a:off x="3908520" y="3591720"/>
            <a:ext cx="241920" cy="10080"/>
          </a:xfrm>
          <a:custGeom>
            <a:avLst/>
            <a:gdLst/>
            <a:ahLst/>
            <a:rect l="0" t="0" r="r" b="b"/>
            <a:pathLst>
              <a:path w="672" h="28">
                <a:moveTo>
                  <a:pt x="335" y="27"/>
                </a:moveTo>
                <a:lnTo>
                  <a:pt x="0" y="27"/>
                </a:lnTo>
                <a:lnTo>
                  <a:pt x="0" y="0"/>
                </a:lnTo>
                <a:lnTo>
                  <a:pt x="671" y="0"/>
                </a:lnTo>
                <a:lnTo>
                  <a:pt x="671" y="27"/>
                </a:lnTo>
                <a:lnTo>
                  <a:pt x="335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79" name="Freeform 39"/>
          <p:cNvSpPr/>
          <p:nvPr/>
        </p:nvSpPr>
        <p:spPr>
          <a:xfrm>
            <a:off x="3921480" y="362808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80" name="Freeform 40"/>
          <p:cNvSpPr/>
          <p:nvPr/>
        </p:nvSpPr>
        <p:spPr>
          <a:xfrm>
            <a:off x="4093200" y="3628800"/>
            <a:ext cx="41040" cy="83160"/>
          </a:xfrm>
          <a:custGeom>
            <a:avLst/>
            <a:gdLst/>
            <a:ahLst/>
            <a:rect l="0" t="0" r="r" b="b"/>
            <a:pathLst>
              <a:path w="114" h="231">
                <a:moveTo>
                  <a:pt x="108" y="40"/>
                </a:moveTo>
                <a:cubicBezTo>
                  <a:pt x="112" y="31"/>
                  <a:pt x="113" y="27"/>
                  <a:pt x="113" y="25"/>
                </a:cubicBezTo>
                <a:cubicBezTo>
                  <a:pt x="113" y="11"/>
                  <a:pt x="101" y="0"/>
                  <a:pt x="86" y="0"/>
                </a:cubicBezTo>
                <a:cubicBezTo>
                  <a:pt x="68" y="0"/>
                  <a:pt x="63" y="14"/>
                  <a:pt x="61" y="22"/>
                </a:cubicBezTo>
                <a:lnTo>
                  <a:pt x="2" y="214"/>
                </a:lnTo>
                <a:cubicBezTo>
                  <a:pt x="2" y="216"/>
                  <a:pt x="0" y="221"/>
                  <a:pt x="0" y="221"/>
                </a:cubicBezTo>
                <a:cubicBezTo>
                  <a:pt x="0" y="227"/>
                  <a:pt x="14" y="230"/>
                  <a:pt x="18" y="230"/>
                </a:cubicBezTo>
                <a:cubicBezTo>
                  <a:pt x="20" y="230"/>
                  <a:pt x="22" y="230"/>
                  <a:pt x="23" y="223"/>
                </a:cubicBezTo>
                <a:lnTo>
                  <a:pt x="108" y="4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81" name="Freeform 41"/>
          <p:cNvSpPr/>
          <p:nvPr/>
        </p:nvSpPr>
        <p:spPr>
          <a:xfrm>
            <a:off x="4176720" y="361296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82" name="Freeform 42"/>
          <p:cNvSpPr/>
          <p:nvPr/>
        </p:nvSpPr>
        <p:spPr>
          <a:xfrm>
            <a:off x="4291200" y="3568320"/>
            <a:ext cx="61920" cy="36000"/>
          </a:xfrm>
          <a:custGeom>
            <a:avLst/>
            <a:gdLst/>
            <a:ahLst/>
            <a:rect l="0" t="0" r="r" b="b"/>
            <a:pathLst>
              <a:path w="172" h="100">
                <a:moveTo>
                  <a:pt x="86" y="0"/>
                </a:moveTo>
                <a:lnTo>
                  <a:pt x="0" y="88"/>
                </a:lnTo>
                <a:lnTo>
                  <a:pt x="11" y="99"/>
                </a:lnTo>
                <a:lnTo>
                  <a:pt x="86" y="34"/>
                </a:lnTo>
                <a:lnTo>
                  <a:pt x="158" y="99"/>
                </a:lnTo>
                <a:lnTo>
                  <a:pt x="171" y="88"/>
                </a:lnTo>
                <a:lnTo>
                  <a:pt x="86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83" name="Freeform 43"/>
          <p:cNvSpPr/>
          <p:nvPr/>
        </p:nvSpPr>
        <p:spPr>
          <a:xfrm>
            <a:off x="4223880" y="3623400"/>
            <a:ext cx="158400" cy="167040"/>
          </a:xfrm>
          <a:custGeom>
            <a:avLst/>
            <a:gdLst/>
            <a:ahLst/>
            <a:rect l="0" t="0" r="r" b="b"/>
            <a:pathLst>
              <a:path w="440" h="464">
                <a:moveTo>
                  <a:pt x="439" y="171"/>
                </a:moveTo>
                <a:cubicBezTo>
                  <a:pt x="439" y="68"/>
                  <a:pt x="371" y="0"/>
                  <a:pt x="277" y="0"/>
                </a:cubicBezTo>
                <a:cubicBezTo>
                  <a:pt x="140" y="0"/>
                  <a:pt x="0" y="144"/>
                  <a:pt x="0" y="292"/>
                </a:cubicBezTo>
                <a:cubicBezTo>
                  <a:pt x="0" y="398"/>
                  <a:pt x="72" y="463"/>
                  <a:pt x="162" y="463"/>
                </a:cubicBezTo>
                <a:cubicBezTo>
                  <a:pt x="297" y="463"/>
                  <a:pt x="439" y="322"/>
                  <a:pt x="439" y="171"/>
                </a:cubicBezTo>
                <a:moveTo>
                  <a:pt x="166" y="445"/>
                </a:moveTo>
                <a:cubicBezTo>
                  <a:pt x="104" y="445"/>
                  <a:pt x="59" y="394"/>
                  <a:pt x="59" y="310"/>
                </a:cubicBezTo>
                <a:cubicBezTo>
                  <a:pt x="59" y="283"/>
                  <a:pt x="68" y="189"/>
                  <a:pt x="117" y="115"/>
                </a:cubicBezTo>
                <a:cubicBezTo>
                  <a:pt x="160" y="49"/>
                  <a:pt x="223" y="16"/>
                  <a:pt x="274" y="16"/>
                </a:cubicBezTo>
                <a:cubicBezTo>
                  <a:pt x="326" y="16"/>
                  <a:pt x="382" y="52"/>
                  <a:pt x="382" y="146"/>
                </a:cubicBezTo>
                <a:cubicBezTo>
                  <a:pt x="382" y="193"/>
                  <a:pt x="365" y="292"/>
                  <a:pt x="302" y="369"/>
                </a:cubicBezTo>
                <a:cubicBezTo>
                  <a:pt x="272" y="409"/>
                  <a:pt x="220" y="445"/>
                  <a:pt x="166" y="44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84" name="Freeform 44"/>
          <p:cNvSpPr/>
          <p:nvPr/>
        </p:nvSpPr>
        <p:spPr>
          <a:xfrm>
            <a:off x="4420080" y="361296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85" name="Freeform 45"/>
          <p:cNvSpPr/>
          <p:nvPr/>
        </p:nvSpPr>
        <p:spPr>
          <a:xfrm>
            <a:off x="4468680" y="362808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86" name="Freeform 46"/>
          <p:cNvSpPr/>
          <p:nvPr/>
        </p:nvSpPr>
        <p:spPr>
          <a:xfrm>
            <a:off x="4641120" y="3611880"/>
            <a:ext cx="41040" cy="83160"/>
          </a:xfrm>
          <a:custGeom>
            <a:avLst/>
            <a:gdLst/>
            <a:ahLst/>
            <a:rect l="0" t="0" r="r" b="b"/>
            <a:pathLst>
              <a:path w="114" h="231">
                <a:moveTo>
                  <a:pt x="108" y="40"/>
                </a:moveTo>
                <a:cubicBezTo>
                  <a:pt x="112" y="31"/>
                  <a:pt x="113" y="27"/>
                  <a:pt x="113" y="25"/>
                </a:cubicBezTo>
                <a:cubicBezTo>
                  <a:pt x="113" y="11"/>
                  <a:pt x="101" y="0"/>
                  <a:pt x="86" y="0"/>
                </a:cubicBezTo>
                <a:cubicBezTo>
                  <a:pt x="68" y="0"/>
                  <a:pt x="63" y="14"/>
                  <a:pt x="61" y="22"/>
                </a:cubicBezTo>
                <a:lnTo>
                  <a:pt x="2" y="214"/>
                </a:lnTo>
                <a:cubicBezTo>
                  <a:pt x="2" y="216"/>
                  <a:pt x="0" y="221"/>
                  <a:pt x="0" y="221"/>
                </a:cubicBezTo>
                <a:cubicBezTo>
                  <a:pt x="0" y="227"/>
                  <a:pt x="14" y="230"/>
                  <a:pt x="18" y="230"/>
                </a:cubicBezTo>
                <a:cubicBezTo>
                  <a:pt x="20" y="230"/>
                  <a:pt x="22" y="230"/>
                  <a:pt x="23" y="223"/>
                </a:cubicBezTo>
                <a:lnTo>
                  <a:pt x="108" y="4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87" name="Freeform 47"/>
          <p:cNvSpPr/>
          <p:nvPr/>
        </p:nvSpPr>
        <p:spPr>
          <a:xfrm>
            <a:off x="4709880" y="361296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328"/>
                </a:moveTo>
                <a:cubicBezTo>
                  <a:pt x="142" y="320"/>
                  <a:pt x="142" y="319"/>
                  <a:pt x="142" y="317"/>
                </a:cubicBezTo>
                <a:cubicBezTo>
                  <a:pt x="142" y="315"/>
                  <a:pt x="142" y="313"/>
                  <a:pt x="140" y="306"/>
                </a:cubicBezTo>
                <a:lnTo>
                  <a:pt x="27" y="14"/>
                </a:lnTo>
                <a:cubicBezTo>
                  <a:pt x="23" y="4"/>
                  <a:pt x="20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14"/>
                  <a:pt x="0" y="16"/>
                  <a:pt x="4" y="23"/>
                </a:cubicBezTo>
                <a:lnTo>
                  <a:pt x="117" y="317"/>
                </a:lnTo>
                <a:lnTo>
                  <a:pt x="4" y="610"/>
                </a:lnTo>
                <a:cubicBezTo>
                  <a:pt x="0" y="618"/>
                  <a:pt x="0" y="619"/>
                  <a:pt x="0" y="621"/>
                </a:cubicBezTo>
                <a:cubicBezTo>
                  <a:pt x="0" y="628"/>
                  <a:pt x="5" y="634"/>
                  <a:pt x="13" y="634"/>
                </a:cubicBezTo>
                <a:cubicBezTo>
                  <a:pt x="22" y="634"/>
                  <a:pt x="23" y="628"/>
                  <a:pt x="27" y="621"/>
                </a:cubicBezTo>
                <a:lnTo>
                  <a:pt x="140" y="3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88" name="Freeform 48"/>
          <p:cNvSpPr/>
          <p:nvPr/>
        </p:nvSpPr>
        <p:spPr>
          <a:xfrm>
            <a:off x="5038560" y="361296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23"/>
                </a:moveTo>
                <a:cubicBezTo>
                  <a:pt x="142" y="18"/>
                  <a:pt x="142" y="16"/>
                  <a:pt x="142" y="13"/>
                </a:cubicBezTo>
                <a:cubicBezTo>
                  <a:pt x="142" y="5"/>
                  <a:pt x="137" y="0"/>
                  <a:pt x="130" y="0"/>
                </a:cubicBezTo>
                <a:cubicBezTo>
                  <a:pt x="124" y="0"/>
                  <a:pt x="121" y="4"/>
                  <a:pt x="115" y="14"/>
                </a:cubicBezTo>
                <a:lnTo>
                  <a:pt x="4" y="306"/>
                </a:lnTo>
                <a:cubicBezTo>
                  <a:pt x="2" y="310"/>
                  <a:pt x="0" y="313"/>
                  <a:pt x="0" y="317"/>
                </a:cubicBezTo>
                <a:cubicBezTo>
                  <a:pt x="0" y="319"/>
                  <a:pt x="0" y="320"/>
                  <a:pt x="4" y="328"/>
                </a:cubicBezTo>
                <a:lnTo>
                  <a:pt x="115" y="619"/>
                </a:lnTo>
                <a:cubicBezTo>
                  <a:pt x="117" y="627"/>
                  <a:pt x="121" y="634"/>
                  <a:pt x="130" y="634"/>
                </a:cubicBezTo>
                <a:cubicBezTo>
                  <a:pt x="137" y="634"/>
                  <a:pt x="142" y="628"/>
                  <a:pt x="142" y="621"/>
                </a:cubicBezTo>
                <a:cubicBezTo>
                  <a:pt x="142" y="619"/>
                  <a:pt x="142" y="619"/>
                  <a:pt x="140" y="612"/>
                </a:cubicBezTo>
                <a:lnTo>
                  <a:pt x="27" y="317"/>
                </a:lnTo>
                <a:lnTo>
                  <a:pt x="140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89" name="Freeform 49"/>
          <p:cNvSpPr/>
          <p:nvPr/>
        </p:nvSpPr>
        <p:spPr>
          <a:xfrm>
            <a:off x="5101920" y="3591720"/>
            <a:ext cx="241920" cy="10080"/>
          </a:xfrm>
          <a:custGeom>
            <a:avLst/>
            <a:gdLst/>
            <a:ahLst/>
            <a:rect l="0" t="0" r="r" b="b"/>
            <a:pathLst>
              <a:path w="672" h="28">
                <a:moveTo>
                  <a:pt x="335" y="27"/>
                </a:moveTo>
                <a:lnTo>
                  <a:pt x="0" y="27"/>
                </a:lnTo>
                <a:lnTo>
                  <a:pt x="0" y="0"/>
                </a:lnTo>
                <a:lnTo>
                  <a:pt x="671" y="0"/>
                </a:lnTo>
                <a:lnTo>
                  <a:pt x="671" y="27"/>
                </a:lnTo>
                <a:lnTo>
                  <a:pt x="335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90" name="Freeform 50"/>
          <p:cNvSpPr/>
          <p:nvPr/>
        </p:nvSpPr>
        <p:spPr>
          <a:xfrm>
            <a:off x="5114880" y="362808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91" name="Freeform 51"/>
          <p:cNvSpPr/>
          <p:nvPr/>
        </p:nvSpPr>
        <p:spPr>
          <a:xfrm>
            <a:off x="5286600" y="3628800"/>
            <a:ext cx="41040" cy="83160"/>
          </a:xfrm>
          <a:custGeom>
            <a:avLst/>
            <a:gdLst/>
            <a:ahLst/>
            <a:rect l="0" t="0" r="r" b="b"/>
            <a:pathLst>
              <a:path w="114" h="231">
                <a:moveTo>
                  <a:pt x="108" y="40"/>
                </a:moveTo>
                <a:cubicBezTo>
                  <a:pt x="112" y="31"/>
                  <a:pt x="113" y="27"/>
                  <a:pt x="113" y="25"/>
                </a:cubicBezTo>
                <a:cubicBezTo>
                  <a:pt x="113" y="11"/>
                  <a:pt x="101" y="0"/>
                  <a:pt x="86" y="0"/>
                </a:cubicBezTo>
                <a:cubicBezTo>
                  <a:pt x="68" y="0"/>
                  <a:pt x="63" y="14"/>
                  <a:pt x="61" y="22"/>
                </a:cubicBezTo>
                <a:lnTo>
                  <a:pt x="2" y="214"/>
                </a:lnTo>
                <a:cubicBezTo>
                  <a:pt x="2" y="216"/>
                  <a:pt x="0" y="221"/>
                  <a:pt x="0" y="221"/>
                </a:cubicBezTo>
                <a:cubicBezTo>
                  <a:pt x="0" y="227"/>
                  <a:pt x="14" y="230"/>
                  <a:pt x="18" y="230"/>
                </a:cubicBezTo>
                <a:cubicBezTo>
                  <a:pt x="20" y="230"/>
                  <a:pt x="22" y="230"/>
                  <a:pt x="23" y="223"/>
                </a:cubicBezTo>
                <a:lnTo>
                  <a:pt x="108" y="4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92" name="Freeform 52"/>
          <p:cNvSpPr/>
          <p:nvPr/>
        </p:nvSpPr>
        <p:spPr>
          <a:xfrm>
            <a:off x="5370120" y="361296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93" name="Freeform 53"/>
          <p:cNvSpPr/>
          <p:nvPr/>
        </p:nvSpPr>
        <p:spPr>
          <a:xfrm>
            <a:off x="5484960" y="3568320"/>
            <a:ext cx="61920" cy="36000"/>
          </a:xfrm>
          <a:custGeom>
            <a:avLst/>
            <a:gdLst/>
            <a:ahLst/>
            <a:rect l="0" t="0" r="r" b="b"/>
            <a:pathLst>
              <a:path w="172" h="100">
                <a:moveTo>
                  <a:pt x="86" y="0"/>
                </a:moveTo>
                <a:lnTo>
                  <a:pt x="0" y="88"/>
                </a:lnTo>
                <a:lnTo>
                  <a:pt x="11" y="99"/>
                </a:lnTo>
                <a:lnTo>
                  <a:pt x="86" y="34"/>
                </a:lnTo>
                <a:lnTo>
                  <a:pt x="158" y="99"/>
                </a:lnTo>
                <a:lnTo>
                  <a:pt x="171" y="88"/>
                </a:lnTo>
                <a:lnTo>
                  <a:pt x="86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94" name="Freeform 54"/>
          <p:cNvSpPr/>
          <p:nvPr/>
        </p:nvSpPr>
        <p:spPr>
          <a:xfrm>
            <a:off x="5417640" y="3623400"/>
            <a:ext cx="158400" cy="167040"/>
          </a:xfrm>
          <a:custGeom>
            <a:avLst/>
            <a:gdLst/>
            <a:ahLst/>
            <a:rect l="0" t="0" r="r" b="b"/>
            <a:pathLst>
              <a:path w="440" h="464">
                <a:moveTo>
                  <a:pt x="439" y="171"/>
                </a:moveTo>
                <a:cubicBezTo>
                  <a:pt x="439" y="68"/>
                  <a:pt x="371" y="0"/>
                  <a:pt x="277" y="0"/>
                </a:cubicBezTo>
                <a:cubicBezTo>
                  <a:pt x="140" y="0"/>
                  <a:pt x="0" y="144"/>
                  <a:pt x="0" y="292"/>
                </a:cubicBezTo>
                <a:cubicBezTo>
                  <a:pt x="0" y="398"/>
                  <a:pt x="72" y="463"/>
                  <a:pt x="162" y="463"/>
                </a:cubicBezTo>
                <a:cubicBezTo>
                  <a:pt x="297" y="463"/>
                  <a:pt x="439" y="322"/>
                  <a:pt x="439" y="171"/>
                </a:cubicBezTo>
                <a:moveTo>
                  <a:pt x="166" y="445"/>
                </a:moveTo>
                <a:cubicBezTo>
                  <a:pt x="104" y="445"/>
                  <a:pt x="59" y="394"/>
                  <a:pt x="59" y="310"/>
                </a:cubicBezTo>
                <a:cubicBezTo>
                  <a:pt x="59" y="283"/>
                  <a:pt x="68" y="189"/>
                  <a:pt x="117" y="115"/>
                </a:cubicBezTo>
                <a:cubicBezTo>
                  <a:pt x="160" y="49"/>
                  <a:pt x="223" y="16"/>
                  <a:pt x="274" y="16"/>
                </a:cubicBezTo>
                <a:cubicBezTo>
                  <a:pt x="326" y="16"/>
                  <a:pt x="382" y="52"/>
                  <a:pt x="382" y="146"/>
                </a:cubicBezTo>
                <a:cubicBezTo>
                  <a:pt x="382" y="193"/>
                  <a:pt x="365" y="292"/>
                  <a:pt x="302" y="369"/>
                </a:cubicBezTo>
                <a:cubicBezTo>
                  <a:pt x="272" y="409"/>
                  <a:pt x="220" y="445"/>
                  <a:pt x="166" y="44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95" name="Freeform 55"/>
          <p:cNvSpPr/>
          <p:nvPr/>
        </p:nvSpPr>
        <p:spPr>
          <a:xfrm>
            <a:off x="5613120" y="361296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96" name="Freeform 56"/>
          <p:cNvSpPr/>
          <p:nvPr/>
        </p:nvSpPr>
        <p:spPr>
          <a:xfrm>
            <a:off x="5649480" y="3591720"/>
            <a:ext cx="241920" cy="10080"/>
          </a:xfrm>
          <a:custGeom>
            <a:avLst/>
            <a:gdLst/>
            <a:ahLst/>
            <a:rect l="0" t="0" r="r" b="b"/>
            <a:pathLst>
              <a:path w="672" h="28">
                <a:moveTo>
                  <a:pt x="335" y="27"/>
                </a:moveTo>
                <a:lnTo>
                  <a:pt x="0" y="27"/>
                </a:lnTo>
                <a:lnTo>
                  <a:pt x="0" y="0"/>
                </a:lnTo>
                <a:lnTo>
                  <a:pt x="671" y="0"/>
                </a:lnTo>
                <a:lnTo>
                  <a:pt x="671" y="27"/>
                </a:lnTo>
                <a:lnTo>
                  <a:pt x="335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97" name="Freeform 57"/>
          <p:cNvSpPr/>
          <p:nvPr/>
        </p:nvSpPr>
        <p:spPr>
          <a:xfrm>
            <a:off x="5662440" y="362808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98" name="Freeform 58"/>
          <p:cNvSpPr/>
          <p:nvPr/>
        </p:nvSpPr>
        <p:spPr>
          <a:xfrm>
            <a:off x="5834160" y="3628800"/>
            <a:ext cx="41040" cy="83160"/>
          </a:xfrm>
          <a:custGeom>
            <a:avLst/>
            <a:gdLst/>
            <a:ahLst/>
            <a:rect l="0" t="0" r="r" b="b"/>
            <a:pathLst>
              <a:path w="114" h="231">
                <a:moveTo>
                  <a:pt x="108" y="40"/>
                </a:moveTo>
                <a:cubicBezTo>
                  <a:pt x="112" y="31"/>
                  <a:pt x="113" y="27"/>
                  <a:pt x="113" y="25"/>
                </a:cubicBezTo>
                <a:cubicBezTo>
                  <a:pt x="113" y="11"/>
                  <a:pt x="101" y="0"/>
                  <a:pt x="86" y="0"/>
                </a:cubicBezTo>
                <a:cubicBezTo>
                  <a:pt x="68" y="0"/>
                  <a:pt x="63" y="14"/>
                  <a:pt x="61" y="22"/>
                </a:cubicBezTo>
                <a:lnTo>
                  <a:pt x="2" y="214"/>
                </a:lnTo>
                <a:cubicBezTo>
                  <a:pt x="2" y="216"/>
                  <a:pt x="0" y="221"/>
                  <a:pt x="0" y="221"/>
                </a:cubicBezTo>
                <a:cubicBezTo>
                  <a:pt x="0" y="227"/>
                  <a:pt x="14" y="230"/>
                  <a:pt x="18" y="230"/>
                </a:cubicBezTo>
                <a:cubicBezTo>
                  <a:pt x="20" y="230"/>
                  <a:pt x="22" y="230"/>
                  <a:pt x="23" y="223"/>
                </a:cubicBezTo>
                <a:lnTo>
                  <a:pt x="108" y="4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799" name="Freeform 59"/>
          <p:cNvSpPr/>
          <p:nvPr/>
        </p:nvSpPr>
        <p:spPr>
          <a:xfrm>
            <a:off x="5903640" y="361296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328"/>
                </a:moveTo>
                <a:cubicBezTo>
                  <a:pt x="142" y="320"/>
                  <a:pt x="142" y="319"/>
                  <a:pt x="142" y="317"/>
                </a:cubicBezTo>
                <a:cubicBezTo>
                  <a:pt x="142" y="315"/>
                  <a:pt x="142" y="313"/>
                  <a:pt x="140" y="306"/>
                </a:cubicBezTo>
                <a:lnTo>
                  <a:pt x="27" y="14"/>
                </a:lnTo>
                <a:cubicBezTo>
                  <a:pt x="23" y="4"/>
                  <a:pt x="20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14"/>
                  <a:pt x="0" y="16"/>
                  <a:pt x="4" y="23"/>
                </a:cubicBezTo>
                <a:lnTo>
                  <a:pt x="117" y="317"/>
                </a:lnTo>
                <a:lnTo>
                  <a:pt x="4" y="610"/>
                </a:lnTo>
                <a:cubicBezTo>
                  <a:pt x="0" y="618"/>
                  <a:pt x="0" y="619"/>
                  <a:pt x="0" y="621"/>
                </a:cubicBezTo>
                <a:cubicBezTo>
                  <a:pt x="0" y="628"/>
                  <a:pt x="5" y="634"/>
                  <a:pt x="13" y="634"/>
                </a:cubicBezTo>
                <a:cubicBezTo>
                  <a:pt x="22" y="634"/>
                  <a:pt x="23" y="628"/>
                  <a:pt x="27" y="621"/>
                </a:cubicBezTo>
                <a:lnTo>
                  <a:pt x="140" y="3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00" name="Freeform 60"/>
          <p:cNvSpPr/>
          <p:nvPr/>
        </p:nvSpPr>
        <p:spPr>
          <a:xfrm>
            <a:off x="5982480" y="3294720"/>
            <a:ext cx="60480" cy="547560"/>
          </a:xfrm>
          <a:custGeom>
            <a:avLst/>
            <a:gdLst/>
            <a:ahLst/>
            <a:rect l="0" t="0" r="r" b="b"/>
            <a:pathLst>
              <a:path w="168" h="1521">
                <a:moveTo>
                  <a:pt x="133" y="1485"/>
                </a:moveTo>
                <a:lnTo>
                  <a:pt x="0" y="1485"/>
                </a:lnTo>
                <a:lnTo>
                  <a:pt x="0" y="1520"/>
                </a:lnTo>
                <a:lnTo>
                  <a:pt x="167" y="1520"/>
                </a:lnTo>
                <a:lnTo>
                  <a:pt x="167" y="0"/>
                </a:lnTo>
                <a:lnTo>
                  <a:pt x="0" y="0"/>
                </a:lnTo>
                <a:lnTo>
                  <a:pt x="0" y="34"/>
                </a:lnTo>
                <a:lnTo>
                  <a:pt x="133" y="34"/>
                </a:lnTo>
                <a:lnTo>
                  <a:pt x="133" y="148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01" name="Freeform 61"/>
          <p:cNvSpPr/>
          <p:nvPr/>
        </p:nvSpPr>
        <p:spPr>
          <a:xfrm>
            <a:off x="1508040" y="2402640"/>
            <a:ext cx="2741400" cy="205560"/>
          </a:xfrm>
          <a:custGeom>
            <a:avLst/>
            <a:gdLst/>
            <a:ahLst/>
            <a:rect l="0" t="0" r="r" b="b"/>
            <a:pathLst>
              <a:path w="7615" h="571">
                <a:moveTo>
                  <a:pt x="3807" y="570"/>
                </a:moveTo>
                <a:lnTo>
                  <a:pt x="0" y="570"/>
                </a:lnTo>
                <a:lnTo>
                  <a:pt x="0" y="0"/>
                </a:lnTo>
                <a:lnTo>
                  <a:pt x="7614" y="0"/>
                </a:lnTo>
                <a:lnTo>
                  <a:pt x="7614" y="570"/>
                </a:lnTo>
                <a:lnTo>
                  <a:pt x="3807" y="570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1802" name="Freeform 62"/>
          <p:cNvSpPr/>
          <p:nvPr/>
        </p:nvSpPr>
        <p:spPr>
          <a:xfrm>
            <a:off x="1521000" y="245160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09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6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6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03" name="Freeform 63"/>
          <p:cNvSpPr/>
          <p:nvPr/>
        </p:nvSpPr>
        <p:spPr>
          <a:xfrm>
            <a:off x="1692720" y="2423880"/>
            <a:ext cx="41040" cy="83160"/>
          </a:xfrm>
          <a:custGeom>
            <a:avLst/>
            <a:gdLst/>
            <a:ahLst/>
            <a:rect l="0" t="0" r="r" b="b"/>
            <a:pathLst>
              <a:path w="114" h="231">
                <a:moveTo>
                  <a:pt x="108" y="40"/>
                </a:moveTo>
                <a:cubicBezTo>
                  <a:pt x="112" y="31"/>
                  <a:pt x="113" y="27"/>
                  <a:pt x="113" y="25"/>
                </a:cubicBezTo>
                <a:cubicBezTo>
                  <a:pt x="113" y="11"/>
                  <a:pt x="101" y="0"/>
                  <a:pt x="86" y="0"/>
                </a:cubicBezTo>
                <a:cubicBezTo>
                  <a:pt x="68" y="0"/>
                  <a:pt x="63" y="14"/>
                  <a:pt x="61" y="22"/>
                </a:cubicBezTo>
                <a:lnTo>
                  <a:pt x="2" y="214"/>
                </a:lnTo>
                <a:cubicBezTo>
                  <a:pt x="2" y="216"/>
                  <a:pt x="0" y="221"/>
                  <a:pt x="0" y="221"/>
                </a:cubicBezTo>
                <a:cubicBezTo>
                  <a:pt x="0" y="227"/>
                  <a:pt x="14" y="230"/>
                  <a:pt x="18" y="230"/>
                </a:cubicBezTo>
                <a:cubicBezTo>
                  <a:pt x="20" y="230"/>
                  <a:pt x="22" y="230"/>
                  <a:pt x="23" y="223"/>
                </a:cubicBezTo>
                <a:lnTo>
                  <a:pt x="108" y="4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04" name="Freeform 64"/>
          <p:cNvSpPr/>
          <p:nvPr/>
        </p:nvSpPr>
        <p:spPr>
          <a:xfrm>
            <a:off x="1824840" y="2523600"/>
            <a:ext cx="152640" cy="54000"/>
          </a:xfrm>
          <a:custGeom>
            <a:avLst/>
            <a:gdLst/>
            <a:ahLst/>
            <a:rect l="0" t="0" r="r" b="b"/>
            <a:pathLst>
              <a:path w="424" h="150">
                <a:moveTo>
                  <a:pt x="401" y="25"/>
                </a:moveTo>
                <a:cubicBezTo>
                  <a:pt x="410" y="25"/>
                  <a:pt x="423" y="25"/>
                  <a:pt x="423" y="13"/>
                </a:cubicBezTo>
                <a:cubicBezTo>
                  <a:pt x="423" y="0"/>
                  <a:pt x="410" y="0"/>
                  <a:pt x="401" y="0"/>
                </a:cubicBezTo>
                <a:lnTo>
                  <a:pt x="22" y="0"/>
                </a:lnTo>
                <a:cubicBezTo>
                  <a:pt x="13" y="0"/>
                  <a:pt x="0" y="0"/>
                  <a:pt x="0" y="13"/>
                </a:cubicBezTo>
                <a:cubicBezTo>
                  <a:pt x="0" y="25"/>
                  <a:pt x="13" y="25"/>
                  <a:pt x="22" y="25"/>
                </a:cubicBezTo>
                <a:lnTo>
                  <a:pt x="401" y="25"/>
                </a:lnTo>
                <a:moveTo>
                  <a:pt x="401" y="149"/>
                </a:moveTo>
                <a:cubicBezTo>
                  <a:pt x="410" y="149"/>
                  <a:pt x="423" y="149"/>
                  <a:pt x="423" y="137"/>
                </a:cubicBezTo>
                <a:cubicBezTo>
                  <a:pt x="423" y="124"/>
                  <a:pt x="410" y="124"/>
                  <a:pt x="401" y="124"/>
                </a:cubicBezTo>
                <a:lnTo>
                  <a:pt x="22" y="124"/>
                </a:lnTo>
                <a:cubicBezTo>
                  <a:pt x="13" y="124"/>
                  <a:pt x="0" y="124"/>
                  <a:pt x="0" y="137"/>
                </a:cubicBezTo>
                <a:cubicBezTo>
                  <a:pt x="0" y="149"/>
                  <a:pt x="13" y="149"/>
                  <a:pt x="22" y="149"/>
                </a:cubicBezTo>
                <a:lnTo>
                  <a:pt x="401" y="1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05" name="Freeform 65"/>
          <p:cNvSpPr/>
          <p:nvPr/>
        </p:nvSpPr>
        <p:spPr>
          <a:xfrm>
            <a:off x="2063520" y="2506680"/>
            <a:ext cx="88560" cy="104040"/>
          </a:xfrm>
          <a:custGeom>
            <a:avLst/>
            <a:gdLst/>
            <a:ahLst/>
            <a:rect l="0" t="0" r="r" b="b"/>
            <a:pathLst>
              <a:path w="246" h="289">
                <a:moveTo>
                  <a:pt x="90" y="135"/>
                </a:moveTo>
                <a:cubicBezTo>
                  <a:pt x="108" y="135"/>
                  <a:pt x="155" y="133"/>
                  <a:pt x="187" y="119"/>
                </a:cubicBezTo>
                <a:cubicBezTo>
                  <a:pt x="232" y="101"/>
                  <a:pt x="236" y="63"/>
                  <a:pt x="236" y="54"/>
                </a:cubicBezTo>
                <a:cubicBezTo>
                  <a:pt x="236" y="27"/>
                  <a:pt x="211" y="0"/>
                  <a:pt x="167" y="0"/>
                </a:cubicBezTo>
                <a:cubicBezTo>
                  <a:pt x="95" y="0"/>
                  <a:pt x="0" y="61"/>
                  <a:pt x="0" y="173"/>
                </a:cubicBezTo>
                <a:cubicBezTo>
                  <a:pt x="0" y="237"/>
                  <a:pt x="38" y="288"/>
                  <a:pt x="101" y="288"/>
                </a:cubicBezTo>
                <a:cubicBezTo>
                  <a:pt x="191" y="288"/>
                  <a:pt x="245" y="221"/>
                  <a:pt x="245" y="212"/>
                </a:cubicBezTo>
                <a:cubicBezTo>
                  <a:pt x="245" y="209"/>
                  <a:pt x="241" y="205"/>
                  <a:pt x="238" y="205"/>
                </a:cubicBezTo>
                <a:cubicBezTo>
                  <a:pt x="234" y="205"/>
                  <a:pt x="232" y="207"/>
                  <a:pt x="229" y="210"/>
                </a:cubicBezTo>
                <a:cubicBezTo>
                  <a:pt x="178" y="273"/>
                  <a:pt x="110" y="273"/>
                  <a:pt x="101" y="273"/>
                </a:cubicBezTo>
                <a:cubicBezTo>
                  <a:pt x="52" y="273"/>
                  <a:pt x="45" y="221"/>
                  <a:pt x="45" y="200"/>
                </a:cubicBezTo>
                <a:cubicBezTo>
                  <a:pt x="45" y="192"/>
                  <a:pt x="47" y="173"/>
                  <a:pt x="56" y="135"/>
                </a:cubicBezTo>
                <a:lnTo>
                  <a:pt x="90" y="135"/>
                </a:lnTo>
                <a:moveTo>
                  <a:pt x="59" y="121"/>
                </a:moveTo>
                <a:cubicBezTo>
                  <a:pt x="85" y="23"/>
                  <a:pt x="151" y="14"/>
                  <a:pt x="167" y="14"/>
                </a:cubicBezTo>
                <a:cubicBezTo>
                  <a:pt x="196" y="14"/>
                  <a:pt x="214" y="32"/>
                  <a:pt x="214" y="54"/>
                </a:cubicBezTo>
                <a:cubicBezTo>
                  <a:pt x="214" y="121"/>
                  <a:pt x="112" y="121"/>
                  <a:pt x="86" y="121"/>
                </a:cubicBezTo>
                <a:lnTo>
                  <a:pt x="59" y="12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06" name="Freeform 66"/>
          <p:cNvSpPr/>
          <p:nvPr/>
        </p:nvSpPr>
        <p:spPr>
          <a:xfrm>
            <a:off x="2166480" y="2407680"/>
            <a:ext cx="49680" cy="108360"/>
          </a:xfrm>
          <a:custGeom>
            <a:avLst/>
            <a:gdLst/>
            <a:ahLst/>
            <a:rect l="0" t="0" r="r" b="b"/>
            <a:pathLst>
              <a:path w="138" h="301">
                <a:moveTo>
                  <a:pt x="124" y="16"/>
                </a:moveTo>
                <a:cubicBezTo>
                  <a:pt x="124" y="9"/>
                  <a:pt x="119" y="0"/>
                  <a:pt x="106" y="0"/>
                </a:cubicBezTo>
                <a:cubicBezTo>
                  <a:pt x="94" y="0"/>
                  <a:pt x="81" y="11"/>
                  <a:pt x="81" y="25"/>
                </a:cubicBezTo>
                <a:cubicBezTo>
                  <a:pt x="81" y="32"/>
                  <a:pt x="86" y="41"/>
                  <a:pt x="99" y="41"/>
                </a:cubicBezTo>
                <a:cubicBezTo>
                  <a:pt x="112" y="41"/>
                  <a:pt x="124" y="29"/>
                  <a:pt x="124" y="16"/>
                </a:cubicBezTo>
                <a:moveTo>
                  <a:pt x="32" y="243"/>
                </a:moveTo>
                <a:cubicBezTo>
                  <a:pt x="31" y="248"/>
                  <a:pt x="29" y="254"/>
                  <a:pt x="29" y="263"/>
                </a:cubicBezTo>
                <a:cubicBezTo>
                  <a:pt x="29" y="282"/>
                  <a:pt x="47" y="300"/>
                  <a:pt x="72" y="300"/>
                </a:cubicBezTo>
                <a:cubicBezTo>
                  <a:pt x="117" y="300"/>
                  <a:pt x="137" y="237"/>
                  <a:pt x="137" y="232"/>
                </a:cubicBezTo>
                <a:cubicBezTo>
                  <a:pt x="137" y="225"/>
                  <a:pt x="130" y="225"/>
                  <a:pt x="130" y="225"/>
                </a:cubicBezTo>
                <a:cubicBezTo>
                  <a:pt x="122" y="225"/>
                  <a:pt x="122" y="228"/>
                  <a:pt x="121" y="234"/>
                </a:cubicBezTo>
                <a:cubicBezTo>
                  <a:pt x="110" y="268"/>
                  <a:pt x="90" y="288"/>
                  <a:pt x="72" y="288"/>
                </a:cubicBezTo>
                <a:cubicBezTo>
                  <a:pt x="63" y="288"/>
                  <a:pt x="61" y="281"/>
                  <a:pt x="61" y="272"/>
                </a:cubicBezTo>
                <a:cubicBezTo>
                  <a:pt x="61" y="261"/>
                  <a:pt x="65" y="254"/>
                  <a:pt x="68" y="243"/>
                </a:cubicBezTo>
                <a:cubicBezTo>
                  <a:pt x="74" y="230"/>
                  <a:pt x="77" y="219"/>
                  <a:pt x="83" y="207"/>
                </a:cubicBezTo>
                <a:cubicBezTo>
                  <a:pt x="86" y="196"/>
                  <a:pt x="103" y="156"/>
                  <a:pt x="104" y="151"/>
                </a:cubicBezTo>
                <a:cubicBezTo>
                  <a:pt x="106" y="146"/>
                  <a:pt x="108" y="140"/>
                  <a:pt x="108" y="137"/>
                </a:cubicBezTo>
                <a:cubicBezTo>
                  <a:pt x="108" y="115"/>
                  <a:pt x="90" y="99"/>
                  <a:pt x="65" y="99"/>
                </a:cubicBezTo>
                <a:cubicBezTo>
                  <a:pt x="20" y="99"/>
                  <a:pt x="0" y="160"/>
                  <a:pt x="0" y="167"/>
                </a:cubicBezTo>
                <a:cubicBezTo>
                  <a:pt x="0" y="173"/>
                  <a:pt x="5" y="173"/>
                  <a:pt x="7" y="173"/>
                </a:cubicBezTo>
                <a:cubicBezTo>
                  <a:pt x="14" y="173"/>
                  <a:pt x="14" y="171"/>
                  <a:pt x="16" y="165"/>
                </a:cubicBezTo>
                <a:cubicBezTo>
                  <a:pt x="27" y="128"/>
                  <a:pt x="47" y="112"/>
                  <a:pt x="63" y="112"/>
                </a:cubicBezTo>
                <a:cubicBezTo>
                  <a:pt x="70" y="112"/>
                  <a:pt x="76" y="115"/>
                  <a:pt x="76" y="128"/>
                </a:cubicBezTo>
                <a:cubicBezTo>
                  <a:pt x="76" y="137"/>
                  <a:pt x="72" y="144"/>
                  <a:pt x="61" y="171"/>
                </a:cubicBezTo>
                <a:lnTo>
                  <a:pt x="32" y="2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07" name="Freeform 67"/>
          <p:cNvSpPr/>
          <p:nvPr/>
        </p:nvSpPr>
        <p:spPr>
          <a:xfrm>
            <a:off x="2233080" y="2401200"/>
            <a:ext cx="72360" cy="114840"/>
          </a:xfrm>
          <a:custGeom>
            <a:avLst/>
            <a:gdLst/>
            <a:ahLst/>
            <a:rect l="0" t="0" r="r" b="b"/>
            <a:pathLst>
              <a:path w="201" h="319">
                <a:moveTo>
                  <a:pt x="200" y="97"/>
                </a:moveTo>
                <a:cubicBezTo>
                  <a:pt x="200" y="50"/>
                  <a:pt x="182" y="0"/>
                  <a:pt x="139" y="0"/>
                </a:cubicBezTo>
                <a:cubicBezTo>
                  <a:pt x="72" y="0"/>
                  <a:pt x="0" y="119"/>
                  <a:pt x="0" y="221"/>
                </a:cubicBezTo>
                <a:cubicBezTo>
                  <a:pt x="0" y="273"/>
                  <a:pt x="20" y="318"/>
                  <a:pt x="61" y="318"/>
                </a:cubicBezTo>
                <a:cubicBezTo>
                  <a:pt x="130" y="318"/>
                  <a:pt x="200" y="196"/>
                  <a:pt x="200" y="97"/>
                </a:cubicBezTo>
                <a:moveTo>
                  <a:pt x="50" y="151"/>
                </a:moveTo>
                <a:cubicBezTo>
                  <a:pt x="74" y="54"/>
                  <a:pt x="112" y="13"/>
                  <a:pt x="139" y="13"/>
                </a:cubicBezTo>
                <a:cubicBezTo>
                  <a:pt x="167" y="13"/>
                  <a:pt x="167" y="61"/>
                  <a:pt x="167" y="70"/>
                </a:cubicBezTo>
                <a:cubicBezTo>
                  <a:pt x="167" y="88"/>
                  <a:pt x="164" y="113"/>
                  <a:pt x="153" y="151"/>
                </a:cubicBezTo>
                <a:lnTo>
                  <a:pt x="50" y="151"/>
                </a:lnTo>
                <a:moveTo>
                  <a:pt x="149" y="167"/>
                </a:moveTo>
                <a:cubicBezTo>
                  <a:pt x="137" y="216"/>
                  <a:pt x="128" y="239"/>
                  <a:pt x="113" y="261"/>
                </a:cubicBezTo>
                <a:cubicBezTo>
                  <a:pt x="99" y="284"/>
                  <a:pt x="81" y="306"/>
                  <a:pt x="63" y="306"/>
                </a:cubicBezTo>
                <a:cubicBezTo>
                  <a:pt x="38" y="306"/>
                  <a:pt x="34" y="272"/>
                  <a:pt x="34" y="248"/>
                </a:cubicBezTo>
                <a:cubicBezTo>
                  <a:pt x="34" y="218"/>
                  <a:pt x="41" y="183"/>
                  <a:pt x="47" y="167"/>
                </a:cubicBezTo>
                <a:lnTo>
                  <a:pt x="149" y="16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08" name="Freeform 68"/>
          <p:cNvSpPr/>
          <p:nvPr/>
        </p:nvSpPr>
        <p:spPr>
          <a:xfrm>
            <a:off x="2339280" y="245160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09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6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6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09" name="Freeform 69"/>
          <p:cNvSpPr/>
          <p:nvPr/>
        </p:nvSpPr>
        <p:spPr>
          <a:xfrm>
            <a:off x="3110400" y="2415600"/>
            <a:ext cx="241920" cy="10080"/>
          </a:xfrm>
          <a:custGeom>
            <a:avLst/>
            <a:gdLst/>
            <a:ahLst/>
            <a:rect l="0" t="0" r="r" b="b"/>
            <a:pathLst>
              <a:path w="672" h="28">
                <a:moveTo>
                  <a:pt x="335" y="27"/>
                </a:moveTo>
                <a:lnTo>
                  <a:pt x="0" y="27"/>
                </a:lnTo>
                <a:lnTo>
                  <a:pt x="0" y="0"/>
                </a:lnTo>
                <a:lnTo>
                  <a:pt x="671" y="0"/>
                </a:lnTo>
                <a:lnTo>
                  <a:pt x="671" y="27"/>
                </a:lnTo>
                <a:lnTo>
                  <a:pt x="335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10" name="Freeform 70"/>
          <p:cNvSpPr/>
          <p:nvPr/>
        </p:nvSpPr>
        <p:spPr>
          <a:xfrm>
            <a:off x="3123360" y="245160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09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6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6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11" name="Freeform 71"/>
          <p:cNvSpPr/>
          <p:nvPr/>
        </p:nvSpPr>
        <p:spPr>
          <a:xfrm>
            <a:off x="3295080" y="2452320"/>
            <a:ext cx="41040" cy="83160"/>
          </a:xfrm>
          <a:custGeom>
            <a:avLst/>
            <a:gdLst/>
            <a:ahLst/>
            <a:rect l="0" t="0" r="r" b="b"/>
            <a:pathLst>
              <a:path w="114" h="231">
                <a:moveTo>
                  <a:pt x="108" y="40"/>
                </a:moveTo>
                <a:cubicBezTo>
                  <a:pt x="112" y="31"/>
                  <a:pt x="113" y="27"/>
                  <a:pt x="113" y="25"/>
                </a:cubicBezTo>
                <a:cubicBezTo>
                  <a:pt x="113" y="11"/>
                  <a:pt x="101" y="0"/>
                  <a:pt x="86" y="0"/>
                </a:cubicBezTo>
                <a:cubicBezTo>
                  <a:pt x="68" y="0"/>
                  <a:pt x="63" y="14"/>
                  <a:pt x="61" y="22"/>
                </a:cubicBezTo>
                <a:lnTo>
                  <a:pt x="2" y="214"/>
                </a:lnTo>
                <a:cubicBezTo>
                  <a:pt x="2" y="216"/>
                  <a:pt x="0" y="221"/>
                  <a:pt x="0" y="221"/>
                </a:cubicBezTo>
                <a:cubicBezTo>
                  <a:pt x="0" y="227"/>
                  <a:pt x="14" y="230"/>
                  <a:pt x="18" y="230"/>
                </a:cubicBezTo>
                <a:cubicBezTo>
                  <a:pt x="20" y="230"/>
                  <a:pt x="22" y="230"/>
                  <a:pt x="23" y="223"/>
                </a:cubicBezTo>
                <a:lnTo>
                  <a:pt x="108" y="4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12" name="Freeform 72"/>
          <p:cNvSpPr/>
          <p:nvPr/>
        </p:nvSpPr>
        <p:spPr>
          <a:xfrm>
            <a:off x="3427920" y="2523600"/>
            <a:ext cx="152640" cy="54000"/>
          </a:xfrm>
          <a:custGeom>
            <a:avLst/>
            <a:gdLst/>
            <a:ahLst/>
            <a:rect l="0" t="0" r="r" b="b"/>
            <a:pathLst>
              <a:path w="424" h="150">
                <a:moveTo>
                  <a:pt x="401" y="25"/>
                </a:moveTo>
                <a:cubicBezTo>
                  <a:pt x="410" y="25"/>
                  <a:pt x="423" y="25"/>
                  <a:pt x="423" y="13"/>
                </a:cubicBezTo>
                <a:cubicBezTo>
                  <a:pt x="423" y="0"/>
                  <a:pt x="410" y="0"/>
                  <a:pt x="401" y="0"/>
                </a:cubicBezTo>
                <a:lnTo>
                  <a:pt x="22" y="0"/>
                </a:lnTo>
                <a:cubicBezTo>
                  <a:pt x="13" y="0"/>
                  <a:pt x="0" y="0"/>
                  <a:pt x="0" y="13"/>
                </a:cubicBezTo>
                <a:cubicBezTo>
                  <a:pt x="0" y="25"/>
                  <a:pt x="13" y="25"/>
                  <a:pt x="22" y="25"/>
                </a:cubicBezTo>
                <a:lnTo>
                  <a:pt x="401" y="25"/>
                </a:lnTo>
                <a:moveTo>
                  <a:pt x="401" y="149"/>
                </a:moveTo>
                <a:cubicBezTo>
                  <a:pt x="410" y="149"/>
                  <a:pt x="423" y="149"/>
                  <a:pt x="423" y="137"/>
                </a:cubicBezTo>
                <a:cubicBezTo>
                  <a:pt x="423" y="124"/>
                  <a:pt x="410" y="124"/>
                  <a:pt x="401" y="124"/>
                </a:cubicBezTo>
                <a:lnTo>
                  <a:pt x="22" y="124"/>
                </a:lnTo>
                <a:cubicBezTo>
                  <a:pt x="13" y="124"/>
                  <a:pt x="0" y="124"/>
                  <a:pt x="0" y="137"/>
                </a:cubicBezTo>
                <a:cubicBezTo>
                  <a:pt x="0" y="149"/>
                  <a:pt x="13" y="149"/>
                  <a:pt x="22" y="149"/>
                </a:cubicBezTo>
                <a:lnTo>
                  <a:pt x="401" y="1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13" name="Freeform 73"/>
          <p:cNvSpPr/>
          <p:nvPr/>
        </p:nvSpPr>
        <p:spPr>
          <a:xfrm>
            <a:off x="3665880" y="2506680"/>
            <a:ext cx="88560" cy="104040"/>
          </a:xfrm>
          <a:custGeom>
            <a:avLst/>
            <a:gdLst/>
            <a:ahLst/>
            <a:rect l="0" t="0" r="r" b="b"/>
            <a:pathLst>
              <a:path w="246" h="289">
                <a:moveTo>
                  <a:pt x="90" y="135"/>
                </a:moveTo>
                <a:cubicBezTo>
                  <a:pt x="108" y="135"/>
                  <a:pt x="155" y="133"/>
                  <a:pt x="187" y="119"/>
                </a:cubicBezTo>
                <a:cubicBezTo>
                  <a:pt x="232" y="101"/>
                  <a:pt x="236" y="63"/>
                  <a:pt x="236" y="54"/>
                </a:cubicBezTo>
                <a:cubicBezTo>
                  <a:pt x="236" y="27"/>
                  <a:pt x="211" y="0"/>
                  <a:pt x="167" y="0"/>
                </a:cubicBezTo>
                <a:cubicBezTo>
                  <a:pt x="95" y="0"/>
                  <a:pt x="0" y="61"/>
                  <a:pt x="0" y="173"/>
                </a:cubicBezTo>
                <a:cubicBezTo>
                  <a:pt x="0" y="237"/>
                  <a:pt x="38" y="288"/>
                  <a:pt x="101" y="288"/>
                </a:cubicBezTo>
                <a:cubicBezTo>
                  <a:pt x="191" y="288"/>
                  <a:pt x="245" y="221"/>
                  <a:pt x="245" y="212"/>
                </a:cubicBezTo>
                <a:cubicBezTo>
                  <a:pt x="245" y="209"/>
                  <a:pt x="241" y="205"/>
                  <a:pt x="238" y="205"/>
                </a:cubicBezTo>
                <a:cubicBezTo>
                  <a:pt x="234" y="205"/>
                  <a:pt x="232" y="207"/>
                  <a:pt x="229" y="210"/>
                </a:cubicBezTo>
                <a:cubicBezTo>
                  <a:pt x="178" y="273"/>
                  <a:pt x="110" y="273"/>
                  <a:pt x="101" y="273"/>
                </a:cubicBezTo>
                <a:cubicBezTo>
                  <a:pt x="52" y="273"/>
                  <a:pt x="45" y="221"/>
                  <a:pt x="45" y="200"/>
                </a:cubicBezTo>
                <a:cubicBezTo>
                  <a:pt x="45" y="192"/>
                  <a:pt x="47" y="173"/>
                  <a:pt x="56" y="135"/>
                </a:cubicBezTo>
                <a:lnTo>
                  <a:pt x="90" y="135"/>
                </a:lnTo>
                <a:moveTo>
                  <a:pt x="59" y="121"/>
                </a:moveTo>
                <a:cubicBezTo>
                  <a:pt x="85" y="23"/>
                  <a:pt x="151" y="14"/>
                  <a:pt x="167" y="14"/>
                </a:cubicBezTo>
                <a:cubicBezTo>
                  <a:pt x="196" y="14"/>
                  <a:pt x="214" y="32"/>
                  <a:pt x="214" y="54"/>
                </a:cubicBezTo>
                <a:cubicBezTo>
                  <a:pt x="214" y="121"/>
                  <a:pt x="112" y="121"/>
                  <a:pt x="86" y="121"/>
                </a:cubicBezTo>
                <a:lnTo>
                  <a:pt x="59" y="12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14" name="Freeform 74"/>
          <p:cNvSpPr/>
          <p:nvPr/>
        </p:nvSpPr>
        <p:spPr>
          <a:xfrm>
            <a:off x="3778560" y="2469240"/>
            <a:ext cx="108720" cy="8640"/>
          </a:xfrm>
          <a:custGeom>
            <a:avLst/>
            <a:gdLst/>
            <a:ahLst/>
            <a:rect l="0" t="0" r="r" b="b"/>
            <a:pathLst>
              <a:path w="302" h="24">
                <a:moveTo>
                  <a:pt x="283" y="23"/>
                </a:moveTo>
                <a:cubicBezTo>
                  <a:pt x="290" y="23"/>
                  <a:pt x="301" y="23"/>
                  <a:pt x="301" y="13"/>
                </a:cubicBezTo>
                <a:cubicBezTo>
                  <a:pt x="301" y="0"/>
                  <a:pt x="292" y="0"/>
                  <a:pt x="283" y="0"/>
                </a:cubicBezTo>
                <a:lnTo>
                  <a:pt x="18" y="0"/>
                </a:lnTo>
                <a:cubicBezTo>
                  <a:pt x="11" y="0"/>
                  <a:pt x="0" y="0"/>
                  <a:pt x="0" y="11"/>
                </a:cubicBezTo>
                <a:cubicBezTo>
                  <a:pt x="0" y="23"/>
                  <a:pt x="11" y="23"/>
                  <a:pt x="18" y="23"/>
                </a:cubicBezTo>
                <a:lnTo>
                  <a:pt x="283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15" name="Freeform 75"/>
          <p:cNvSpPr/>
          <p:nvPr/>
        </p:nvSpPr>
        <p:spPr>
          <a:xfrm>
            <a:off x="3911400" y="2407680"/>
            <a:ext cx="49680" cy="108360"/>
          </a:xfrm>
          <a:custGeom>
            <a:avLst/>
            <a:gdLst/>
            <a:ahLst/>
            <a:rect l="0" t="0" r="r" b="b"/>
            <a:pathLst>
              <a:path w="138" h="301">
                <a:moveTo>
                  <a:pt x="124" y="16"/>
                </a:moveTo>
                <a:cubicBezTo>
                  <a:pt x="124" y="9"/>
                  <a:pt x="119" y="0"/>
                  <a:pt x="106" y="0"/>
                </a:cubicBezTo>
                <a:cubicBezTo>
                  <a:pt x="94" y="0"/>
                  <a:pt x="81" y="11"/>
                  <a:pt x="81" y="25"/>
                </a:cubicBezTo>
                <a:cubicBezTo>
                  <a:pt x="81" y="32"/>
                  <a:pt x="86" y="41"/>
                  <a:pt x="99" y="41"/>
                </a:cubicBezTo>
                <a:cubicBezTo>
                  <a:pt x="112" y="41"/>
                  <a:pt x="124" y="29"/>
                  <a:pt x="124" y="16"/>
                </a:cubicBezTo>
                <a:moveTo>
                  <a:pt x="32" y="243"/>
                </a:moveTo>
                <a:cubicBezTo>
                  <a:pt x="31" y="248"/>
                  <a:pt x="29" y="254"/>
                  <a:pt x="29" y="263"/>
                </a:cubicBezTo>
                <a:cubicBezTo>
                  <a:pt x="29" y="282"/>
                  <a:pt x="47" y="300"/>
                  <a:pt x="72" y="300"/>
                </a:cubicBezTo>
                <a:cubicBezTo>
                  <a:pt x="117" y="300"/>
                  <a:pt x="137" y="237"/>
                  <a:pt x="137" y="232"/>
                </a:cubicBezTo>
                <a:cubicBezTo>
                  <a:pt x="137" y="225"/>
                  <a:pt x="130" y="225"/>
                  <a:pt x="130" y="225"/>
                </a:cubicBezTo>
                <a:cubicBezTo>
                  <a:pt x="122" y="225"/>
                  <a:pt x="122" y="228"/>
                  <a:pt x="121" y="234"/>
                </a:cubicBezTo>
                <a:cubicBezTo>
                  <a:pt x="110" y="268"/>
                  <a:pt x="90" y="288"/>
                  <a:pt x="72" y="288"/>
                </a:cubicBezTo>
                <a:cubicBezTo>
                  <a:pt x="63" y="288"/>
                  <a:pt x="61" y="281"/>
                  <a:pt x="61" y="272"/>
                </a:cubicBezTo>
                <a:cubicBezTo>
                  <a:pt x="61" y="261"/>
                  <a:pt x="65" y="254"/>
                  <a:pt x="68" y="243"/>
                </a:cubicBezTo>
                <a:cubicBezTo>
                  <a:pt x="74" y="230"/>
                  <a:pt x="77" y="219"/>
                  <a:pt x="83" y="207"/>
                </a:cubicBezTo>
                <a:cubicBezTo>
                  <a:pt x="86" y="196"/>
                  <a:pt x="103" y="156"/>
                  <a:pt x="104" y="151"/>
                </a:cubicBezTo>
                <a:cubicBezTo>
                  <a:pt x="106" y="146"/>
                  <a:pt x="108" y="140"/>
                  <a:pt x="108" y="137"/>
                </a:cubicBezTo>
                <a:cubicBezTo>
                  <a:pt x="108" y="115"/>
                  <a:pt x="90" y="99"/>
                  <a:pt x="65" y="99"/>
                </a:cubicBezTo>
                <a:cubicBezTo>
                  <a:pt x="20" y="99"/>
                  <a:pt x="0" y="160"/>
                  <a:pt x="0" y="167"/>
                </a:cubicBezTo>
                <a:cubicBezTo>
                  <a:pt x="0" y="173"/>
                  <a:pt x="5" y="173"/>
                  <a:pt x="7" y="173"/>
                </a:cubicBezTo>
                <a:cubicBezTo>
                  <a:pt x="14" y="173"/>
                  <a:pt x="14" y="171"/>
                  <a:pt x="16" y="165"/>
                </a:cubicBezTo>
                <a:cubicBezTo>
                  <a:pt x="27" y="128"/>
                  <a:pt x="47" y="112"/>
                  <a:pt x="63" y="112"/>
                </a:cubicBezTo>
                <a:cubicBezTo>
                  <a:pt x="70" y="112"/>
                  <a:pt x="76" y="115"/>
                  <a:pt x="76" y="128"/>
                </a:cubicBezTo>
                <a:cubicBezTo>
                  <a:pt x="76" y="137"/>
                  <a:pt x="72" y="144"/>
                  <a:pt x="61" y="171"/>
                </a:cubicBezTo>
                <a:lnTo>
                  <a:pt x="32" y="2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16" name="Freeform 76"/>
          <p:cNvSpPr/>
          <p:nvPr/>
        </p:nvSpPr>
        <p:spPr>
          <a:xfrm>
            <a:off x="3978360" y="2401200"/>
            <a:ext cx="72360" cy="114840"/>
          </a:xfrm>
          <a:custGeom>
            <a:avLst/>
            <a:gdLst/>
            <a:ahLst/>
            <a:rect l="0" t="0" r="r" b="b"/>
            <a:pathLst>
              <a:path w="201" h="319">
                <a:moveTo>
                  <a:pt x="200" y="97"/>
                </a:moveTo>
                <a:cubicBezTo>
                  <a:pt x="200" y="50"/>
                  <a:pt x="182" y="0"/>
                  <a:pt x="139" y="0"/>
                </a:cubicBezTo>
                <a:cubicBezTo>
                  <a:pt x="72" y="0"/>
                  <a:pt x="0" y="119"/>
                  <a:pt x="0" y="221"/>
                </a:cubicBezTo>
                <a:cubicBezTo>
                  <a:pt x="0" y="273"/>
                  <a:pt x="20" y="318"/>
                  <a:pt x="61" y="318"/>
                </a:cubicBezTo>
                <a:cubicBezTo>
                  <a:pt x="130" y="318"/>
                  <a:pt x="200" y="196"/>
                  <a:pt x="200" y="97"/>
                </a:cubicBezTo>
                <a:moveTo>
                  <a:pt x="50" y="151"/>
                </a:moveTo>
                <a:cubicBezTo>
                  <a:pt x="74" y="54"/>
                  <a:pt x="112" y="13"/>
                  <a:pt x="139" y="13"/>
                </a:cubicBezTo>
                <a:cubicBezTo>
                  <a:pt x="167" y="13"/>
                  <a:pt x="167" y="61"/>
                  <a:pt x="167" y="70"/>
                </a:cubicBezTo>
                <a:cubicBezTo>
                  <a:pt x="167" y="88"/>
                  <a:pt x="164" y="113"/>
                  <a:pt x="153" y="151"/>
                </a:cubicBezTo>
                <a:lnTo>
                  <a:pt x="50" y="151"/>
                </a:lnTo>
                <a:moveTo>
                  <a:pt x="149" y="167"/>
                </a:moveTo>
                <a:cubicBezTo>
                  <a:pt x="137" y="216"/>
                  <a:pt x="128" y="239"/>
                  <a:pt x="113" y="261"/>
                </a:cubicBezTo>
                <a:cubicBezTo>
                  <a:pt x="99" y="284"/>
                  <a:pt x="81" y="306"/>
                  <a:pt x="63" y="306"/>
                </a:cubicBezTo>
                <a:cubicBezTo>
                  <a:pt x="38" y="306"/>
                  <a:pt x="34" y="272"/>
                  <a:pt x="34" y="248"/>
                </a:cubicBezTo>
                <a:cubicBezTo>
                  <a:pt x="34" y="218"/>
                  <a:pt x="41" y="183"/>
                  <a:pt x="47" y="167"/>
                </a:cubicBezTo>
                <a:lnTo>
                  <a:pt x="149" y="16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17" name="Freeform 77"/>
          <p:cNvSpPr/>
          <p:nvPr/>
        </p:nvSpPr>
        <p:spPr>
          <a:xfrm>
            <a:off x="4071600" y="2415600"/>
            <a:ext cx="177840" cy="10080"/>
          </a:xfrm>
          <a:custGeom>
            <a:avLst/>
            <a:gdLst/>
            <a:ahLst/>
            <a:rect l="0" t="0" r="r" b="b"/>
            <a:pathLst>
              <a:path w="494" h="28">
                <a:moveTo>
                  <a:pt x="247" y="27"/>
                </a:moveTo>
                <a:lnTo>
                  <a:pt x="0" y="27"/>
                </a:lnTo>
                <a:lnTo>
                  <a:pt x="0" y="0"/>
                </a:lnTo>
                <a:lnTo>
                  <a:pt x="493" y="0"/>
                </a:lnTo>
                <a:lnTo>
                  <a:pt x="493" y="27"/>
                </a:lnTo>
                <a:lnTo>
                  <a:pt x="247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18" name="Freeform 78"/>
          <p:cNvSpPr/>
          <p:nvPr/>
        </p:nvSpPr>
        <p:spPr>
          <a:xfrm>
            <a:off x="4084560" y="245160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09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6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6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19" name="Freeform 79"/>
          <p:cNvSpPr/>
          <p:nvPr/>
        </p:nvSpPr>
        <p:spPr>
          <a:xfrm>
            <a:off x="2363760" y="4053960"/>
            <a:ext cx="4776840" cy="572040"/>
          </a:xfrm>
          <a:custGeom>
            <a:avLst/>
            <a:gdLst/>
            <a:ahLst/>
            <a:rect l="0" t="0" r="r" b="b"/>
            <a:pathLst>
              <a:path w="13269" h="1589">
                <a:moveTo>
                  <a:pt x="6633" y="1588"/>
                </a:moveTo>
                <a:lnTo>
                  <a:pt x="0" y="1588"/>
                </a:lnTo>
                <a:lnTo>
                  <a:pt x="0" y="0"/>
                </a:lnTo>
                <a:lnTo>
                  <a:pt x="13268" y="0"/>
                </a:lnTo>
                <a:lnTo>
                  <a:pt x="13268" y="1588"/>
                </a:lnTo>
                <a:lnTo>
                  <a:pt x="6633" y="158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1820" name="Freeform 80"/>
          <p:cNvSpPr/>
          <p:nvPr/>
        </p:nvSpPr>
        <p:spPr>
          <a:xfrm>
            <a:off x="2376720" y="4325040"/>
            <a:ext cx="152640" cy="54000"/>
          </a:xfrm>
          <a:custGeom>
            <a:avLst/>
            <a:gdLst/>
            <a:ahLst/>
            <a:rect l="0" t="0" r="r" b="b"/>
            <a:pathLst>
              <a:path w="424" h="150">
                <a:moveTo>
                  <a:pt x="401" y="25"/>
                </a:moveTo>
                <a:cubicBezTo>
                  <a:pt x="410" y="25"/>
                  <a:pt x="423" y="25"/>
                  <a:pt x="423" y="13"/>
                </a:cubicBezTo>
                <a:cubicBezTo>
                  <a:pt x="423" y="0"/>
                  <a:pt x="410" y="0"/>
                  <a:pt x="401" y="0"/>
                </a:cubicBezTo>
                <a:lnTo>
                  <a:pt x="22" y="0"/>
                </a:lnTo>
                <a:cubicBezTo>
                  <a:pt x="13" y="0"/>
                  <a:pt x="0" y="0"/>
                  <a:pt x="0" y="13"/>
                </a:cubicBezTo>
                <a:cubicBezTo>
                  <a:pt x="0" y="25"/>
                  <a:pt x="13" y="25"/>
                  <a:pt x="22" y="25"/>
                </a:cubicBezTo>
                <a:lnTo>
                  <a:pt x="401" y="25"/>
                </a:lnTo>
                <a:moveTo>
                  <a:pt x="401" y="149"/>
                </a:moveTo>
                <a:cubicBezTo>
                  <a:pt x="410" y="149"/>
                  <a:pt x="423" y="149"/>
                  <a:pt x="423" y="137"/>
                </a:cubicBezTo>
                <a:cubicBezTo>
                  <a:pt x="423" y="124"/>
                  <a:pt x="410" y="124"/>
                  <a:pt x="401" y="124"/>
                </a:cubicBezTo>
                <a:lnTo>
                  <a:pt x="22" y="124"/>
                </a:lnTo>
                <a:cubicBezTo>
                  <a:pt x="13" y="124"/>
                  <a:pt x="0" y="124"/>
                  <a:pt x="0" y="137"/>
                </a:cubicBezTo>
                <a:cubicBezTo>
                  <a:pt x="0" y="149"/>
                  <a:pt x="13" y="149"/>
                  <a:pt x="22" y="149"/>
                </a:cubicBezTo>
                <a:lnTo>
                  <a:pt x="401" y="1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21" name="Freeform 81"/>
          <p:cNvSpPr/>
          <p:nvPr/>
        </p:nvSpPr>
        <p:spPr>
          <a:xfrm>
            <a:off x="2661120" y="4078440"/>
            <a:ext cx="60480" cy="547560"/>
          </a:xfrm>
          <a:custGeom>
            <a:avLst/>
            <a:gdLst/>
            <a:ahLst/>
            <a:rect l="0" t="0" r="r" b="b"/>
            <a:pathLst>
              <a:path w="168" h="1521">
                <a:moveTo>
                  <a:pt x="0" y="1520"/>
                </a:moveTo>
                <a:lnTo>
                  <a:pt x="167" y="1520"/>
                </a:lnTo>
                <a:lnTo>
                  <a:pt x="167" y="1485"/>
                </a:lnTo>
                <a:lnTo>
                  <a:pt x="36" y="1485"/>
                </a:lnTo>
                <a:lnTo>
                  <a:pt x="36" y="34"/>
                </a:lnTo>
                <a:lnTo>
                  <a:pt x="167" y="34"/>
                </a:lnTo>
                <a:lnTo>
                  <a:pt x="167" y="0"/>
                </a:lnTo>
                <a:lnTo>
                  <a:pt x="0" y="0"/>
                </a:lnTo>
                <a:lnTo>
                  <a:pt x="0" y="152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22" name="Freeform 82"/>
          <p:cNvSpPr/>
          <p:nvPr/>
        </p:nvSpPr>
        <p:spPr>
          <a:xfrm>
            <a:off x="2734920" y="4169160"/>
            <a:ext cx="88560" cy="104040"/>
          </a:xfrm>
          <a:custGeom>
            <a:avLst/>
            <a:gdLst/>
            <a:ahLst/>
            <a:rect l="0" t="0" r="r" b="b"/>
            <a:pathLst>
              <a:path w="246" h="289">
                <a:moveTo>
                  <a:pt x="90" y="135"/>
                </a:moveTo>
                <a:cubicBezTo>
                  <a:pt x="108" y="135"/>
                  <a:pt x="155" y="133"/>
                  <a:pt x="187" y="119"/>
                </a:cubicBezTo>
                <a:cubicBezTo>
                  <a:pt x="232" y="101"/>
                  <a:pt x="236" y="63"/>
                  <a:pt x="236" y="54"/>
                </a:cubicBezTo>
                <a:cubicBezTo>
                  <a:pt x="236" y="27"/>
                  <a:pt x="211" y="0"/>
                  <a:pt x="167" y="0"/>
                </a:cubicBezTo>
                <a:cubicBezTo>
                  <a:pt x="95" y="0"/>
                  <a:pt x="0" y="61"/>
                  <a:pt x="0" y="173"/>
                </a:cubicBezTo>
                <a:cubicBezTo>
                  <a:pt x="0" y="238"/>
                  <a:pt x="38" y="288"/>
                  <a:pt x="101" y="288"/>
                </a:cubicBezTo>
                <a:cubicBezTo>
                  <a:pt x="191" y="288"/>
                  <a:pt x="245" y="221"/>
                  <a:pt x="245" y="212"/>
                </a:cubicBezTo>
                <a:cubicBezTo>
                  <a:pt x="245" y="209"/>
                  <a:pt x="241" y="205"/>
                  <a:pt x="238" y="205"/>
                </a:cubicBezTo>
                <a:cubicBezTo>
                  <a:pt x="234" y="205"/>
                  <a:pt x="232" y="207"/>
                  <a:pt x="229" y="211"/>
                </a:cubicBezTo>
                <a:cubicBezTo>
                  <a:pt x="178" y="274"/>
                  <a:pt x="110" y="274"/>
                  <a:pt x="101" y="274"/>
                </a:cubicBezTo>
                <a:cubicBezTo>
                  <a:pt x="52" y="274"/>
                  <a:pt x="45" y="221"/>
                  <a:pt x="45" y="200"/>
                </a:cubicBezTo>
                <a:cubicBezTo>
                  <a:pt x="45" y="193"/>
                  <a:pt x="47" y="173"/>
                  <a:pt x="56" y="135"/>
                </a:cubicBezTo>
                <a:lnTo>
                  <a:pt x="90" y="135"/>
                </a:lnTo>
                <a:moveTo>
                  <a:pt x="59" y="121"/>
                </a:moveTo>
                <a:cubicBezTo>
                  <a:pt x="85" y="23"/>
                  <a:pt x="151" y="14"/>
                  <a:pt x="167" y="14"/>
                </a:cubicBezTo>
                <a:cubicBezTo>
                  <a:pt x="196" y="14"/>
                  <a:pt x="214" y="32"/>
                  <a:pt x="214" y="54"/>
                </a:cubicBezTo>
                <a:cubicBezTo>
                  <a:pt x="214" y="121"/>
                  <a:pt x="112" y="121"/>
                  <a:pt x="86" y="121"/>
                </a:cubicBezTo>
                <a:lnTo>
                  <a:pt x="59" y="12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23" name="Freeform 83"/>
          <p:cNvSpPr/>
          <p:nvPr/>
        </p:nvSpPr>
        <p:spPr>
          <a:xfrm>
            <a:off x="2838240" y="4081320"/>
            <a:ext cx="49680" cy="108720"/>
          </a:xfrm>
          <a:custGeom>
            <a:avLst/>
            <a:gdLst/>
            <a:ahLst/>
            <a:rect l="0" t="0" r="r" b="b"/>
            <a:pathLst>
              <a:path w="138" h="302">
                <a:moveTo>
                  <a:pt x="124" y="16"/>
                </a:moveTo>
                <a:cubicBezTo>
                  <a:pt x="124" y="9"/>
                  <a:pt x="119" y="0"/>
                  <a:pt x="106" y="0"/>
                </a:cubicBezTo>
                <a:cubicBezTo>
                  <a:pt x="94" y="0"/>
                  <a:pt x="81" y="11"/>
                  <a:pt x="81" y="25"/>
                </a:cubicBezTo>
                <a:cubicBezTo>
                  <a:pt x="81" y="32"/>
                  <a:pt x="86" y="41"/>
                  <a:pt x="99" y="41"/>
                </a:cubicBezTo>
                <a:cubicBezTo>
                  <a:pt x="112" y="41"/>
                  <a:pt x="124" y="29"/>
                  <a:pt x="124" y="16"/>
                </a:cubicBezTo>
                <a:moveTo>
                  <a:pt x="32" y="243"/>
                </a:moveTo>
                <a:cubicBezTo>
                  <a:pt x="31" y="248"/>
                  <a:pt x="29" y="254"/>
                  <a:pt x="29" y="263"/>
                </a:cubicBezTo>
                <a:cubicBezTo>
                  <a:pt x="29" y="283"/>
                  <a:pt x="47" y="301"/>
                  <a:pt x="72" y="301"/>
                </a:cubicBezTo>
                <a:cubicBezTo>
                  <a:pt x="117" y="301"/>
                  <a:pt x="137" y="238"/>
                  <a:pt x="137" y="232"/>
                </a:cubicBezTo>
                <a:cubicBezTo>
                  <a:pt x="137" y="225"/>
                  <a:pt x="130" y="225"/>
                  <a:pt x="130" y="225"/>
                </a:cubicBezTo>
                <a:cubicBezTo>
                  <a:pt x="122" y="225"/>
                  <a:pt x="122" y="229"/>
                  <a:pt x="121" y="234"/>
                </a:cubicBezTo>
                <a:cubicBezTo>
                  <a:pt x="110" y="268"/>
                  <a:pt x="90" y="288"/>
                  <a:pt x="72" y="288"/>
                </a:cubicBezTo>
                <a:cubicBezTo>
                  <a:pt x="63" y="288"/>
                  <a:pt x="61" y="281"/>
                  <a:pt x="61" y="272"/>
                </a:cubicBezTo>
                <a:cubicBezTo>
                  <a:pt x="61" y="261"/>
                  <a:pt x="65" y="254"/>
                  <a:pt x="68" y="243"/>
                </a:cubicBezTo>
                <a:cubicBezTo>
                  <a:pt x="74" y="230"/>
                  <a:pt x="77" y="220"/>
                  <a:pt x="83" y="207"/>
                </a:cubicBezTo>
                <a:cubicBezTo>
                  <a:pt x="86" y="196"/>
                  <a:pt x="103" y="157"/>
                  <a:pt x="104" y="151"/>
                </a:cubicBezTo>
                <a:cubicBezTo>
                  <a:pt x="106" y="146"/>
                  <a:pt x="108" y="140"/>
                  <a:pt x="108" y="137"/>
                </a:cubicBezTo>
                <a:cubicBezTo>
                  <a:pt x="108" y="115"/>
                  <a:pt x="90" y="99"/>
                  <a:pt x="65" y="99"/>
                </a:cubicBezTo>
                <a:cubicBezTo>
                  <a:pt x="20" y="99"/>
                  <a:pt x="0" y="160"/>
                  <a:pt x="0" y="167"/>
                </a:cubicBezTo>
                <a:cubicBezTo>
                  <a:pt x="0" y="173"/>
                  <a:pt x="5" y="173"/>
                  <a:pt x="7" y="173"/>
                </a:cubicBezTo>
                <a:cubicBezTo>
                  <a:pt x="14" y="173"/>
                  <a:pt x="14" y="171"/>
                  <a:pt x="16" y="166"/>
                </a:cubicBezTo>
                <a:cubicBezTo>
                  <a:pt x="27" y="128"/>
                  <a:pt x="47" y="112"/>
                  <a:pt x="63" y="112"/>
                </a:cubicBezTo>
                <a:cubicBezTo>
                  <a:pt x="70" y="112"/>
                  <a:pt x="76" y="115"/>
                  <a:pt x="76" y="128"/>
                </a:cubicBezTo>
                <a:cubicBezTo>
                  <a:pt x="76" y="137"/>
                  <a:pt x="72" y="144"/>
                  <a:pt x="61" y="171"/>
                </a:cubicBezTo>
                <a:lnTo>
                  <a:pt x="32" y="2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24" name="Freeform 84"/>
          <p:cNvSpPr/>
          <p:nvPr/>
        </p:nvSpPr>
        <p:spPr>
          <a:xfrm>
            <a:off x="2904840" y="4074840"/>
            <a:ext cx="72360" cy="115200"/>
          </a:xfrm>
          <a:custGeom>
            <a:avLst/>
            <a:gdLst/>
            <a:ahLst/>
            <a:rect l="0" t="0" r="r" b="b"/>
            <a:pathLst>
              <a:path w="201" h="320">
                <a:moveTo>
                  <a:pt x="200" y="97"/>
                </a:moveTo>
                <a:cubicBezTo>
                  <a:pt x="200" y="50"/>
                  <a:pt x="182" y="0"/>
                  <a:pt x="139" y="0"/>
                </a:cubicBezTo>
                <a:cubicBezTo>
                  <a:pt x="72" y="0"/>
                  <a:pt x="0" y="119"/>
                  <a:pt x="0" y="221"/>
                </a:cubicBezTo>
                <a:cubicBezTo>
                  <a:pt x="0" y="274"/>
                  <a:pt x="20" y="319"/>
                  <a:pt x="61" y="319"/>
                </a:cubicBezTo>
                <a:cubicBezTo>
                  <a:pt x="130" y="319"/>
                  <a:pt x="200" y="196"/>
                  <a:pt x="200" y="97"/>
                </a:cubicBezTo>
                <a:moveTo>
                  <a:pt x="50" y="151"/>
                </a:moveTo>
                <a:cubicBezTo>
                  <a:pt x="74" y="54"/>
                  <a:pt x="112" y="13"/>
                  <a:pt x="139" y="13"/>
                </a:cubicBezTo>
                <a:cubicBezTo>
                  <a:pt x="167" y="13"/>
                  <a:pt x="167" y="61"/>
                  <a:pt x="167" y="70"/>
                </a:cubicBezTo>
                <a:cubicBezTo>
                  <a:pt x="167" y="88"/>
                  <a:pt x="164" y="113"/>
                  <a:pt x="153" y="151"/>
                </a:cubicBezTo>
                <a:lnTo>
                  <a:pt x="50" y="151"/>
                </a:lnTo>
                <a:moveTo>
                  <a:pt x="149" y="167"/>
                </a:moveTo>
                <a:cubicBezTo>
                  <a:pt x="137" y="216"/>
                  <a:pt x="128" y="239"/>
                  <a:pt x="113" y="261"/>
                </a:cubicBezTo>
                <a:cubicBezTo>
                  <a:pt x="99" y="284"/>
                  <a:pt x="81" y="306"/>
                  <a:pt x="63" y="306"/>
                </a:cubicBezTo>
                <a:cubicBezTo>
                  <a:pt x="38" y="306"/>
                  <a:pt x="34" y="272"/>
                  <a:pt x="34" y="248"/>
                </a:cubicBezTo>
                <a:cubicBezTo>
                  <a:pt x="34" y="218"/>
                  <a:pt x="41" y="184"/>
                  <a:pt x="47" y="167"/>
                </a:cubicBezTo>
                <a:lnTo>
                  <a:pt x="149" y="16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25" name="Freeform 85"/>
          <p:cNvSpPr/>
          <p:nvPr/>
        </p:nvSpPr>
        <p:spPr>
          <a:xfrm>
            <a:off x="3385800" y="4118040"/>
            <a:ext cx="96840" cy="158040"/>
          </a:xfrm>
          <a:custGeom>
            <a:avLst/>
            <a:gdLst/>
            <a:ahLst/>
            <a:rect l="0" t="0" r="r" b="b"/>
            <a:pathLst>
              <a:path w="269" h="439">
                <a:moveTo>
                  <a:pt x="268" y="220"/>
                </a:moveTo>
                <a:cubicBezTo>
                  <a:pt x="268" y="169"/>
                  <a:pt x="265" y="119"/>
                  <a:pt x="243" y="72"/>
                </a:cubicBezTo>
                <a:cubicBezTo>
                  <a:pt x="214" y="11"/>
                  <a:pt x="162" y="0"/>
                  <a:pt x="135" y="0"/>
                </a:cubicBezTo>
                <a:cubicBezTo>
                  <a:pt x="95" y="0"/>
                  <a:pt x="50" y="16"/>
                  <a:pt x="23" y="76"/>
                </a:cubicBezTo>
                <a:cubicBezTo>
                  <a:pt x="4" y="119"/>
                  <a:pt x="0" y="169"/>
                  <a:pt x="0" y="220"/>
                </a:cubicBezTo>
                <a:cubicBezTo>
                  <a:pt x="0" y="268"/>
                  <a:pt x="2" y="324"/>
                  <a:pt x="29" y="373"/>
                </a:cubicBezTo>
                <a:cubicBezTo>
                  <a:pt x="56" y="425"/>
                  <a:pt x="103" y="438"/>
                  <a:pt x="133" y="438"/>
                </a:cubicBezTo>
                <a:cubicBezTo>
                  <a:pt x="167" y="438"/>
                  <a:pt x="216" y="423"/>
                  <a:pt x="245" y="364"/>
                </a:cubicBezTo>
                <a:cubicBezTo>
                  <a:pt x="265" y="320"/>
                  <a:pt x="268" y="270"/>
                  <a:pt x="268" y="220"/>
                </a:cubicBezTo>
                <a:moveTo>
                  <a:pt x="133" y="423"/>
                </a:moveTo>
                <a:cubicBezTo>
                  <a:pt x="110" y="423"/>
                  <a:pt x="72" y="407"/>
                  <a:pt x="59" y="346"/>
                </a:cubicBezTo>
                <a:cubicBezTo>
                  <a:pt x="52" y="308"/>
                  <a:pt x="52" y="250"/>
                  <a:pt x="52" y="212"/>
                </a:cubicBezTo>
                <a:cubicBezTo>
                  <a:pt x="52" y="171"/>
                  <a:pt x="52" y="130"/>
                  <a:pt x="58" y="95"/>
                </a:cubicBezTo>
                <a:cubicBezTo>
                  <a:pt x="70" y="20"/>
                  <a:pt x="117" y="14"/>
                  <a:pt x="133" y="14"/>
                </a:cubicBezTo>
                <a:cubicBezTo>
                  <a:pt x="155" y="14"/>
                  <a:pt x="196" y="25"/>
                  <a:pt x="209" y="88"/>
                </a:cubicBezTo>
                <a:cubicBezTo>
                  <a:pt x="216" y="124"/>
                  <a:pt x="216" y="173"/>
                  <a:pt x="216" y="212"/>
                </a:cubicBezTo>
                <a:cubicBezTo>
                  <a:pt x="216" y="259"/>
                  <a:pt x="216" y="302"/>
                  <a:pt x="209" y="344"/>
                </a:cubicBezTo>
                <a:cubicBezTo>
                  <a:pt x="198" y="403"/>
                  <a:pt x="162" y="423"/>
                  <a:pt x="133" y="42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26" name="Freeform 86"/>
          <p:cNvSpPr/>
          <p:nvPr/>
        </p:nvSpPr>
        <p:spPr>
          <a:xfrm>
            <a:off x="2812680" y="4393440"/>
            <a:ext cx="96840" cy="158040"/>
          </a:xfrm>
          <a:custGeom>
            <a:avLst/>
            <a:gdLst/>
            <a:ahLst/>
            <a:rect l="0" t="0" r="r" b="b"/>
            <a:pathLst>
              <a:path w="269" h="439">
                <a:moveTo>
                  <a:pt x="268" y="220"/>
                </a:moveTo>
                <a:cubicBezTo>
                  <a:pt x="268" y="169"/>
                  <a:pt x="265" y="119"/>
                  <a:pt x="243" y="72"/>
                </a:cubicBezTo>
                <a:cubicBezTo>
                  <a:pt x="214" y="11"/>
                  <a:pt x="162" y="0"/>
                  <a:pt x="135" y="0"/>
                </a:cubicBezTo>
                <a:cubicBezTo>
                  <a:pt x="95" y="0"/>
                  <a:pt x="50" y="16"/>
                  <a:pt x="23" y="76"/>
                </a:cubicBezTo>
                <a:cubicBezTo>
                  <a:pt x="4" y="119"/>
                  <a:pt x="0" y="169"/>
                  <a:pt x="0" y="220"/>
                </a:cubicBezTo>
                <a:cubicBezTo>
                  <a:pt x="0" y="268"/>
                  <a:pt x="2" y="324"/>
                  <a:pt x="29" y="373"/>
                </a:cubicBezTo>
                <a:cubicBezTo>
                  <a:pt x="56" y="425"/>
                  <a:pt x="103" y="438"/>
                  <a:pt x="133" y="438"/>
                </a:cubicBezTo>
                <a:cubicBezTo>
                  <a:pt x="167" y="438"/>
                  <a:pt x="216" y="423"/>
                  <a:pt x="245" y="364"/>
                </a:cubicBezTo>
                <a:cubicBezTo>
                  <a:pt x="265" y="320"/>
                  <a:pt x="268" y="270"/>
                  <a:pt x="268" y="220"/>
                </a:cubicBezTo>
                <a:moveTo>
                  <a:pt x="133" y="423"/>
                </a:moveTo>
                <a:cubicBezTo>
                  <a:pt x="110" y="423"/>
                  <a:pt x="72" y="407"/>
                  <a:pt x="59" y="346"/>
                </a:cubicBezTo>
                <a:cubicBezTo>
                  <a:pt x="52" y="308"/>
                  <a:pt x="52" y="250"/>
                  <a:pt x="52" y="212"/>
                </a:cubicBezTo>
                <a:cubicBezTo>
                  <a:pt x="52" y="171"/>
                  <a:pt x="52" y="130"/>
                  <a:pt x="58" y="95"/>
                </a:cubicBezTo>
                <a:cubicBezTo>
                  <a:pt x="70" y="20"/>
                  <a:pt x="117" y="14"/>
                  <a:pt x="133" y="14"/>
                </a:cubicBezTo>
                <a:cubicBezTo>
                  <a:pt x="155" y="14"/>
                  <a:pt x="196" y="25"/>
                  <a:pt x="209" y="88"/>
                </a:cubicBezTo>
                <a:cubicBezTo>
                  <a:pt x="216" y="124"/>
                  <a:pt x="216" y="173"/>
                  <a:pt x="216" y="212"/>
                </a:cubicBezTo>
                <a:cubicBezTo>
                  <a:pt x="216" y="259"/>
                  <a:pt x="216" y="302"/>
                  <a:pt x="209" y="344"/>
                </a:cubicBezTo>
                <a:cubicBezTo>
                  <a:pt x="198" y="403"/>
                  <a:pt x="162" y="423"/>
                  <a:pt x="133" y="42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27" name="Freeform 87"/>
          <p:cNvSpPr/>
          <p:nvPr/>
        </p:nvSpPr>
        <p:spPr>
          <a:xfrm>
            <a:off x="3236040" y="4444200"/>
            <a:ext cx="88560" cy="104040"/>
          </a:xfrm>
          <a:custGeom>
            <a:avLst/>
            <a:gdLst/>
            <a:ahLst/>
            <a:rect l="0" t="0" r="r" b="b"/>
            <a:pathLst>
              <a:path w="246" h="289">
                <a:moveTo>
                  <a:pt x="90" y="135"/>
                </a:moveTo>
                <a:cubicBezTo>
                  <a:pt x="108" y="135"/>
                  <a:pt x="155" y="133"/>
                  <a:pt x="187" y="119"/>
                </a:cubicBezTo>
                <a:cubicBezTo>
                  <a:pt x="232" y="101"/>
                  <a:pt x="236" y="63"/>
                  <a:pt x="236" y="54"/>
                </a:cubicBezTo>
                <a:cubicBezTo>
                  <a:pt x="236" y="27"/>
                  <a:pt x="211" y="0"/>
                  <a:pt x="167" y="0"/>
                </a:cubicBezTo>
                <a:cubicBezTo>
                  <a:pt x="95" y="0"/>
                  <a:pt x="0" y="61"/>
                  <a:pt x="0" y="173"/>
                </a:cubicBezTo>
                <a:cubicBezTo>
                  <a:pt x="0" y="238"/>
                  <a:pt x="38" y="288"/>
                  <a:pt x="101" y="288"/>
                </a:cubicBezTo>
                <a:cubicBezTo>
                  <a:pt x="191" y="288"/>
                  <a:pt x="245" y="221"/>
                  <a:pt x="245" y="212"/>
                </a:cubicBezTo>
                <a:cubicBezTo>
                  <a:pt x="245" y="209"/>
                  <a:pt x="241" y="205"/>
                  <a:pt x="238" y="205"/>
                </a:cubicBezTo>
                <a:cubicBezTo>
                  <a:pt x="234" y="205"/>
                  <a:pt x="232" y="207"/>
                  <a:pt x="229" y="211"/>
                </a:cubicBezTo>
                <a:cubicBezTo>
                  <a:pt x="178" y="274"/>
                  <a:pt x="110" y="274"/>
                  <a:pt x="101" y="274"/>
                </a:cubicBezTo>
                <a:cubicBezTo>
                  <a:pt x="52" y="274"/>
                  <a:pt x="45" y="221"/>
                  <a:pt x="45" y="200"/>
                </a:cubicBezTo>
                <a:cubicBezTo>
                  <a:pt x="45" y="193"/>
                  <a:pt x="47" y="173"/>
                  <a:pt x="56" y="135"/>
                </a:cubicBezTo>
                <a:lnTo>
                  <a:pt x="90" y="135"/>
                </a:lnTo>
                <a:moveTo>
                  <a:pt x="59" y="121"/>
                </a:moveTo>
                <a:cubicBezTo>
                  <a:pt x="85" y="23"/>
                  <a:pt x="151" y="14"/>
                  <a:pt x="167" y="14"/>
                </a:cubicBezTo>
                <a:cubicBezTo>
                  <a:pt x="196" y="14"/>
                  <a:pt x="214" y="32"/>
                  <a:pt x="214" y="54"/>
                </a:cubicBezTo>
                <a:cubicBezTo>
                  <a:pt x="214" y="121"/>
                  <a:pt x="112" y="121"/>
                  <a:pt x="86" y="121"/>
                </a:cubicBezTo>
                <a:lnTo>
                  <a:pt x="59" y="12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28" name="Freeform 88"/>
          <p:cNvSpPr/>
          <p:nvPr/>
        </p:nvSpPr>
        <p:spPr>
          <a:xfrm>
            <a:off x="3348720" y="4419000"/>
            <a:ext cx="108720" cy="8640"/>
          </a:xfrm>
          <a:custGeom>
            <a:avLst/>
            <a:gdLst/>
            <a:ahLst/>
            <a:rect l="0" t="0" r="r" b="b"/>
            <a:pathLst>
              <a:path w="302" h="24">
                <a:moveTo>
                  <a:pt x="283" y="23"/>
                </a:moveTo>
                <a:cubicBezTo>
                  <a:pt x="290" y="23"/>
                  <a:pt x="301" y="23"/>
                  <a:pt x="301" y="13"/>
                </a:cubicBezTo>
                <a:cubicBezTo>
                  <a:pt x="301" y="0"/>
                  <a:pt x="292" y="0"/>
                  <a:pt x="283" y="0"/>
                </a:cubicBezTo>
                <a:lnTo>
                  <a:pt x="18" y="0"/>
                </a:lnTo>
                <a:cubicBezTo>
                  <a:pt x="11" y="0"/>
                  <a:pt x="0" y="0"/>
                  <a:pt x="0" y="11"/>
                </a:cubicBezTo>
                <a:cubicBezTo>
                  <a:pt x="0" y="23"/>
                  <a:pt x="11" y="23"/>
                  <a:pt x="18" y="23"/>
                </a:cubicBezTo>
                <a:lnTo>
                  <a:pt x="283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29" name="Freeform 89"/>
          <p:cNvSpPr/>
          <p:nvPr/>
        </p:nvSpPr>
        <p:spPr>
          <a:xfrm>
            <a:off x="3481560" y="4356720"/>
            <a:ext cx="49680" cy="108720"/>
          </a:xfrm>
          <a:custGeom>
            <a:avLst/>
            <a:gdLst/>
            <a:ahLst/>
            <a:rect l="0" t="0" r="r" b="b"/>
            <a:pathLst>
              <a:path w="138" h="302">
                <a:moveTo>
                  <a:pt x="124" y="16"/>
                </a:moveTo>
                <a:cubicBezTo>
                  <a:pt x="124" y="9"/>
                  <a:pt x="119" y="0"/>
                  <a:pt x="106" y="0"/>
                </a:cubicBezTo>
                <a:cubicBezTo>
                  <a:pt x="94" y="0"/>
                  <a:pt x="81" y="11"/>
                  <a:pt x="81" y="25"/>
                </a:cubicBezTo>
                <a:cubicBezTo>
                  <a:pt x="81" y="32"/>
                  <a:pt x="86" y="41"/>
                  <a:pt x="99" y="41"/>
                </a:cubicBezTo>
                <a:cubicBezTo>
                  <a:pt x="112" y="41"/>
                  <a:pt x="124" y="29"/>
                  <a:pt x="124" y="16"/>
                </a:cubicBezTo>
                <a:moveTo>
                  <a:pt x="32" y="243"/>
                </a:moveTo>
                <a:cubicBezTo>
                  <a:pt x="31" y="248"/>
                  <a:pt x="29" y="254"/>
                  <a:pt x="29" y="263"/>
                </a:cubicBezTo>
                <a:cubicBezTo>
                  <a:pt x="29" y="283"/>
                  <a:pt x="47" y="301"/>
                  <a:pt x="72" y="301"/>
                </a:cubicBezTo>
                <a:cubicBezTo>
                  <a:pt x="117" y="301"/>
                  <a:pt x="137" y="238"/>
                  <a:pt x="137" y="232"/>
                </a:cubicBezTo>
                <a:cubicBezTo>
                  <a:pt x="137" y="225"/>
                  <a:pt x="130" y="225"/>
                  <a:pt x="130" y="225"/>
                </a:cubicBezTo>
                <a:cubicBezTo>
                  <a:pt x="122" y="225"/>
                  <a:pt x="122" y="229"/>
                  <a:pt x="121" y="234"/>
                </a:cubicBezTo>
                <a:cubicBezTo>
                  <a:pt x="110" y="268"/>
                  <a:pt x="90" y="288"/>
                  <a:pt x="72" y="288"/>
                </a:cubicBezTo>
                <a:cubicBezTo>
                  <a:pt x="63" y="288"/>
                  <a:pt x="61" y="281"/>
                  <a:pt x="61" y="272"/>
                </a:cubicBezTo>
                <a:cubicBezTo>
                  <a:pt x="61" y="261"/>
                  <a:pt x="65" y="254"/>
                  <a:pt x="68" y="243"/>
                </a:cubicBezTo>
                <a:cubicBezTo>
                  <a:pt x="74" y="230"/>
                  <a:pt x="77" y="220"/>
                  <a:pt x="83" y="207"/>
                </a:cubicBezTo>
                <a:cubicBezTo>
                  <a:pt x="86" y="196"/>
                  <a:pt x="103" y="157"/>
                  <a:pt x="104" y="151"/>
                </a:cubicBezTo>
                <a:cubicBezTo>
                  <a:pt x="106" y="146"/>
                  <a:pt x="108" y="140"/>
                  <a:pt x="108" y="137"/>
                </a:cubicBezTo>
                <a:cubicBezTo>
                  <a:pt x="108" y="115"/>
                  <a:pt x="90" y="99"/>
                  <a:pt x="65" y="99"/>
                </a:cubicBezTo>
                <a:cubicBezTo>
                  <a:pt x="20" y="99"/>
                  <a:pt x="0" y="160"/>
                  <a:pt x="0" y="167"/>
                </a:cubicBezTo>
                <a:cubicBezTo>
                  <a:pt x="0" y="173"/>
                  <a:pt x="5" y="173"/>
                  <a:pt x="7" y="173"/>
                </a:cubicBezTo>
                <a:cubicBezTo>
                  <a:pt x="14" y="173"/>
                  <a:pt x="14" y="171"/>
                  <a:pt x="16" y="166"/>
                </a:cubicBezTo>
                <a:cubicBezTo>
                  <a:pt x="27" y="128"/>
                  <a:pt x="47" y="112"/>
                  <a:pt x="63" y="112"/>
                </a:cubicBezTo>
                <a:cubicBezTo>
                  <a:pt x="70" y="112"/>
                  <a:pt x="76" y="115"/>
                  <a:pt x="76" y="128"/>
                </a:cubicBezTo>
                <a:cubicBezTo>
                  <a:pt x="76" y="137"/>
                  <a:pt x="72" y="144"/>
                  <a:pt x="61" y="171"/>
                </a:cubicBezTo>
                <a:lnTo>
                  <a:pt x="32" y="2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30" name="Freeform 90"/>
          <p:cNvSpPr/>
          <p:nvPr/>
        </p:nvSpPr>
        <p:spPr>
          <a:xfrm>
            <a:off x="3548160" y="4350240"/>
            <a:ext cx="72360" cy="115200"/>
          </a:xfrm>
          <a:custGeom>
            <a:avLst/>
            <a:gdLst/>
            <a:ahLst/>
            <a:rect l="0" t="0" r="r" b="b"/>
            <a:pathLst>
              <a:path w="201" h="320">
                <a:moveTo>
                  <a:pt x="200" y="97"/>
                </a:moveTo>
                <a:cubicBezTo>
                  <a:pt x="200" y="50"/>
                  <a:pt x="182" y="0"/>
                  <a:pt x="139" y="0"/>
                </a:cubicBezTo>
                <a:cubicBezTo>
                  <a:pt x="72" y="0"/>
                  <a:pt x="0" y="119"/>
                  <a:pt x="0" y="221"/>
                </a:cubicBezTo>
                <a:cubicBezTo>
                  <a:pt x="0" y="274"/>
                  <a:pt x="20" y="319"/>
                  <a:pt x="61" y="319"/>
                </a:cubicBezTo>
                <a:cubicBezTo>
                  <a:pt x="130" y="319"/>
                  <a:pt x="200" y="196"/>
                  <a:pt x="200" y="97"/>
                </a:cubicBezTo>
                <a:moveTo>
                  <a:pt x="50" y="151"/>
                </a:moveTo>
                <a:cubicBezTo>
                  <a:pt x="74" y="54"/>
                  <a:pt x="112" y="13"/>
                  <a:pt x="139" y="13"/>
                </a:cubicBezTo>
                <a:cubicBezTo>
                  <a:pt x="167" y="13"/>
                  <a:pt x="167" y="61"/>
                  <a:pt x="167" y="70"/>
                </a:cubicBezTo>
                <a:cubicBezTo>
                  <a:pt x="167" y="88"/>
                  <a:pt x="164" y="113"/>
                  <a:pt x="153" y="151"/>
                </a:cubicBezTo>
                <a:lnTo>
                  <a:pt x="50" y="151"/>
                </a:lnTo>
                <a:moveTo>
                  <a:pt x="149" y="167"/>
                </a:moveTo>
                <a:cubicBezTo>
                  <a:pt x="137" y="216"/>
                  <a:pt x="128" y="239"/>
                  <a:pt x="113" y="261"/>
                </a:cubicBezTo>
                <a:cubicBezTo>
                  <a:pt x="99" y="284"/>
                  <a:pt x="81" y="306"/>
                  <a:pt x="63" y="306"/>
                </a:cubicBezTo>
                <a:cubicBezTo>
                  <a:pt x="38" y="306"/>
                  <a:pt x="34" y="272"/>
                  <a:pt x="34" y="248"/>
                </a:cubicBezTo>
                <a:cubicBezTo>
                  <a:pt x="34" y="218"/>
                  <a:pt x="41" y="184"/>
                  <a:pt x="47" y="167"/>
                </a:cubicBezTo>
                <a:lnTo>
                  <a:pt x="149" y="16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31" name="Freeform 91"/>
          <p:cNvSpPr/>
          <p:nvPr/>
        </p:nvSpPr>
        <p:spPr>
          <a:xfrm>
            <a:off x="3645000" y="4078440"/>
            <a:ext cx="60480" cy="547560"/>
          </a:xfrm>
          <a:custGeom>
            <a:avLst/>
            <a:gdLst/>
            <a:ahLst/>
            <a:rect l="0" t="0" r="r" b="b"/>
            <a:pathLst>
              <a:path w="168" h="1521">
                <a:moveTo>
                  <a:pt x="133" y="1485"/>
                </a:moveTo>
                <a:lnTo>
                  <a:pt x="0" y="1485"/>
                </a:lnTo>
                <a:lnTo>
                  <a:pt x="0" y="1520"/>
                </a:lnTo>
                <a:lnTo>
                  <a:pt x="167" y="1520"/>
                </a:lnTo>
                <a:lnTo>
                  <a:pt x="167" y="0"/>
                </a:lnTo>
                <a:lnTo>
                  <a:pt x="0" y="0"/>
                </a:lnTo>
                <a:lnTo>
                  <a:pt x="0" y="34"/>
                </a:lnTo>
                <a:lnTo>
                  <a:pt x="133" y="34"/>
                </a:lnTo>
                <a:lnTo>
                  <a:pt x="133" y="148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32" name="Freeform 92"/>
          <p:cNvSpPr/>
          <p:nvPr/>
        </p:nvSpPr>
        <p:spPr>
          <a:xfrm>
            <a:off x="3856680" y="4078440"/>
            <a:ext cx="60480" cy="547560"/>
          </a:xfrm>
          <a:custGeom>
            <a:avLst/>
            <a:gdLst/>
            <a:ahLst/>
            <a:rect l="0" t="0" r="r" b="b"/>
            <a:pathLst>
              <a:path w="168" h="1521">
                <a:moveTo>
                  <a:pt x="0" y="1520"/>
                </a:moveTo>
                <a:lnTo>
                  <a:pt x="167" y="1520"/>
                </a:lnTo>
                <a:lnTo>
                  <a:pt x="167" y="1485"/>
                </a:lnTo>
                <a:lnTo>
                  <a:pt x="36" y="1485"/>
                </a:lnTo>
                <a:lnTo>
                  <a:pt x="36" y="34"/>
                </a:lnTo>
                <a:lnTo>
                  <a:pt x="167" y="34"/>
                </a:lnTo>
                <a:lnTo>
                  <a:pt x="167" y="0"/>
                </a:lnTo>
                <a:lnTo>
                  <a:pt x="0" y="0"/>
                </a:lnTo>
                <a:lnTo>
                  <a:pt x="0" y="152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33" name="Freeform 93"/>
          <p:cNvSpPr/>
          <p:nvPr/>
        </p:nvSpPr>
        <p:spPr>
          <a:xfrm>
            <a:off x="3944880" y="409860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23"/>
                </a:moveTo>
                <a:cubicBezTo>
                  <a:pt x="142" y="18"/>
                  <a:pt x="142" y="16"/>
                  <a:pt x="142" y="13"/>
                </a:cubicBezTo>
                <a:cubicBezTo>
                  <a:pt x="142" y="5"/>
                  <a:pt x="137" y="0"/>
                  <a:pt x="130" y="0"/>
                </a:cubicBezTo>
                <a:cubicBezTo>
                  <a:pt x="124" y="0"/>
                  <a:pt x="121" y="4"/>
                  <a:pt x="115" y="14"/>
                </a:cubicBezTo>
                <a:lnTo>
                  <a:pt x="4" y="306"/>
                </a:lnTo>
                <a:cubicBezTo>
                  <a:pt x="2" y="310"/>
                  <a:pt x="0" y="313"/>
                  <a:pt x="0" y="317"/>
                </a:cubicBezTo>
                <a:cubicBezTo>
                  <a:pt x="0" y="319"/>
                  <a:pt x="0" y="320"/>
                  <a:pt x="4" y="328"/>
                </a:cubicBezTo>
                <a:lnTo>
                  <a:pt x="115" y="619"/>
                </a:lnTo>
                <a:cubicBezTo>
                  <a:pt x="117" y="627"/>
                  <a:pt x="121" y="634"/>
                  <a:pt x="130" y="634"/>
                </a:cubicBezTo>
                <a:cubicBezTo>
                  <a:pt x="137" y="634"/>
                  <a:pt x="142" y="628"/>
                  <a:pt x="142" y="621"/>
                </a:cubicBezTo>
                <a:cubicBezTo>
                  <a:pt x="142" y="619"/>
                  <a:pt x="142" y="619"/>
                  <a:pt x="140" y="612"/>
                </a:cubicBezTo>
                <a:lnTo>
                  <a:pt x="27" y="317"/>
                </a:lnTo>
                <a:lnTo>
                  <a:pt x="140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34" name="Freeform 94"/>
          <p:cNvSpPr/>
          <p:nvPr/>
        </p:nvSpPr>
        <p:spPr>
          <a:xfrm>
            <a:off x="4021200" y="411408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35" name="Freeform 95"/>
          <p:cNvSpPr/>
          <p:nvPr/>
        </p:nvSpPr>
        <p:spPr>
          <a:xfrm>
            <a:off x="4212360" y="409860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36" name="Freeform 96"/>
          <p:cNvSpPr/>
          <p:nvPr/>
        </p:nvSpPr>
        <p:spPr>
          <a:xfrm>
            <a:off x="4327200" y="4053960"/>
            <a:ext cx="61920" cy="36000"/>
          </a:xfrm>
          <a:custGeom>
            <a:avLst/>
            <a:gdLst/>
            <a:ahLst/>
            <a:rect l="0" t="0" r="r" b="b"/>
            <a:pathLst>
              <a:path w="172" h="100">
                <a:moveTo>
                  <a:pt x="86" y="0"/>
                </a:moveTo>
                <a:lnTo>
                  <a:pt x="0" y="88"/>
                </a:lnTo>
                <a:lnTo>
                  <a:pt x="11" y="99"/>
                </a:lnTo>
                <a:lnTo>
                  <a:pt x="86" y="34"/>
                </a:lnTo>
                <a:lnTo>
                  <a:pt x="158" y="99"/>
                </a:lnTo>
                <a:lnTo>
                  <a:pt x="171" y="88"/>
                </a:lnTo>
                <a:lnTo>
                  <a:pt x="86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37" name="Freeform 97"/>
          <p:cNvSpPr/>
          <p:nvPr/>
        </p:nvSpPr>
        <p:spPr>
          <a:xfrm>
            <a:off x="4259880" y="4109040"/>
            <a:ext cx="158400" cy="167040"/>
          </a:xfrm>
          <a:custGeom>
            <a:avLst/>
            <a:gdLst/>
            <a:ahLst/>
            <a:rect l="0" t="0" r="r" b="b"/>
            <a:pathLst>
              <a:path w="440" h="464">
                <a:moveTo>
                  <a:pt x="439" y="171"/>
                </a:moveTo>
                <a:cubicBezTo>
                  <a:pt x="439" y="68"/>
                  <a:pt x="371" y="0"/>
                  <a:pt x="277" y="0"/>
                </a:cubicBezTo>
                <a:cubicBezTo>
                  <a:pt x="140" y="0"/>
                  <a:pt x="0" y="144"/>
                  <a:pt x="0" y="292"/>
                </a:cubicBezTo>
                <a:cubicBezTo>
                  <a:pt x="0" y="398"/>
                  <a:pt x="72" y="463"/>
                  <a:pt x="162" y="463"/>
                </a:cubicBezTo>
                <a:cubicBezTo>
                  <a:pt x="297" y="463"/>
                  <a:pt x="439" y="322"/>
                  <a:pt x="439" y="171"/>
                </a:cubicBezTo>
                <a:moveTo>
                  <a:pt x="166" y="445"/>
                </a:moveTo>
                <a:cubicBezTo>
                  <a:pt x="104" y="445"/>
                  <a:pt x="59" y="394"/>
                  <a:pt x="59" y="310"/>
                </a:cubicBezTo>
                <a:cubicBezTo>
                  <a:pt x="59" y="283"/>
                  <a:pt x="68" y="189"/>
                  <a:pt x="117" y="115"/>
                </a:cubicBezTo>
                <a:cubicBezTo>
                  <a:pt x="160" y="49"/>
                  <a:pt x="223" y="16"/>
                  <a:pt x="274" y="16"/>
                </a:cubicBezTo>
                <a:cubicBezTo>
                  <a:pt x="326" y="16"/>
                  <a:pt x="382" y="52"/>
                  <a:pt x="382" y="146"/>
                </a:cubicBezTo>
                <a:cubicBezTo>
                  <a:pt x="382" y="193"/>
                  <a:pt x="365" y="292"/>
                  <a:pt x="302" y="369"/>
                </a:cubicBezTo>
                <a:cubicBezTo>
                  <a:pt x="272" y="409"/>
                  <a:pt x="220" y="445"/>
                  <a:pt x="166" y="44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38" name="Freeform 98"/>
          <p:cNvSpPr/>
          <p:nvPr/>
        </p:nvSpPr>
        <p:spPr>
          <a:xfrm>
            <a:off x="4456080" y="409860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39" name="Freeform 99"/>
          <p:cNvSpPr/>
          <p:nvPr/>
        </p:nvSpPr>
        <p:spPr>
          <a:xfrm>
            <a:off x="4505400" y="411408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40" name="Freeform 100"/>
          <p:cNvSpPr/>
          <p:nvPr/>
        </p:nvSpPr>
        <p:spPr>
          <a:xfrm>
            <a:off x="4681800" y="409860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328"/>
                </a:moveTo>
                <a:cubicBezTo>
                  <a:pt x="142" y="320"/>
                  <a:pt x="142" y="319"/>
                  <a:pt x="142" y="317"/>
                </a:cubicBezTo>
                <a:cubicBezTo>
                  <a:pt x="142" y="315"/>
                  <a:pt x="142" y="313"/>
                  <a:pt x="140" y="306"/>
                </a:cubicBezTo>
                <a:lnTo>
                  <a:pt x="27" y="14"/>
                </a:lnTo>
                <a:cubicBezTo>
                  <a:pt x="23" y="4"/>
                  <a:pt x="20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14"/>
                  <a:pt x="0" y="16"/>
                  <a:pt x="4" y="23"/>
                </a:cubicBezTo>
                <a:lnTo>
                  <a:pt x="117" y="317"/>
                </a:lnTo>
                <a:lnTo>
                  <a:pt x="4" y="610"/>
                </a:lnTo>
                <a:cubicBezTo>
                  <a:pt x="0" y="618"/>
                  <a:pt x="0" y="619"/>
                  <a:pt x="0" y="621"/>
                </a:cubicBezTo>
                <a:cubicBezTo>
                  <a:pt x="0" y="628"/>
                  <a:pt x="5" y="634"/>
                  <a:pt x="13" y="634"/>
                </a:cubicBezTo>
                <a:cubicBezTo>
                  <a:pt x="22" y="634"/>
                  <a:pt x="23" y="628"/>
                  <a:pt x="27" y="621"/>
                </a:cubicBezTo>
                <a:lnTo>
                  <a:pt x="140" y="3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41" name="Freeform 101"/>
          <p:cNvSpPr/>
          <p:nvPr/>
        </p:nvSpPr>
        <p:spPr>
          <a:xfrm>
            <a:off x="5010840" y="409860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23"/>
                </a:moveTo>
                <a:cubicBezTo>
                  <a:pt x="142" y="18"/>
                  <a:pt x="142" y="16"/>
                  <a:pt x="142" y="13"/>
                </a:cubicBezTo>
                <a:cubicBezTo>
                  <a:pt x="142" y="5"/>
                  <a:pt x="137" y="0"/>
                  <a:pt x="130" y="0"/>
                </a:cubicBezTo>
                <a:cubicBezTo>
                  <a:pt x="124" y="0"/>
                  <a:pt x="121" y="4"/>
                  <a:pt x="115" y="14"/>
                </a:cubicBezTo>
                <a:lnTo>
                  <a:pt x="4" y="306"/>
                </a:lnTo>
                <a:cubicBezTo>
                  <a:pt x="2" y="310"/>
                  <a:pt x="0" y="313"/>
                  <a:pt x="0" y="317"/>
                </a:cubicBezTo>
                <a:cubicBezTo>
                  <a:pt x="0" y="319"/>
                  <a:pt x="0" y="320"/>
                  <a:pt x="4" y="328"/>
                </a:cubicBezTo>
                <a:lnTo>
                  <a:pt x="115" y="619"/>
                </a:lnTo>
                <a:cubicBezTo>
                  <a:pt x="117" y="627"/>
                  <a:pt x="121" y="634"/>
                  <a:pt x="130" y="634"/>
                </a:cubicBezTo>
                <a:cubicBezTo>
                  <a:pt x="137" y="634"/>
                  <a:pt x="142" y="628"/>
                  <a:pt x="142" y="621"/>
                </a:cubicBezTo>
                <a:cubicBezTo>
                  <a:pt x="142" y="619"/>
                  <a:pt x="142" y="619"/>
                  <a:pt x="140" y="612"/>
                </a:cubicBezTo>
                <a:lnTo>
                  <a:pt x="27" y="317"/>
                </a:lnTo>
                <a:lnTo>
                  <a:pt x="140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42" name="Freeform 102"/>
          <p:cNvSpPr/>
          <p:nvPr/>
        </p:nvSpPr>
        <p:spPr>
          <a:xfrm>
            <a:off x="5087520" y="411408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43" name="Freeform 103"/>
          <p:cNvSpPr/>
          <p:nvPr/>
        </p:nvSpPr>
        <p:spPr>
          <a:xfrm>
            <a:off x="5278680" y="409860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44" name="Freeform 104"/>
          <p:cNvSpPr/>
          <p:nvPr/>
        </p:nvSpPr>
        <p:spPr>
          <a:xfrm>
            <a:off x="5393160" y="4053960"/>
            <a:ext cx="61920" cy="36000"/>
          </a:xfrm>
          <a:custGeom>
            <a:avLst/>
            <a:gdLst/>
            <a:ahLst/>
            <a:rect l="0" t="0" r="r" b="b"/>
            <a:pathLst>
              <a:path w="172" h="100">
                <a:moveTo>
                  <a:pt x="86" y="0"/>
                </a:moveTo>
                <a:lnTo>
                  <a:pt x="0" y="88"/>
                </a:lnTo>
                <a:lnTo>
                  <a:pt x="11" y="99"/>
                </a:lnTo>
                <a:lnTo>
                  <a:pt x="86" y="34"/>
                </a:lnTo>
                <a:lnTo>
                  <a:pt x="158" y="99"/>
                </a:lnTo>
                <a:lnTo>
                  <a:pt x="171" y="88"/>
                </a:lnTo>
                <a:lnTo>
                  <a:pt x="86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45" name="Freeform 105"/>
          <p:cNvSpPr/>
          <p:nvPr/>
        </p:nvSpPr>
        <p:spPr>
          <a:xfrm>
            <a:off x="5325840" y="4109040"/>
            <a:ext cx="158400" cy="167040"/>
          </a:xfrm>
          <a:custGeom>
            <a:avLst/>
            <a:gdLst/>
            <a:ahLst/>
            <a:rect l="0" t="0" r="r" b="b"/>
            <a:pathLst>
              <a:path w="440" h="464">
                <a:moveTo>
                  <a:pt x="439" y="171"/>
                </a:moveTo>
                <a:cubicBezTo>
                  <a:pt x="439" y="68"/>
                  <a:pt x="371" y="0"/>
                  <a:pt x="277" y="0"/>
                </a:cubicBezTo>
                <a:cubicBezTo>
                  <a:pt x="140" y="0"/>
                  <a:pt x="0" y="144"/>
                  <a:pt x="0" y="292"/>
                </a:cubicBezTo>
                <a:cubicBezTo>
                  <a:pt x="0" y="398"/>
                  <a:pt x="72" y="463"/>
                  <a:pt x="162" y="463"/>
                </a:cubicBezTo>
                <a:cubicBezTo>
                  <a:pt x="297" y="463"/>
                  <a:pt x="439" y="322"/>
                  <a:pt x="439" y="171"/>
                </a:cubicBezTo>
                <a:moveTo>
                  <a:pt x="166" y="445"/>
                </a:moveTo>
                <a:cubicBezTo>
                  <a:pt x="104" y="445"/>
                  <a:pt x="59" y="394"/>
                  <a:pt x="59" y="310"/>
                </a:cubicBezTo>
                <a:cubicBezTo>
                  <a:pt x="59" y="283"/>
                  <a:pt x="68" y="189"/>
                  <a:pt x="117" y="115"/>
                </a:cubicBezTo>
                <a:cubicBezTo>
                  <a:pt x="160" y="49"/>
                  <a:pt x="223" y="16"/>
                  <a:pt x="274" y="16"/>
                </a:cubicBezTo>
                <a:cubicBezTo>
                  <a:pt x="326" y="16"/>
                  <a:pt x="382" y="52"/>
                  <a:pt x="382" y="146"/>
                </a:cubicBezTo>
                <a:cubicBezTo>
                  <a:pt x="382" y="193"/>
                  <a:pt x="365" y="292"/>
                  <a:pt x="302" y="369"/>
                </a:cubicBezTo>
                <a:cubicBezTo>
                  <a:pt x="272" y="409"/>
                  <a:pt x="220" y="445"/>
                  <a:pt x="166" y="44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46" name="Freeform 106"/>
          <p:cNvSpPr/>
          <p:nvPr/>
        </p:nvSpPr>
        <p:spPr>
          <a:xfrm>
            <a:off x="5521680" y="409860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47" name="Freeform 107"/>
          <p:cNvSpPr/>
          <p:nvPr/>
        </p:nvSpPr>
        <p:spPr>
          <a:xfrm>
            <a:off x="5557680" y="4078080"/>
            <a:ext cx="177840" cy="10080"/>
          </a:xfrm>
          <a:custGeom>
            <a:avLst/>
            <a:gdLst/>
            <a:ahLst/>
            <a:rect l="0" t="0" r="r" b="b"/>
            <a:pathLst>
              <a:path w="494" h="28">
                <a:moveTo>
                  <a:pt x="247" y="27"/>
                </a:moveTo>
                <a:lnTo>
                  <a:pt x="0" y="27"/>
                </a:lnTo>
                <a:lnTo>
                  <a:pt x="0" y="0"/>
                </a:lnTo>
                <a:lnTo>
                  <a:pt x="493" y="0"/>
                </a:lnTo>
                <a:lnTo>
                  <a:pt x="493" y="27"/>
                </a:lnTo>
                <a:lnTo>
                  <a:pt x="247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48" name="Freeform 108"/>
          <p:cNvSpPr/>
          <p:nvPr/>
        </p:nvSpPr>
        <p:spPr>
          <a:xfrm>
            <a:off x="5570640" y="411408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49" name="Freeform 109"/>
          <p:cNvSpPr/>
          <p:nvPr/>
        </p:nvSpPr>
        <p:spPr>
          <a:xfrm>
            <a:off x="5747760" y="409860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328"/>
                </a:moveTo>
                <a:cubicBezTo>
                  <a:pt x="142" y="320"/>
                  <a:pt x="142" y="319"/>
                  <a:pt x="142" y="317"/>
                </a:cubicBezTo>
                <a:cubicBezTo>
                  <a:pt x="142" y="315"/>
                  <a:pt x="142" y="313"/>
                  <a:pt x="140" y="306"/>
                </a:cubicBezTo>
                <a:lnTo>
                  <a:pt x="27" y="14"/>
                </a:lnTo>
                <a:cubicBezTo>
                  <a:pt x="23" y="4"/>
                  <a:pt x="20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14"/>
                  <a:pt x="0" y="16"/>
                  <a:pt x="4" y="23"/>
                </a:cubicBezTo>
                <a:lnTo>
                  <a:pt x="117" y="317"/>
                </a:lnTo>
                <a:lnTo>
                  <a:pt x="4" y="610"/>
                </a:lnTo>
                <a:cubicBezTo>
                  <a:pt x="0" y="618"/>
                  <a:pt x="0" y="619"/>
                  <a:pt x="0" y="621"/>
                </a:cubicBezTo>
                <a:cubicBezTo>
                  <a:pt x="0" y="628"/>
                  <a:pt x="5" y="634"/>
                  <a:pt x="13" y="634"/>
                </a:cubicBezTo>
                <a:cubicBezTo>
                  <a:pt x="22" y="634"/>
                  <a:pt x="23" y="628"/>
                  <a:pt x="27" y="621"/>
                </a:cubicBezTo>
                <a:lnTo>
                  <a:pt x="140" y="3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50" name="Freeform 110"/>
          <p:cNvSpPr/>
          <p:nvPr/>
        </p:nvSpPr>
        <p:spPr>
          <a:xfrm>
            <a:off x="3944880" y="439668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23"/>
                </a:moveTo>
                <a:cubicBezTo>
                  <a:pt x="142" y="18"/>
                  <a:pt x="142" y="16"/>
                  <a:pt x="142" y="13"/>
                </a:cubicBezTo>
                <a:cubicBezTo>
                  <a:pt x="142" y="5"/>
                  <a:pt x="137" y="0"/>
                  <a:pt x="130" y="0"/>
                </a:cubicBezTo>
                <a:cubicBezTo>
                  <a:pt x="124" y="0"/>
                  <a:pt x="121" y="4"/>
                  <a:pt x="115" y="14"/>
                </a:cubicBezTo>
                <a:lnTo>
                  <a:pt x="4" y="306"/>
                </a:lnTo>
                <a:cubicBezTo>
                  <a:pt x="2" y="310"/>
                  <a:pt x="0" y="313"/>
                  <a:pt x="0" y="317"/>
                </a:cubicBezTo>
                <a:cubicBezTo>
                  <a:pt x="0" y="319"/>
                  <a:pt x="0" y="320"/>
                  <a:pt x="4" y="328"/>
                </a:cubicBezTo>
                <a:lnTo>
                  <a:pt x="115" y="619"/>
                </a:lnTo>
                <a:cubicBezTo>
                  <a:pt x="117" y="627"/>
                  <a:pt x="121" y="634"/>
                  <a:pt x="130" y="634"/>
                </a:cubicBezTo>
                <a:cubicBezTo>
                  <a:pt x="137" y="634"/>
                  <a:pt x="142" y="628"/>
                  <a:pt x="142" y="621"/>
                </a:cubicBezTo>
                <a:cubicBezTo>
                  <a:pt x="142" y="619"/>
                  <a:pt x="142" y="619"/>
                  <a:pt x="140" y="612"/>
                </a:cubicBezTo>
                <a:lnTo>
                  <a:pt x="27" y="317"/>
                </a:lnTo>
                <a:lnTo>
                  <a:pt x="140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51" name="Freeform 111"/>
          <p:cNvSpPr/>
          <p:nvPr/>
        </p:nvSpPr>
        <p:spPr>
          <a:xfrm>
            <a:off x="4008240" y="4375440"/>
            <a:ext cx="177840" cy="10080"/>
          </a:xfrm>
          <a:custGeom>
            <a:avLst/>
            <a:gdLst/>
            <a:ahLst/>
            <a:rect l="0" t="0" r="r" b="b"/>
            <a:pathLst>
              <a:path w="494" h="28">
                <a:moveTo>
                  <a:pt x="247" y="27"/>
                </a:moveTo>
                <a:lnTo>
                  <a:pt x="0" y="27"/>
                </a:lnTo>
                <a:lnTo>
                  <a:pt x="0" y="0"/>
                </a:lnTo>
                <a:lnTo>
                  <a:pt x="493" y="0"/>
                </a:lnTo>
                <a:lnTo>
                  <a:pt x="493" y="27"/>
                </a:lnTo>
                <a:lnTo>
                  <a:pt x="247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52" name="Freeform 112"/>
          <p:cNvSpPr/>
          <p:nvPr/>
        </p:nvSpPr>
        <p:spPr>
          <a:xfrm>
            <a:off x="4021200" y="441180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53" name="Freeform 113"/>
          <p:cNvSpPr/>
          <p:nvPr/>
        </p:nvSpPr>
        <p:spPr>
          <a:xfrm>
            <a:off x="4212360" y="439668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54" name="Freeform 114"/>
          <p:cNvSpPr/>
          <p:nvPr/>
        </p:nvSpPr>
        <p:spPr>
          <a:xfrm>
            <a:off x="4327200" y="4352040"/>
            <a:ext cx="61920" cy="36000"/>
          </a:xfrm>
          <a:custGeom>
            <a:avLst/>
            <a:gdLst/>
            <a:ahLst/>
            <a:rect l="0" t="0" r="r" b="b"/>
            <a:pathLst>
              <a:path w="172" h="100">
                <a:moveTo>
                  <a:pt x="86" y="0"/>
                </a:moveTo>
                <a:lnTo>
                  <a:pt x="0" y="88"/>
                </a:lnTo>
                <a:lnTo>
                  <a:pt x="11" y="99"/>
                </a:lnTo>
                <a:lnTo>
                  <a:pt x="86" y="34"/>
                </a:lnTo>
                <a:lnTo>
                  <a:pt x="158" y="99"/>
                </a:lnTo>
                <a:lnTo>
                  <a:pt x="171" y="88"/>
                </a:lnTo>
                <a:lnTo>
                  <a:pt x="86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55" name="Freeform 115"/>
          <p:cNvSpPr/>
          <p:nvPr/>
        </p:nvSpPr>
        <p:spPr>
          <a:xfrm>
            <a:off x="4259880" y="4407120"/>
            <a:ext cx="158400" cy="167040"/>
          </a:xfrm>
          <a:custGeom>
            <a:avLst/>
            <a:gdLst/>
            <a:ahLst/>
            <a:rect l="0" t="0" r="r" b="b"/>
            <a:pathLst>
              <a:path w="440" h="464">
                <a:moveTo>
                  <a:pt x="439" y="171"/>
                </a:moveTo>
                <a:cubicBezTo>
                  <a:pt x="439" y="68"/>
                  <a:pt x="371" y="0"/>
                  <a:pt x="277" y="0"/>
                </a:cubicBezTo>
                <a:cubicBezTo>
                  <a:pt x="140" y="0"/>
                  <a:pt x="0" y="144"/>
                  <a:pt x="0" y="292"/>
                </a:cubicBezTo>
                <a:cubicBezTo>
                  <a:pt x="0" y="398"/>
                  <a:pt x="72" y="463"/>
                  <a:pt x="162" y="463"/>
                </a:cubicBezTo>
                <a:cubicBezTo>
                  <a:pt x="297" y="463"/>
                  <a:pt x="439" y="322"/>
                  <a:pt x="439" y="171"/>
                </a:cubicBezTo>
                <a:moveTo>
                  <a:pt x="166" y="445"/>
                </a:moveTo>
                <a:cubicBezTo>
                  <a:pt x="104" y="445"/>
                  <a:pt x="59" y="394"/>
                  <a:pt x="59" y="310"/>
                </a:cubicBezTo>
                <a:cubicBezTo>
                  <a:pt x="59" y="283"/>
                  <a:pt x="68" y="189"/>
                  <a:pt x="117" y="115"/>
                </a:cubicBezTo>
                <a:cubicBezTo>
                  <a:pt x="160" y="49"/>
                  <a:pt x="223" y="16"/>
                  <a:pt x="274" y="16"/>
                </a:cubicBezTo>
                <a:cubicBezTo>
                  <a:pt x="326" y="16"/>
                  <a:pt x="382" y="52"/>
                  <a:pt x="382" y="146"/>
                </a:cubicBezTo>
                <a:cubicBezTo>
                  <a:pt x="382" y="193"/>
                  <a:pt x="365" y="292"/>
                  <a:pt x="302" y="369"/>
                </a:cubicBezTo>
                <a:cubicBezTo>
                  <a:pt x="272" y="409"/>
                  <a:pt x="220" y="445"/>
                  <a:pt x="166" y="44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56" name="Freeform 116"/>
          <p:cNvSpPr/>
          <p:nvPr/>
        </p:nvSpPr>
        <p:spPr>
          <a:xfrm>
            <a:off x="4456080" y="439668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57" name="Freeform 117"/>
          <p:cNvSpPr/>
          <p:nvPr/>
        </p:nvSpPr>
        <p:spPr>
          <a:xfrm>
            <a:off x="4505400" y="441180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58" name="Freeform 118"/>
          <p:cNvSpPr/>
          <p:nvPr/>
        </p:nvSpPr>
        <p:spPr>
          <a:xfrm>
            <a:off x="4681800" y="439668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328"/>
                </a:moveTo>
                <a:cubicBezTo>
                  <a:pt x="142" y="320"/>
                  <a:pt x="142" y="319"/>
                  <a:pt x="142" y="317"/>
                </a:cubicBezTo>
                <a:cubicBezTo>
                  <a:pt x="142" y="315"/>
                  <a:pt x="142" y="313"/>
                  <a:pt x="140" y="306"/>
                </a:cubicBezTo>
                <a:lnTo>
                  <a:pt x="27" y="14"/>
                </a:lnTo>
                <a:cubicBezTo>
                  <a:pt x="23" y="4"/>
                  <a:pt x="20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14"/>
                  <a:pt x="0" y="16"/>
                  <a:pt x="4" y="23"/>
                </a:cubicBezTo>
                <a:lnTo>
                  <a:pt x="117" y="317"/>
                </a:lnTo>
                <a:lnTo>
                  <a:pt x="4" y="610"/>
                </a:lnTo>
                <a:cubicBezTo>
                  <a:pt x="0" y="618"/>
                  <a:pt x="0" y="619"/>
                  <a:pt x="0" y="621"/>
                </a:cubicBezTo>
                <a:cubicBezTo>
                  <a:pt x="0" y="628"/>
                  <a:pt x="5" y="634"/>
                  <a:pt x="13" y="634"/>
                </a:cubicBezTo>
                <a:cubicBezTo>
                  <a:pt x="22" y="634"/>
                  <a:pt x="23" y="628"/>
                  <a:pt x="27" y="621"/>
                </a:cubicBezTo>
                <a:lnTo>
                  <a:pt x="140" y="3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59" name="Freeform 119"/>
          <p:cNvSpPr/>
          <p:nvPr/>
        </p:nvSpPr>
        <p:spPr>
          <a:xfrm>
            <a:off x="5010840" y="439668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23"/>
                </a:moveTo>
                <a:cubicBezTo>
                  <a:pt x="142" y="18"/>
                  <a:pt x="142" y="16"/>
                  <a:pt x="142" y="13"/>
                </a:cubicBezTo>
                <a:cubicBezTo>
                  <a:pt x="142" y="5"/>
                  <a:pt x="137" y="0"/>
                  <a:pt x="130" y="0"/>
                </a:cubicBezTo>
                <a:cubicBezTo>
                  <a:pt x="124" y="0"/>
                  <a:pt x="121" y="4"/>
                  <a:pt x="115" y="14"/>
                </a:cubicBezTo>
                <a:lnTo>
                  <a:pt x="4" y="306"/>
                </a:lnTo>
                <a:cubicBezTo>
                  <a:pt x="2" y="310"/>
                  <a:pt x="0" y="313"/>
                  <a:pt x="0" y="317"/>
                </a:cubicBezTo>
                <a:cubicBezTo>
                  <a:pt x="0" y="319"/>
                  <a:pt x="0" y="320"/>
                  <a:pt x="4" y="328"/>
                </a:cubicBezTo>
                <a:lnTo>
                  <a:pt x="115" y="619"/>
                </a:lnTo>
                <a:cubicBezTo>
                  <a:pt x="117" y="627"/>
                  <a:pt x="121" y="634"/>
                  <a:pt x="130" y="634"/>
                </a:cubicBezTo>
                <a:cubicBezTo>
                  <a:pt x="137" y="634"/>
                  <a:pt x="142" y="628"/>
                  <a:pt x="142" y="621"/>
                </a:cubicBezTo>
                <a:cubicBezTo>
                  <a:pt x="142" y="619"/>
                  <a:pt x="142" y="619"/>
                  <a:pt x="140" y="612"/>
                </a:cubicBezTo>
                <a:lnTo>
                  <a:pt x="27" y="317"/>
                </a:lnTo>
                <a:lnTo>
                  <a:pt x="140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60" name="Freeform 120"/>
          <p:cNvSpPr/>
          <p:nvPr/>
        </p:nvSpPr>
        <p:spPr>
          <a:xfrm>
            <a:off x="5074560" y="4375440"/>
            <a:ext cx="177840" cy="10080"/>
          </a:xfrm>
          <a:custGeom>
            <a:avLst/>
            <a:gdLst/>
            <a:ahLst/>
            <a:rect l="0" t="0" r="r" b="b"/>
            <a:pathLst>
              <a:path w="494" h="28">
                <a:moveTo>
                  <a:pt x="247" y="27"/>
                </a:moveTo>
                <a:lnTo>
                  <a:pt x="0" y="27"/>
                </a:lnTo>
                <a:lnTo>
                  <a:pt x="0" y="0"/>
                </a:lnTo>
                <a:lnTo>
                  <a:pt x="493" y="0"/>
                </a:lnTo>
                <a:lnTo>
                  <a:pt x="493" y="27"/>
                </a:lnTo>
                <a:lnTo>
                  <a:pt x="247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61" name="Freeform 121"/>
          <p:cNvSpPr/>
          <p:nvPr/>
        </p:nvSpPr>
        <p:spPr>
          <a:xfrm>
            <a:off x="5087520" y="441180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62" name="Freeform 122"/>
          <p:cNvSpPr/>
          <p:nvPr/>
        </p:nvSpPr>
        <p:spPr>
          <a:xfrm>
            <a:off x="5278680" y="439668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63" name="Freeform 123"/>
          <p:cNvSpPr/>
          <p:nvPr/>
        </p:nvSpPr>
        <p:spPr>
          <a:xfrm>
            <a:off x="5393160" y="4352040"/>
            <a:ext cx="61920" cy="36000"/>
          </a:xfrm>
          <a:custGeom>
            <a:avLst/>
            <a:gdLst/>
            <a:ahLst/>
            <a:rect l="0" t="0" r="r" b="b"/>
            <a:pathLst>
              <a:path w="172" h="100">
                <a:moveTo>
                  <a:pt x="86" y="0"/>
                </a:moveTo>
                <a:lnTo>
                  <a:pt x="0" y="88"/>
                </a:lnTo>
                <a:lnTo>
                  <a:pt x="11" y="99"/>
                </a:lnTo>
                <a:lnTo>
                  <a:pt x="86" y="34"/>
                </a:lnTo>
                <a:lnTo>
                  <a:pt x="158" y="99"/>
                </a:lnTo>
                <a:lnTo>
                  <a:pt x="171" y="88"/>
                </a:lnTo>
                <a:lnTo>
                  <a:pt x="86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64" name="Freeform 124"/>
          <p:cNvSpPr/>
          <p:nvPr/>
        </p:nvSpPr>
        <p:spPr>
          <a:xfrm>
            <a:off x="5325840" y="4407120"/>
            <a:ext cx="158400" cy="167040"/>
          </a:xfrm>
          <a:custGeom>
            <a:avLst/>
            <a:gdLst/>
            <a:ahLst/>
            <a:rect l="0" t="0" r="r" b="b"/>
            <a:pathLst>
              <a:path w="440" h="464">
                <a:moveTo>
                  <a:pt x="439" y="171"/>
                </a:moveTo>
                <a:cubicBezTo>
                  <a:pt x="439" y="68"/>
                  <a:pt x="371" y="0"/>
                  <a:pt x="277" y="0"/>
                </a:cubicBezTo>
                <a:cubicBezTo>
                  <a:pt x="140" y="0"/>
                  <a:pt x="0" y="144"/>
                  <a:pt x="0" y="292"/>
                </a:cubicBezTo>
                <a:cubicBezTo>
                  <a:pt x="0" y="398"/>
                  <a:pt x="72" y="463"/>
                  <a:pt x="162" y="463"/>
                </a:cubicBezTo>
                <a:cubicBezTo>
                  <a:pt x="297" y="463"/>
                  <a:pt x="439" y="322"/>
                  <a:pt x="439" y="171"/>
                </a:cubicBezTo>
                <a:moveTo>
                  <a:pt x="166" y="445"/>
                </a:moveTo>
                <a:cubicBezTo>
                  <a:pt x="104" y="445"/>
                  <a:pt x="59" y="394"/>
                  <a:pt x="59" y="310"/>
                </a:cubicBezTo>
                <a:cubicBezTo>
                  <a:pt x="59" y="283"/>
                  <a:pt x="68" y="189"/>
                  <a:pt x="117" y="115"/>
                </a:cubicBezTo>
                <a:cubicBezTo>
                  <a:pt x="160" y="49"/>
                  <a:pt x="223" y="16"/>
                  <a:pt x="274" y="16"/>
                </a:cubicBezTo>
                <a:cubicBezTo>
                  <a:pt x="326" y="16"/>
                  <a:pt x="382" y="52"/>
                  <a:pt x="382" y="146"/>
                </a:cubicBezTo>
                <a:cubicBezTo>
                  <a:pt x="382" y="193"/>
                  <a:pt x="365" y="292"/>
                  <a:pt x="302" y="369"/>
                </a:cubicBezTo>
                <a:cubicBezTo>
                  <a:pt x="272" y="409"/>
                  <a:pt x="220" y="445"/>
                  <a:pt x="166" y="44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65" name="Freeform 125"/>
          <p:cNvSpPr/>
          <p:nvPr/>
        </p:nvSpPr>
        <p:spPr>
          <a:xfrm>
            <a:off x="5521680" y="439668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66" name="Freeform 126"/>
          <p:cNvSpPr/>
          <p:nvPr/>
        </p:nvSpPr>
        <p:spPr>
          <a:xfrm>
            <a:off x="5557680" y="4375440"/>
            <a:ext cx="177840" cy="10080"/>
          </a:xfrm>
          <a:custGeom>
            <a:avLst/>
            <a:gdLst/>
            <a:ahLst/>
            <a:rect l="0" t="0" r="r" b="b"/>
            <a:pathLst>
              <a:path w="494" h="28">
                <a:moveTo>
                  <a:pt x="247" y="27"/>
                </a:moveTo>
                <a:lnTo>
                  <a:pt x="0" y="27"/>
                </a:lnTo>
                <a:lnTo>
                  <a:pt x="0" y="0"/>
                </a:lnTo>
                <a:lnTo>
                  <a:pt x="493" y="0"/>
                </a:lnTo>
                <a:lnTo>
                  <a:pt x="493" y="27"/>
                </a:lnTo>
                <a:lnTo>
                  <a:pt x="247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67" name="Freeform 127"/>
          <p:cNvSpPr/>
          <p:nvPr/>
        </p:nvSpPr>
        <p:spPr>
          <a:xfrm>
            <a:off x="5570640" y="441180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68" name="Freeform 128"/>
          <p:cNvSpPr/>
          <p:nvPr/>
        </p:nvSpPr>
        <p:spPr>
          <a:xfrm>
            <a:off x="5747760" y="439668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328"/>
                </a:moveTo>
                <a:cubicBezTo>
                  <a:pt x="142" y="320"/>
                  <a:pt x="142" y="319"/>
                  <a:pt x="142" y="317"/>
                </a:cubicBezTo>
                <a:cubicBezTo>
                  <a:pt x="142" y="315"/>
                  <a:pt x="142" y="313"/>
                  <a:pt x="140" y="306"/>
                </a:cubicBezTo>
                <a:lnTo>
                  <a:pt x="27" y="14"/>
                </a:lnTo>
                <a:cubicBezTo>
                  <a:pt x="23" y="4"/>
                  <a:pt x="20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14"/>
                  <a:pt x="0" y="16"/>
                  <a:pt x="4" y="23"/>
                </a:cubicBezTo>
                <a:lnTo>
                  <a:pt x="117" y="317"/>
                </a:lnTo>
                <a:lnTo>
                  <a:pt x="4" y="610"/>
                </a:lnTo>
                <a:cubicBezTo>
                  <a:pt x="0" y="618"/>
                  <a:pt x="0" y="619"/>
                  <a:pt x="0" y="621"/>
                </a:cubicBezTo>
                <a:cubicBezTo>
                  <a:pt x="0" y="628"/>
                  <a:pt x="5" y="634"/>
                  <a:pt x="13" y="634"/>
                </a:cubicBezTo>
                <a:cubicBezTo>
                  <a:pt x="22" y="634"/>
                  <a:pt x="23" y="628"/>
                  <a:pt x="27" y="621"/>
                </a:cubicBezTo>
                <a:lnTo>
                  <a:pt x="140" y="3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69" name="Freeform 129"/>
          <p:cNvSpPr/>
          <p:nvPr/>
        </p:nvSpPr>
        <p:spPr>
          <a:xfrm>
            <a:off x="5826600" y="4078440"/>
            <a:ext cx="60480" cy="547560"/>
          </a:xfrm>
          <a:custGeom>
            <a:avLst/>
            <a:gdLst/>
            <a:ahLst/>
            <a:rect l="0" t="0" r="r" b="b"/>
            <a:pathLst>
              <a:path w="168" h="1521">
                <a:moveTo>
                  <a:pt x="133" y="1485"/>
                </a:moveTo>
                <a:lnTo>
                  <a:pt x="0" y="1485"/>
                </a:lnTo>
                <a:lnTo>
                  <a:pt x="0" y="1520"/>
                </a:lnTo>
                <a:lnTo>
                  <a:pt x="167" y="1520"/>
                </a:lnTo>
                <a:lnTo>
                  <a:pt x="167" y="0"/>
                </a:lnTo>
                <a:lnTo>
                  <a:pt x="0" y="0"/>
                </a:lnTo>
                <a:lnTo>
                  <a:pt x="0" y="34"/>
                </a:lnTo>
                <a:lnTo>
                  <a:pt x="133" y="34"/>
                </a:lnTo>
                <a:lnTo>
                  <a:pt x="133" y="148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70" name="Freeform 130"/>
          <p:cNvSpPr/>
          <p:nvPr/>
        </p:nvSpPr>
        <p:spPr>
          <a:xfrm>
            <a:off x="6038640" y="4078440"/>
            <a:ext cx="60480" cy="547560"/>
          </a:xfrm>
          <a:custGeom>
            <a:avLst/>
            <a:gdLst/>
            <a:ahLst/>
            <a:rect l="0" t="0" r="r" b="b"/>
            <a:pathLst>
              <a:path w="168" h="1521">
                <a:moveTo>
                  <a:pt x="0" y="1520"/>
                </a:moveTo>
                <a:lnTo>
                  <a:pt x="167" y="1520"/>
                </a:lnTo>
                <a:lnTo>
                  <a:pt x="167" y="1485"/>
                </a:lnTo>
                <a:lnTo>
                  <a:pt x="36" y="1485"/>
                </a:lnTo>
                <a:lnTo>
                  <a:pt x="36" y="34"/>
                </a:lnTo>
                <a:lnTo>
                  <a:pt x="167" y="34"/>
                </a:lnTo>
                <a:lnTo>
                  <a:pt x="167" y="0"/>
                </a:lnTo>
                <a:lnTo>
                  <a:pt x="0" y="0"/>
                </a:lnTo>
                <a:lnTo>
                  <a:pt x="0" y="152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71" name="Freeform 131"/>
          <p:cNvSpPr/>
          <p:nvPr/>
        </p:nvSpPr>
        <p:spPr>
          <a:xfrm>
            <a:off x="6112440" y="4169160"/>
            <a:ext cx="88560" cy="104040"/>
          </a:xfrm>
          <a:custGeom>
            <a:avLst/>
            <a:gdLst/>
            <a:ahLst/>
            <a:rect l="0" t="0" r="r" b="b"/>
            <a:pathLst>
              <a:path w="246" h="289">
                <a:moveTo>
                  <a:pt x="90" y="135"/>
                </a:moveTo>
                <a:cubicBezTo>
                  <a:pt x="108" y="135"/>
                  <a:pt x="155" y="133"/>
                  <a:pt x="187" y="119"/>
                </a:cubicBezTo>
                <a:cubicBezTo>
                  <a:pt x="232" y="101"/>
                  <a:pt x="236" y="63"/>
                  <a:pt x="236" y="54"/>
                </a:cubicBezTo>
                <a:cubicBezTo>
                  <a:pt x="236" y="27"/>
                  <a:pt x="211" y="0"/>
                  <a:pt x="167" y="0"/>
                </a:cubicBezTo>
                <a:cubicBezTo>
                  <a:pt x="95" y="0"/>
                  <a:pt x="0" y="61"/>
                  <a:pt x="0" y="173"/>
                </a:cubicBezTo>
                <a:cubicBezTo>
                  <a:pt x="0" y="238"/>
                  <a:pt x="38" y="288"/>
                  <a:pt x="101" y="288"/>
                </a:cubicBezTo>
                <a:cubicBezTo>
                  <a:pt x="191" y="288"/>
                  <a:pt x="245" y="221"/>
                  <a:pt x="245" y="212"/>
                </a:cubicBezTo>
                <a:cubicBezTo>
                  <a:pt x="245" y="209"/>
                  <a:pt x="241" y="205"/>
                  <a:pt x="238" y="205"/>
                </a:cubicBezTo>
                <a:cubicBezTo>
                  <a:pt x="234" y="205"/>
                  <a:pt x="232" y="207"/>
                  <a:pt x="229" y="211"/>
                </a:cubicBezTo>
                <a:cubicBezTo>
                  <a:pt x="178" y="274"/>
                  <a:pt x="110" y="274"/>
                  <a:pt x="101" y="274"/>
                </a:cubicBezTo>
                <a:cubicBezTo>
                  <a:pt x="52" y="274"/>
                  <a:pt x="45" y="221"/>
                  <a:pt x="45" y="200"/>
                </a:cubicBezTo>
                <a:cubicBezTo>
                  <a:pt x="45" y="193"/>
                  <a:pt x="47" y="173"/>
                  <a:pt x="56" y="135"/>
                </a:cubicBezTo>
                <a:lnTo>
                  <a:pt x="90" y="135"/>
                </a:lnTo>
                <a:moveTo>
                  <a:pt x="59" y="121"/>
                </a:moveTo>
                <a:cubicBezTo>
                  <a:pt x="85" y="23"/>
                  <a:pt x="151" y="14"/>
                  <a:pt x="167" y="14"/>
                </a:cubicBezTo>
                <a:cubicBezTo>
                  <a:pt x="196" y="14"/>
                  <a:pt x="214" y="32"/>
                  <a:pt x="214" y="54"/>
                </a:cubicBezTo>
                <a:cubicBezTo>
                  <a:pt x="214" y="121"/>
                  <a:pt x="112" y="121"/>
                  <a:pt x="86" y="121"/>
                </a:cubicBezTo>
                <a:lnTo>
                  <a:pt x="59" y="12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72" name="Freeform 132"/>
          <p:cNvSpPr/>
          <p:nvPr/>
        </p:nvSpPr>
        <p:spPr>
          <a:xfrm>
            <a:off x="6225120" y="4143240"/>
            <a:ext cx="108720" cy="8640"/>
          </a:xfrm>
          <a:custGeom>
            <a:avLst/>
            <a:gdLst/>
            <a:ahLst/>
            <a:rect l="0" t="0" r="r" b="b"/>
            <a:pathLst>
              <a:path w="302" h="24">
                <a:moveTo>
                  <a:pt x="283" y="23"/>
                </a:moveTo>
                <a:cubicBezTo>
                  <a:pt x="290" y="23"/>
                  <a:pt x="301" y="23"/>
                  <a:pt x="301" y="13"/>
                </a:cubicBezTo>
                <a:cubicBezTo>
                  <a:pt x="301" y="0"/>
                  <a:pt x="292" y="0"/>
                  <a:pt x="283" y="0"/>
                </a:cubicBezTo>
                <a:lnTo>
                  <a:pt x="18" y="0"/>
                </a:lnTo>
                <a:cubicBezTo>
                  <a:pt x="11" y="0"/>
                  <a:pt x="0" y="0"/>
                  <a:pt x="0" y="11"/>
                </a:cubicBezTo>
                <a:cubicBezTo>
                  <a:pt x="0" y="23"/>
                  <a:pt x="11" y="23"/>
                  <a:pt x="18" y="23"/>
                </a:cubicBezTo>
                <a:lnTo>
                  <a:pt x="283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73" name="Freeform 133"/>
          <p:cNvSpPr/>
          <p:nvPr/>
        </p:nvSpPr>
        <p:spPr>
          <a:xfrm>
            <a:off x="6357960" y="4081320"/>
            <a:ext cx="49680" cy="108720"/>
          </a:xfrm>
          <a:custGeom>
            <a:avLst/>
            <a:gdLst/>
            <a:ahLst/>
            <a:rect l="0" t="0" r="r" b="b"/>
            <a:pathLst>
              <a:path w="138" h="302">
                <a:moveTo>
                  <a:pt x="124" y="16"/>
                </a:moveTo>
                <a:cubicBezTo>
                  <a:pt x="124" y="9"/>
                  <a:pt x="119" y="0"/>
                  <a:pt x="106" y="0"/>
                </a:cubicBezTo>
                <a:cubicBezTo>
                  <a:pt x="94" y="0"/>
                  <a:pt x="81" y="11"/>
                  <a:pt x="81" y="25"/>
                </a:cubicBezTo>
                <a:cubicBezTo>
                  <a:pt x="81" y="32"/>
                  <a:pt x="86" y="41"/>
                  <a:pt x="99" y="41"/>
                </a:cubicBezTo>
                <a:cubicBezTo>
                  <a:pt x="112" y="41"/>
                  <a:pt x="124" y="29"/>
                  <a:pt x="124" y="16"/>
                </a:cubicBezTo>
                <a:moveTo>
                  <a:pt x="32" y="243"/>
                </a:moveTo>
                <a:cubicBezTo>
                  <a:pt x="31" y="248"/>
                  <a:pt x="29" y="254"/>
                  <a:pt x="29" y="263"/>
                </a:cubicBezTo>
                <a:cubicBezTo>
                  <a:pt x="29" y="283"/>
                  <a:pt x="47" y="301"/>
                  <a:pt x="72" y="301"/>
                </a:cubicBezTo>
                <a:cubicBezTo>
                  <a:pt x="117" y="301"/>
                  <a:pt x="137" y="238"/>
                  <a:pt x="137" y="232"/>
                </a:cubicBezTo>
                <a:cubicBezTo>
                  <a:pt x="137" y="225"/>
                  <a:pt x="130" y="225"/>
                  <a:pt x="130" y="225"/>
                </a:cubicBezTo>
                <a:cubicBezTo>
                  <a:pt x="122" y="225"/>
                  <a:pt x="122" y="229"/>
                  <a:pt x="121" y="234"/>
                </a:cubicBezTo>
                <a:cubicBezTo>
                  <a:pt x="110" y="268"/>
                  <a:pt x="90" y="288"/>
                  <a:pt x="72" y="288"/>
                </a:cubicBezTo>
                <a:cubicBezTo>
                  <a:pt x="63" y="288"/>
                  <a:pt x="61" y="281"/>
                  <a:pt x="61" y="272"/>
                </a:cubicBezTo>
                <a:cubicBezTo>
                  <a:pt x="61" y="261"/>
                  <a:pt x="65" y="254"/>
                  <a:pt x="68" y="243"/>
                </a:cubicBezTo>
                <a:cubicBezTo>
                  <a:pt x="74" y="230"/>
                  <a:pt x="77" y="220"/>
                  <a:pt x="83" y="207"/>
                </a:cubicBezTo>
                <a:cubicBezTo>
                  <a:pt x="86" y="196"/>
                  <a:pt x="103" y="157"/>
                  <a:pt x="104" y="151"/>
                </a:cubicBezTo>
                <a:cubicBezTo>
                  <a:pt x="106" y="146"/>
                  <a:pt x="108" y="140"/>
                  <a:pt x="108" y="137"/>
                </a:cubicBezTo>
                <a:cubicBezTo>
                  <a:pt x="108" y="115"/>
                  <a:pt x="90" y="99"/>
                  <a:pt x="65" y="99"/>
                </a:cubicBezTo>
                <a:cubicBezTo>
                  <a:pt x="20" y="99"/>
                  <a:pt x="0" y="160"/>
                  <a:pt x="0" y="167"/>
                </a:cubicBezTo>
                <a:cubicBezTo>
                  <a:pt x="0" y="173"/>
                  <a:pt x="5" y="173"/>
                  <a:pt x="7" y="173"/>
                </a:cubicBezTo>
                <a:cubicBezTo>
                  <a:pt x="14" y="173"/>
                  <a:pt x="14" y="171"/>
                  <a:pt x="16" y="166"/>
                </a:cubicBezTo>
                <a:cubicBezTo>
                  <a:pt x="27" y="128"/>
                  <a:pt x="47" y="112"/>
                  <a:pt x="63" y="112"/>
                </a:cubicBezTo>
                <a:cubicBezTo>
                  <a:pt x="70" y="112"/>
                  <a:pt x="76" y="115"/>
                  <a:pt x="76" y="128"/>
                </a:cubicBezTo>
                <a:cubicBezTo>
                  <a:pt x="76" y="137"/>
                  <a:pt x="72" y="144"/>
                  <a:pt x="61" y="171"/>
                </a:cubicBezTo>
                <a:lnTo>
                  <a:pt x="32" y="2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74" name="Freeform 134"/>
          <p:cNvSpPr/>
          <p:nvPr/>
        </p:nvSpPr>
        <p:spPr>
          <a:xfrm>
            <a:off x="6424920" y="4074840"/>
            <a:ext cx="72360" cy="115200"/>
          </a:xfrm>
          <a:custGeom>
            <a:avLst/>
            <a:gdLst/>
            <a:ahLst/>
            <a:rect l="0" t="0" r="r" b="b"/>
            <a:pathLst>
              <a:path w="201" h="320">
                <a:moveTo>
                  <a:pt x="200" y="97"/>
                </a:moveTo>
                <a:cubicBezTo>
                  <a:pt x="200" y="50"/>
                  <a:pt x="182" y="0"/>
                  <a:pt x="139" y="0"/>
                </a:cubicBezTo>
                <a:cubicBezTo>
                  <a:pt x="72" y="0"/>
                  <a:pt x="0" y="119"/>
                  <a:pt x="0" y="221"/>
                </a:cubicBezTo>
                <a:cubicBezTo>
                  <a:pt x="0" y="274"/>
                  <a:pt x="20" y="319"/>
                  <a:pt x="61" y="319"/>
                </a:cubicBezTo>
                <a:cubicBezTo>
                  <a:pt x="130" y="319"/>
                  <a:pt x="200" y="196"/>
                  <a:pt x="200" y="97"/>
                </a:cubicBezTo>
                <a:moveTo>
                  <a:pt x="50" y="151"/>
                </a:moveTo>
                <a:cubicBezTo>
                  <a:pt x="74" y="54"/>
                  <a:pt x="112" y="13"/>
                  <a:pt x="139" y="13"/>
                </a:cubicBezTo>
                <a:cubicBezTo>
                  <a:pt x="167" y="13"/>
                  <a:pt x="167" y="61"/>
                  <a:pt x="167" y="70"/>
                </a:cubicBezTo>
                <a:cubicBezTo>
                  <a:pt x="167" y="88"/>
                  <a:pt x="164" y="113"/>
                  <a:pt x="153" y="151"/>
                </a:cubicBezTo>
                <a:lnTo>
                  <a:pt x="50" y="151"/>
                </a:lnTo>
                <a:moveTo>
                  <a:pt x="149" y="167"/>
                </a:moveTo>
                <a:cubicBezTo>
                  <a:pt x="137" y="216"/>
                  <a:pt x="128" y="239"/>
                  <a:pt x="113" y="261"/>
                </a:cubicBezTo>
                <a:cubicBezTo>
                  <a:pt x="99" y="284"/>
                  <a:pt x="81" y="306"/>
                  <a:pt x="63" y="306"/>
                </a:cubicBezTo>
                <a:cubicBezTo>
                  <a:pt x="38" y="306"/>
                  <a:pt x="34" y="272"/>
                  <a:pt x="34" y="248"/>
                </a:cubicBezTo>
                <a:cubicBezTo>
                  <a:pt x="34" y="218"/>
                  <a:pt x="41" y="184"/>
                  <a:pt x="47" y="167"/>
                </a:cubicBezTo>
                <a:lnTo>
                  <a:pt x="149" y="16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75" name="Freeform 135"/>
          <p:cNvSpPr/>
          <p:nvPr/>
        </p:nvSpPr>
        <p:spPr>
          <a:xfrm>
            <a:off x="6834240" y="4118040"/>
            <a:ext cx="96840" cy="158040"/>
          </a:xfrm>
          <a:custGeom>
            <a:avLst/>
            <a:gdLst/>
            <a:ahLst/>
            <a:rect l="0" t="0" r="r" b="b"/>
            <a:pathLst>
              <a:path w="269" h="439">
                <a:moveTo>
                  <a:pt x="268" y="220"/>
                </a:moveTo>
                <a:cubicBezTo>
                  <a:pt x="268" y="169"/>
                  <a:pt x="265" y="119"/>
                  <a:pt x="243" y="72"/>
                </a:cubicBezTo>
                <a:cubicBezTo>
                  <a:pt x="214" y="11"/>
                  <a:pt x="162" y="0"/>
                  <a:pt x="135" y="0"/>
                </a:cubicBezTo>
                <a:cubicBezTo>
                  <a:pt x="95" y="0"/>
                  <a:pt x="50" y="16"/>
                  <a:pt x="23" y="76"/>
                </a:cubicBezTo>
                <a:cubicBezTo>
                  <a:pt x="4" y="119"/>
                  <a:pt x="0" y="169"/>
                  <a:pt x="0" y="220"/>
                </a:cubicBezTo>
                <a:cubicBezTo>
                  <a:pt x="0" y="268"/>
                  <a:pt x="2" y="324"/>
                  <a:pt x="29" y="373"/>
                </a:cubicBezTo>
                <a:cubicBezTo>
                  <a:pt x="56" y="425"/>
                  <a:pt x="103" y="438"/>
                  <a:pt x="133" y="438"/>
                </a:cubicBezTo>
                <a:cubicBezTo>
                  <a:pt x="167" y="438"/>
                  <a:pt x="216" y="423"/>
                  <a:pt x="245" y="364"/>
                </a:cubicBezTo>
                <a:cubicBezTo>
                  <a:pt x="265" y="320"/>
                  <a:pt x="268" y="270"/>
                  <a:pt x="268" y="220"/>
                </a:cubicBezTo>
                <a:moveTo>
                  <a:pt x="133" y="423"/>
                </a:moveTo>
                <a:cubicBezTo>
                  <a:pt x="110" y="423"/>
                  <a:pt x="72" y="407"/>
                  <a:pt x="59" y="346"/>
                </a:cubicBezTo>
                <a:cubicBezTo>
                  <a:pt x="52" y="308"/>
                  <a:pt x="52" y="250"/>
                  <a:pt x="52" y="212"/>
                </a:cubicBezTo>
                <a:cubicBezTo>
                  <a:pt x="52" y="171"/>
                  <a:pt x="52" y="130"/>
                  <a:pt x="58" y="95"/>
                </a:cubicBezTo>
                <a:cubicBezTo>
                  <a:pt x="70" y="20"/>
                  <a:pt x="117" y="14"/>
                  <a:pt x="133" y="14"/>
                </a:cubicBezTo>
                <a:cubicBezTo>
                  <a:pt x="155" y="14"/>
                  <a:pt x="196" y="25"/>
                  <a:pt x="209" y="88"/>
                </a:cubicBezTo>
                <a:cubicBezTo>
                  <a:pt x="216" y="124"/>
                  <a:pt x="216" y="173"/>
                  <a:pt x="216" y="212"/>
                </a:cubicBezTo>
                <a:cubicBezTo>
                  <a:pt x="216" y="259"/>
                  <a:pt x="216" y="302"/>
                  <a:pt x="209" y="344"/>
                </a:cubicBezTo>
                <a:cubicBezTo>
                  <a:pt x="198" y="403"/>
                  <a:pt x="162" y="423"/>
                  <a:pt x="133" y="42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76" name="Freeform 136"/>
          <p:cNvSpPr/>
          <p:nvPr/>
        </p:nvSpPr>
        <p:spPr>
          <a:xfrm>
            <a:off x="6261480" y="4393440"/>
            <a:ext cx="96840" cy="158040"/>
          </a:xfrm>
          <a:custGeom>
            <a:avLst/>
            <a:gdLst/>
            <a:ahLst/>
            <a:rect l="0" t="0" r="r" b="b"/>
            <a:pathLst>
              <a:path w="269" h="439">
                <a:moveTo>
                  <a:pt x="268" y="220"/>
                </a:moveTo>
                <a:cubicBezTo>
                  <a:pt x="268" y="169"/>
                  <a:pt x="265" y="119"/>
                  <a:pt x="243" y="72"/>
                </a:cubicBezTo>
                <a:cubicBezTo>
                  <a:pt x="214" y="11"/>
                  <a:pt x="162" y="0"/>
                  <a:pt x="135" y="0"/>
                </a:cubicBezTo>
                <a:cubicBezTo>
                  <a:pt x="95" y="0"/>
                  <a:pt x="50" y="16"/>
                  <a:pt x="23" y="76"/>
                </a:cubicBezTo>
                <a:cubicBezTo>
                  <a:pt x="4" y="119"/>
                  <a:pt x="0" y="169"/>
                  <a:pt x="0" y="220"/>
                </a:cubicBezTo>
                <a:cubicBezTo>
                  <a:pt x="0" y="268"/>
                  <a:pt x="2" y="324"/>
                  <a:pt x="29" y="373"/>
                </a:cubicBezTo>
                <a:cubicBezTo>
                  <a:pt x="56" y="425"/>
                  <a:pt x="103" y="438"/>
                  <a:pt x="133" y="438"/>
                </a:cubicBezTo>
                <a:cubicBezTo>
                  <a:pt x="167" y="438"/>
                  <a:pt x="216" y="423"/>
                  <a:pt x="245" y="364"/>
                </a:cubicBezTo>
                <a:cubicBezTo>
                  <a:pt x="265" y="320"/>
                  <a:pt x="268" y="270"/>
                  <a:pt x="268" y="220"/>
                </a:cubicBezTo>
                <a:moveTo>
                  <a:pt x="133" y="423"/>
                </a:moveTo>
                <a:cubicBezTo>
                  <a:pt x="110" y="423"/>
                  <a:pt x="72" y="407"/>
                  <a:pt x="59" y="346"/>
                </a:cubicBezTo>
                <a:cubicBezTo>
                  <a:pt x="52" y="308"/>
                  <a:pt x="52" y="250"/>
                  <a:pt x="52" y="212"/>
                </a:cubicBezTo>
                <a:cubicBezTo>
                  <a:pt x="52" y="171"/>
                  <a:pt x="52" y="130"/>
                  <a:pt x="58" y="95"/>
                </a:cubicBezTo>
                <a:cubicBezTo>
                  <a:pt x="70" y="20"/>
                  <a:pt x="117" y="14"/>
                  <a:pt x="133" y="14"/>
                </a:cubicBezTo>
                <a:cubicBezTo>
                  <a:pt x="155" y="14"/>
                  <a:pt x="196" y="25"/>
                  <a:pt x="209" y="88"/>
                </a:cubicBezTo>
                <a:cubicBezTo>
                  <a:pt x="216" y="124"/>
                  <a:pt x="216" y="173"/>
                  <a:pt x="216" y="212"/>
                </a:cubicBezTo>
                <a:cubicBezTo>
                  <a:pt x="216" y="259"/>
                  <a:pt x="216" y="302"/>
                  <a:pt x="209" y="344"/>
                </a:cubicBezTo>
                <a:cubicBezTo>
                  <a:pt x="198" y="403"/>
                  <a:pt x="162" y="423"/>
                  <a:pt x="133" y="423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77" name="Freeform 137"/>
          <p:cNvSpPr/>
          <p:nvPr/>
        </p:nvSpPr>
        <p:spPr>
          <a:xfrm>
            <a:off x="6756120" y="4444200"/>
            <a:ext cx="88560" cy="104040"/>
          </a:xfrm>
          <a:custGeom>
            <a:avLst/>
            <a:gdLst/>
            <a:ahLst/>
            <a:rect l="0" t="0" r="r" b="b"/>
            <a:pathLst>
              <a:path w="246" h="289">
                <a:moveTo>
                  <a:pt x="90" y="135"/>
                </a:moveTo>
                <a:cubicBezTo>
                  <a:pt x="108" y="135"/>
                  <a:pt x="155" y="133"/>
                  <a:pt x="187" y="119"/>
                </a:cubicBezTo>
                <a:cubicBezTo>
                  <a:pt x="232" y="101"/>
                  <a:pt x="236" y="63"/>
                  <a:pt x="236" y="54"/>
                </a:cubicBezTo>
                <a:cubicBezTo>
                  <a:pt x="236" y="27"/>
                  <a:pt x="211" y="0"/>
                  <a:pt x="167" y="0"/>
                </a:cubicBezTo>
                <a:cubicBezTo>
                  <a:pt x="95" y="0"/>
                  <a:pt x="0" y="61"/>
                  <a:pt x="0" y="173"/>
                </a:cubicBezTo>
                <a:cubicBezTo>
                  <a:pt x="0" y="238"/>
                  <a:pt x="38" y="288"/>
                  <a:pt x="101" y="288"/>
                </a:cubicBezTo>
                <a:cubicBezTo>
                  <a:pt x="191" y="288"/>
                  <a:pt x="245" y="221"/>
                  <a:pt x="245" y="212"/>
                </a:cubicBezTo>
                <a:cubicBezTo>
                  <a:pt x="245" y="209"/>
                  <a:pt x="241" y="205"/>
                  <a:pt x="238" y="205"/>
                </a:cubicBezTo>
                <a:cubicBezTo>
                  <a:pt x="234" y="205"/>
                  <a:pt x="232" y="207"/>
                  <a:pt x="229" y="211"/>
                </a:cubicBezTo>
                <a:cubicBezTo>
                  <a:pt x="178" y="274"/>
                  <a:pt x="110" y="274"/>
                  <a:pt x="101" y="274"/>
                </a:cubicBezTo>
                <a:cubicBezTo>
                  <a:pt x="52" y="274"/>
                  <a:pt x="45" y="221"/>
                  <a:pt x="45" y="200"/>
                </a:cubicBezTo>
                <a:cubicBezTo>
                  <a:pt x="45" y="193"/>
                  <a:pt x="47" y="173"/>
                  <a:pt x="56" y="135"/>
                </a:cubicBezTo>
                <a:lnTo>
                  <a:pt x="90" y="135"/>
                </a:lnTo>
                <a:moveTo>
                  <a:pt x="59" y="121"/>
                </a:moveTo>
                <a:cubicBezTo>
                  <a:pt x="85" y="23"/>
                  <a:pt x="151" y="14"/>
                  <a:pt x="167" y="14"/>
                </a:cubicBezTo>
                <a:cubicBezTo>
                  <a:pt x="196" y="14"/>
                  <a:pt x="214" y="32"/>
                  <a:pt x="214" y="54"/>
                </a:cubicBezTo>
                <a:cubicBezTo>
                  <a:pt x="214" y="121"/>
                  <a:pt x="112" y="121"/>
                  <a:pt x="86" y="121"/>
                </a:cubicBezTo>
                <a:lnTo>
                  <a:pt x="59" y="12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78" name="Freeform 138"/>
          <p:cNvSpPr/>
          <p:nvPr/>
        </p:nvSpPr>
        <p:spPr>
          <a:xfrm>
            <a:off x="6859080" y="4356720"/>
            <a:ext cx="49680" cy="108720"/>
          </a:xfrm>
          <a:custGeom>
            <a:avLst/>
            <a:gdLst/>
            <a:ahLst/>
            <a:rect l="0" t="0" r="r" b="b"/>
            <a:pathLst>
              <a:path w="138" h="302">
                <a:moveTo>
                  <a:pt x="124" y="16"/>
                </a:moveTo>
                <a:cubicBezTo>
                  <a:pt x="124" y="9"/>
                  <a:pt x="119" y="0"/>
                  <a:pt x="106" y="0"/>
                </a:cubicBezTo>
                <a:cubicBezTo>
                  <a:pt x="94" y="0"/>
                  <a:pt x="81" y="11"/>
                  <a:pt x="81" y="25"/>
                </a:cubicBezTo>
                <a:cubicBezTo>
                  <a:pt x="81" y="32"/>
                  <a:pt x="86" y="41"/>
                  <a:pt x="99" y="41"/>
                </a:cubicBezTo>
                <a:cubicBezTo>
                  <a:pt x="112" y="41"/>
                  <a:pt x="124" y="29"/>
                  <a:pt x="124" y="16"/>
                </a:cubicBezTo>
                <a:moveTo>
                  <a:pt x="32" y="243"/>
                </a:moveTo>
                <a:cubicBezTo>
                  <a:pt x="31" y="248"/>
                  <a:pt x="29" y="254"/>
                  <a:pt x="29" y="263"/>
                </a:cubicBezTo>
                <a:cubicBezTo>
                  <a:pt x="29" y="283"/>
                  <a:pt x="47" y="301"/>
                  <a:pt x="72" y="301"/>
                </a:cubicBezTo>
                <a:cubicBezTo>
                  <a:pt x="117" y="301"/>
                  <a:pt x="137" y="238"/>
                  <a:pt x="137" y="232"/>
                </a:cubicBezTo>
                <a:cubicBezTo>
                  <a:pt x="137" y="225"/>
                  <a:pt x="130" y="225"/>
                  <a:pt x="130" y="225"/>
                </a:cubicBezTo>
                <a:cubicBezTo>
                  <a:pt x="122" y="225"/>
                  <a:pt x="122" y="229"/>
                  <a:pt x="121" y="234"/>
                </a:cubicBezTo>
                <a:cubicBezTo>
                  <a:pt x="110" y="268"/>
                  <a:pt x="90" y="288"/>
                  <a:pt x="72" y="288"/>
                </a:cubicBezTo>
                <a:cubicBezTo>
                  <a:pt x="63" y="288"/>
                  <a:pt x="61" y="281"/>
                  <a:pt x="61" y="272"/>
                </a:cubicBezTo>
                <a:cubicBezTo>
                  <a:pt x="61" y="261"/>
                  <a:pt x="65" y="254"/>
                  <a:pt x="68" y="243"/>
                </a:cubicBezTo>
                <a:cubicBezTo>
                  <a:pt x="74" y="230"/>
                  <a:pt x="77" y="220"/>
                  <a:pt x="83" y="207"/>
                </a:cubicBezTo>
                <a:cubicBezTo>
                  <a:pt x="86" y="196"/>
                  <a:pt x="103" y="157"/>
                  <a:pt x="104" y="151"/>
                </a:cubicBezTo>
                <a:cubicBezTo>
                  <a:pt x="106" y="146"/>
                  <a:pt x="108" y="140"/>
                  <a:pt x="108" y="137"/>
                </a:cubicBezTo>
                <a:cubicBezTo>
                  <a:pt x="108" y="115"/>
                  <a:pt x="90" y="99"/>
                  <a:pt x="65" y="99"/>
                </a:cubicBezTo>
                <a:cubicBezTo>
                  <a:pt x="20" y="99"/>
                  <a:pt x="0" y="160"/>
                  <a:pt x="0" y="167"/>
                </a:cubicBezTo>
                <a:cubicBezTo>
                  <a:pt x="0" y="173"/>
                  <a:pt x="5" y="173"/>
                  <a:pt x="7" y="173"/>
                </a:cubicBezTo>
                <a:cubicBezTo>
                  <a:pt x="14" y="173"/>
                  <a:pt x="14" y="171"/>
                  <a:pt x="16" y="166"/>
                </a:cubicBezTo>
                <a:cubicBezTo>
                  <a:pt x="27" y="128"/>
                  <a:pt x="47" y="112"/>
                  <a:pt x="63" y="112"/>
                </a:cubicBezTo>
                <a:cubicBezTo>
                  <a:pt x="70" y="112"/>
                  <a:pt x="76" y="115"/>
                  <a:pt x="76" y="128"/>
                </a:cubicBezTo>
                <a:cubicBezTo>
                  <a:pt x="76" y="137"/>
                  <a:pt x="72" y="144"/>
                  <a:pt x="61" y="171"/>
                </a:cubicBezTo>
                <a:lnTo>
                  <a:pt x="32" y="2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79" name="Freeform 139"/>
          <p:cNvSpPr/>
          <p:nvPr/>
        </p:nvSpPr>
        <p:spPr>
          <a:xfrm>
            <a:off x="6926400" y="4350240"/>
            <a:ext cx="72360" cy="115200"/>
          </a:xfrm>
          <a:custGeom>
            <a:avLst/>
            <a:gdLst/>
            <a:ahLst/>
            <a:rect l="0" t="0" r="r" b="b"/>
            <a:pathLst>
              <a:path w="201" h="320">
                <a:moveTo>
                  <a:pt x="200" y="97"/>
                </a:moveTo>
                <a:cubicBezTo>
                  <a:pt x="200" y="50"/>
                  <a:pt x="182" y="0"/>
                  <a:pt x="139" y="0"/>
                </a:cubicBezTo>
                <a:cubicBezTo>
                  <a:pt x="72" y="0"/>
                  <a:pt x="0" y="119"/>
                  <a:pt x="0" y="221"/>
                </a:cubicBezTo>
                <a:cubicBezTo>
                  <a:pt x="0" y="274"/>
                  <a:pt x="20" y="319"/>
                  <a:pt x="61" y="319"/>
                </a:cubicBezTo>
                <a:cubicBezTo>
                  <a:pt x="130" y="319"/>
                  <a:pt x="200" y="196"/>
                  <a:pt x="200" y="97"/>
                </a:cubicBezTo>
                <a:moveTo>
                  <a:pt x="50" y="151"/>
                </a:moveTo>
                <a:cubicBezTo>
                  <a:pt x="74" y="54"/>
                  <a:pt x="112" y="13"/>
                  <a:pt x="139" y="13"/>
                </a:cubicBezTo>
                <a:cubicBezTo>
                  <a:pt x="167" y="13"/>
                  <a:pt x="167" y="61"/>
                  <a:pt x="167" y="70"/>
                </a:cubicBezTo>
                <a:cubicBezTo>
                  <a:pt x="167" y="88"/>
                  <a:pt x="164" y="113"/>
                  <a:pt x="153" y="151"/>
                </a:cubicBezTo>
                <a:lnTo>
                  <a:pt x="50" y="151"/>
                </a:lnTo>
                <a:moveTo>
                  <a:pt x="149" y="167"/>
                </a:moveTo>
                <a:cubicBezTo>
                  <a:pt x="137" y="216"/>
                  <a:pt x="128" y="239"/>
                  <a:pt x="113" y="261"/>
                </a:cubicBezTo>
                <a:cubicBezTo>
                  <a:pt x="99" y="284"/>
                  <a:pt x="81" y="306"/>
                  <a:pt x="63" y="306"/>
                </a:cubicBezTo>
                <a:cubicBezTo>
                  <a:pt x="38" y="306"/>
                  <a:pt x="34" y="272"/>
                  <a:pt x="34" y="248"/>
                </a:cubicBezTo>
                <a:cubicBezTo>
                  <a:pt x="34" y="218"/>
                  <a:pt x="41" y="184"/>
                  <a:pt x="47" y="167"/>
                </a:cubicBezTo>
                <a:lnTo>
                  <a:pt x="149" y="16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80" name="Freeform 140"/>
          <p:cNvSpPr/>
          <p:nvPr/>
        </p:nvSpPr>
        <p:spPr>
          <a:xfrm>
            <a:off x="7022160" y="4078440"/>
            <a:ext cx="60480" cy="547560"/>
          </a:xfrm>
          <a:custGeom>
            <a:avLst/>
            <a:gdLst/>
            <a:ahLst/>
            <a:rect l="0" t="0" r="r" b="b"/>
            <a:pathLst>
              <a:path w="168" h="1521">
                <a:moveTo>
                  <a:pt x="133" y="1485"/>
                </a:moveTo>
                <a:lnTo>
                  <a:pt x="0" y="1485"/>
                </a:lnTo>
                <a:lnTo>
                  <a:pt x="0" y="1520"/>
                </a:lnTo>
                <a:lnTo>
                  <a:pt x="167" y="1520"/>
                </a:lnTo>
                <a:lnTo>
                  <a:pt x="167" y="0"/>
                </a:lnTo>
                <a:lnTo>
                  <a:pt x="0" y="0"/>
                </a:lnTo>
                <a:lnTo>
                  <a:pt x="0" y="34"/>
                </a:lnTo>
                <a:lnTo>
                  <a:pt x="133" y="34"/>
                </a:lnTo>
                <a:lnTo>
                  <a:pt x="133" y="148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81" name="Freeform 141"/>
          <p:cNvSpPr/>
          <p:nvPr/>
        </p:nvSpPr>
        <p:spPr>
          <a:xfrm>
            <a:off x="2944080" y="4845600"/>
            <a:ext cx="3719880" cy="572040"/>
          </a:xfrm>
          <a:custGeom>
            <a:avLst/>
            <a:gdLst/>
            <a:ahLst/>
            <a:rect l="0" t="0" r="r" b="b"/>
            <a:pathLst>
              <a:path w="10333" h="1589">
                <a:moveTo>
                  <a:pt x="5166" y="1588"/>
                </a:moveTo>
                <a:lnTo>
                  <a:pt x="0" y="1588"/>
                </a:lnTo>
                <a:lnTo>
                  <a:pt x="0" y="0"/>
                </a:lnTo>
                <a:lnTo>
                  <a:pt x="10332" y="0"/>
                </a:lnTo>
                <a:lnTo>
                  <a:pt x="10332" y="1588"/>
                </a:lnTo>
                <a:lnTo>
                  <a:pt x="5166" y="158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1882" name="Freeform 142"/>
          <p:cNvSpPr/>
          <p:nvPr/>
        </p:nvSpPr>
        <p:spPr>
          <a:xfrm>
            <a:off x="2957040" y="5116680"/>
            <a:ext cx="152640" cy="54000"/>
          </a:xfrm>
          <a:custGeom>
            <a:avLst/>
            <a:gdLst/>
            <a:ahLst/>
            <a:rect l="0" t="0" r="r" b="b"/>
            <a:pathLst>
              <a:path w="424" h="150">
                <a:moveTo>
                  <a:pt x="401" y="25"/>
                </a:moveTo>
                <a:cubicBezTo>
                  <a:pt x="410" y="25"/>
                  <a:pt x="423" y="25"/>
                  <a:pt x="423" y="13"/>
                </a:cubicBezTo>
                <a:cubicBezTo>
                  <a:pt x="423" y="0"/>
                  <a:pt x="410" y="0"/>
                  <a:pt x="401" y="0"/>
                </a:cubicBezTo>
                <a:lnTo>
                  <a:pt x="22" y="0"/>
                </a:lnTo>
                <a:cubicBezTo>
                  <a:pt x="13" y="0"/>
                  <a:pt x="0" y="0"/>
                  <a:pt x="0" y="13"/>
                </a:cubicBezTo>
                <a:cubicBezTo>
                  <a:pt x="0" y="25"/>
                  <a:pt x="13" y="25"/>
                  <a:pt x="22" y="25"/>
                </a:cubicBezTo>
                <a:lnTo>
                  <a:pt x="401" y="25"/>
                </a:lnTo>
                <a:moveTo>
                  <a:pt x="401" y="149"/>
                </a:moveTo>
                <a:cubicBezTo>
                  <a:pt x="410" y="149"/>
                  <a:pt x="423" y="149"/>
                  <a:pt x="423" y="137"/>
                </a:cubicBezTo>
                <a:cubicBezTo>
                  <a:pt x="423" y="124"/>
                  <a:pt x="410" y="124"/>
                  <a:pt x="401" y="124"/>
                </a:cubicBezTo>
                <a:lnTo>
                  <a:pt x="22" y="124"/>
                </a:lnTo>
                <a:cubicBezTo>
                  <a:pt x="13" y="124"/>
                  <a:pt x="0" y="124"/>
                  <a:pt x="0" y="137"/>
                </a:cubicBezTo>
                <a:cubicBezTo>
                  <a:pt x="0" y="149"/>
                  <a:pt x="13" y="149"/>
                  <a:pt x="22" y="149"/>
                </a:cubicBezTo>
                <a:lnTo>
                  <a:pt x="401" y="1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83" name="Freeform 143"/>
          <p:cNvSpPr/>
          <p:nvPr/>
        </p:nvSpPr>
        <p:spPr>
          <a:xfrm>
            <a:off x="3195000" y="5099760"/>
            <a:ext cx="88560" cy="104040"/>
          </a:xfrm>
          <a:custGeom>
            <a:avLst/>
            <a:gdLst/>
            <a:ahLst/>
            <a:rect l="0" t="0" r="r" b="b"/>
            <a:pathLst>
              <a:path w="246" h="289">
                <a:moveTo>
                  <a:pt x="90" y="135"/>
                </a:moveTo>
                <a:cubicBezTo>
                  <a:pt x="108" y="135"/>
                  <a:pt x="155" y="133"/>
                  <a:pt x="187" y="119"/>
                </a:cubicBezTo>
                <a:cubicBezTo>
                  <a:pt x="232" y="101"/>
                  <a:pt x="236" y="63"/>
                  <a:pt x="236" y="54"/>
                </a:cubicBezTo>
                <a:cubicBezTo>
                  <a:pt x="236" y="27"/>
                  <a:pt x="211" y="0"/>
                  <a:pt x="167" y="0"/>
                </a:cubicBezTo>
                <a:cubicBezTo>
                  <a:pt x="95" y="0"/>
                  <a:pt x="0" y="61"/>
                  <a:pt x="0" y="173"/>
                </a:cubicBezTo>
                <a:cubicBezTo>
                  <a:pt x="0" y="238"/>
                  <a:pt x="38" y="288"/>
                  <a:pt x="101" y="288"/>
                </a:cubicBezTo>
                <a:cubicBezTo>
                  <a:pt x="191" y="288"/>
                  <a:pt x="245" y="221"/>
                  <a:pt x="245" y="212"/>
                </a:cubicBezTo>
                <a:cubicBezTo>
                  <a:pt x="245" y="209"/>
                  <a:pt x="241" y="205"/>
                  <a:pt x="238" y="205"/>
                </a:cubicBezTo>
                <a:cubicBezTo>
                  <a:pt x="234" y="205"/>
                  <a:pt x="232" y="207"/>
                  <a:pt x="229" y="211"/>
                </a:cubicBezTo>
                <a:cubicBezTo>
                  <a:pt x="178" y="274"/>
                  <a:pt x="110" y="274"/>
                  <a:pt x="101" y="274"/>
                </a:cubicBezTo>
                <a:cubicBezTo>
                  <a:pt x="52" y="274"/>
                  <a:pt x="45" y="221"/>
                  <a:pt x="45" y="200"/>
                </a:cubicBezTo>
                <a:cubicBezTo>
                  <a:pt x="45" y="193"/>
                  <a:pt x="47" y="173"/>
                  <a:pt x="56" y="135"/>
                </a:cubicBezTo>
                <a:lnTo>
                  <a:pt x="90" y="135"/>
                </a:lnTo>
                <a:moveTo>
                  <a:pt x="59" y="121"/>
                </a:moveTo>
                <a:cubicBezTo>
                  <a:pt x="85" y="23"/>
                  <a:pt x="151" y="14"/>
                  <a:pt x="167" y="14"/>
                </a:cubicBezTo>
                <a:cubicBezTo>
                  <a:pt x="196" y="14"/>
                  <a:pt x="214" y="32"/>
                  <a:pt x="214" y="54"/>
                </a:cubicBezTo>
                <a:cubicBezTo>
                  <a:pt x="214" y="121"/>
                  <a:pt x="112" y="121"/>
                  <a:pt x="86" y="121"/>
                </a:cubicBezTo>
                <a:lnTo>
                  <a:pt x="59" y="12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84" name="Freeform 144"/>
          <p:cNvSpPr/>
          <p:nvPr/>
        </p:nvSpPr>
        <p:spPr>
          <a:xfrm>
            <a:off x="3297960" y="5000400"/>
            <a:ext cx="49680" cy="108720"/>
          </a:xfrm>
          <a:custGeom>
            <a:avLst/>
            <a:gdLst/>
            <a:ahLst/>
            <a:rect l="0" t="0" r="r" b="b"/>
            <a:pathLst>
              <a:path w="138" h="302">
                <a:moveTo>
                  <a:pt x="124" y="16"/>
                </a:moveTo>
                <a:cubicBezTo>
                  <a:pt x="124" y="9"/>
                  <a:pt x="119" y="0"/>
                  <a:pt x="106" y="0"/>
                </a:cubicBezTo>
                <a:cubicBezTo>
                  <a:pt x="94" y="0"/>
                  <a:pt x="81" y="11"/>
                  <a:pt x="81" y="25"/>
                </a:cubicBezTo>
                <a:cubicBezTo>
                  <a:pt x="81" y="32"/>
                  <a:pt x="86" y="41"/>
                  <a:pt x="99" y="41"/>
                </a:cubicBezTo>
                <a:cubicBezTo>
                  <a:pt x="112" y="41"/>
                  <a:pt x="124" y="29"/>
                  <a:pt x="124" y="16"/>
                </a:cubicBezTo>
                <a:moveTo>
                  <a:pt x="32" y="243"/>
                </a:moveTo>
                <a:cubicBezTo>
                  <a:pt x="31" y="248"/>
                  <a:pt x="29" y="254"/>
                  <a:pt x="29" y="263"/>
                </a:cubicBezTo>
                <a:cubicBezTo>
                  <a:pt x="29" y="283"/>
                  <a:pt x="47" y="301"/>
                  <a:pt x="72" y="301"/>
                </a:cubicBezTo>
                <a:cubicBezTo>
                  <a:pt x="117" y="301"/>
                  <a:pt x="137" y="238"/>
                  <a:pt x="137" y="232"/>
                </a:cubicBezTo>
                <a:cubicBezTo>
                  <a:pt x="137" y="225"/>
                  <a:pt x="130" y="225"/>
                  <a:pt x="130" y="225"/>
                </a:cubicBezTo>
                <a:cubicBezTo>
                  <a:pt x="122" y="225"/>
                  <a:pt x="122" y="229"/>
                  <a:pt x="121" y="234"/>
                </a:cubicBezTo>
                <a:cubicBezTo>
                  <a:pt x="110" y="268"/>
                  <a:pt x="90" y="288"/>
                  <a:pt x="72" y="288"/>
                </a:cubicBezTo>
                <a:cubicBezTo>
                  <a:pt x="63" y="288"/>
                  <a:pt x="61" y="281"/>
                  <a:pt x="61" y="272"/>
                </a:cubicBezTo>
                <a:cubicBezTo>
                  <a:pt x="61" y="261"/>
                  <a:pt x="65" y="254"/>
                  <a:pt x="68" y="243"/>
                </a:cubicBezTo>
                <a:cubicBezTo>
                  <a:pt x="74" y="230"/>
                  <a:pt x="77" y="220"/>
                  <a:pt x="83" y="207"/>
                </a:cubicBezTo>
                <a:cubicBezTo>
                  <a:pt x="86" y="196"/>
                  <a:pt x="103" y="157"/>
                  <a:pt x="104" y="151"/>
                </a:cubicBezTo>
                <a:cubicBezTo>
                  <a:pt x="106" y="146"/>
                  <a:pt x="108" y="140"/>
                  <a:pt x="108" y="137"/>
                </a:cubicBezTo>
                <a:cubicBezTo>
                  <a:pt x="108" y="115"/>
                  <a:pt x="90" y="99"/>
                  <a:pt x="65" y="99"/>
                </a:cubicBezTo>
                <a:cubicBezTo>
                  <a:pt x="20" y="99"/>
                  <a:pt x="0" y="160"/>
                  <a:pt x="0" y="167"/>
                </a:cubicBezTo>
                <a:cubicBezTo>
                  <a:pt x="0" y="173"/>
                  <a:pt x="5" y="173"/>
                  <a:pt x="7" y="173"/>
                </a:cubicBezTo>
                <a:cubicBezTo>
                  <a:pt x="14" y="173"/>
                  <a:pt x="14" y="171"/>
                  <a:pt x="16" y="166"/>
                </a:cubicBezTo>
                <a:cubicBezTo>
                  <a:pt x="27" y="128"/>
                  <a:pt x="47" y="112"/>
                  <a:pt x="63" y="112"/>
                </a:cubicBezTo>
                <a:cubicBezTo>
                  <a:pt x="70" y="112"/>
                  <a:pt x="76" y="115"/>
                  <a:pt x="76" y="128"/>
                </a:cubicBezTo>
                <a:cubicBezTo>
                  <a:pt x="76" y="137"/>
                  <a:pt x="72" y="144"/>
                  <a:pt x="61" y="171"/>
                </a:cubicBezTo>
                <a:lnTo>
                  <a:pt x="32" y="2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85" name="Freeform 145"/>
          <p:cNvSpPr/>
          <p:nvPr/>
        </p:nvSpPr>
        <p:spPr>
          <a:xfrm>
            <a:off x="3364560" y="5037480"/>
            <a:ext cx="92880" cy="71640"/>
          </a:xfrm>
          <a:custGeom>
            <a:avLst/>
            <a:gdLst/>
            <a:ahLst/>
            <a:rect l="0" t="0" r="r" b="b"/>
            <a:pathLst>
              <a:path w="258" h="199">
                <a:moveTo>
                  <a:pt x="234" y="31"/>
                </a:moveTo>
                <a:cubicBezTo>
                  <a:pt x="243" y="31"/>
                  <a:pt x="247" y="31"/>
                  <a:pt x="250" y="27"/>
                </a:cubicBezTo>
                <a:cubicBezTo>
                  <a:pt x="257" y="22"/>
                  <a:pt x="257" y="16"/>
                  <a:pt x="257" y="13"/>
                </a:cubicBezTo>
                <a:cubicBezTo>
                  <a:pt x="257" y="0"/>
                  <a:pt x="247" y="0"/>
                  <a:pt x="239" y="0"/>
                </a:cubicBezTo>
                <a:lnTo>
                  <a:pt x="124" y="0"/>
                </a:lnTo>
                <a:cubicBezTo>
                  <a:pt x="54" y="0"/>
                  <a:pt x="0" y="70"/>
                  <a:pt x="0" y="124"/>
                </a:cubicBezTo>
                <a:cubicBezTo>
                  <a:pt x="0" y="166"/>
                  <a:pt x="31" y="198"/>
                  <a:pt x="76" y="198"/>
                </a:cubicBezTo>
                <a:cubicBezTo>
                  <a:pt x="133" y="198"/>
                  <a:pt x="196" y="146"/>
                  <a:pt x="196" y="77"/>
                </a:cubicBezTo>
                <a:cubicBezTo>
                  <a:pt x="196" y="70"/>
                  <a:pt x="196" y="50"/>
                  <a:pt x="184" y="31"/>
                </a:cubicBezTo>
                <a:lnTo>
                  <a:pt x="234" y="31"/>
                </a:lnTo>
                <a:moveTo>
                  <a:pt x="77" y="185"/>
                </a:moveTo>
                <a:cubicBezTo>
                  <a:pt x="52" y="185"/>
                  <a:pt x="32" y="169"/>
                  <a:pt x="32" y="137"/>
                </a:cubicBezTo>
                <a:cubicBezTo>
                  <a:pt x="32" y="124"/>
                  <a:pt x="41" y="31"/>
                  <a:pt x="117" y="31"/>
                </a:cubicBezTo>
                <a:cubicBezTo>
                  <a:pt x="140" y="31"/>
                  <a:pt x="164" y="40"/>
                  <a:pt x="164" y="72"/>
                </a:cubicBezTo>
                <a:cubicBezTo>
                  <a:pt x="164" y="81"/>
                  <a:pt x="158" y="121"/>
                  <a:pt x="137" y="151"/>
                </a:cubicBezTo>
                <a:cubicBezTo>
                  <a:pt x="119" y="176"/>
                  <a:pt x="94" y="185"/>
                  <a:pt x="77" y="18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86" name="Freeform 146"/>
          <p:cNvSpPr/>
          <p:nvPr/>
        </p:nvSpPr>
        <p:spPr>
          <a:xfrm>
            <a:off x="3472200" y="5078880"/>
            <a:ext cx="58680" cy="52920"/>
          </a:xfrm>
          <a:custGeom>
            <a:avLst/>
            <a:gdLst/>
            <a:ahLst/>
            <a:rect l="0" t="0" r="r" b="b"/>
            <a:pathLst>
              <a:path w="163" h="147">
                <a:moveTo>
                  <a:pt x="40" y="112"/>
                </a:moveTo>
                <a:cubicBezTo>
                  <a:pt x="52" y="101"/>
                  <a:pt x="68" y="88"/>
                  <a:pt x="86" y="76"/>
                </a:cubicBezTo>
                <a:cubicBezTo>
                  <a:pt x="108" y="59"/>
                  <a:pt x="122" y="50"/>
                  <a:pt x="135" y="36"/>
                </a:cubicBezTo>
                <a:cubicBezTo>
                  <a:pt x="151" y="22"/>
                  <a:pt x="162" y="7"/>
                  <a:pt x="162" y="4"/>
                </a:cubicBezTo>
                <a:cubicBezTo>
                  <a:pt x="162" y="0"/>
                  <a:pt x="158" y="0"/>
                  <a:pt x="157" y="0"/>
                </a:cubicBezTo>
                <a:cubicBezTo>
                  <a:pt x="151" y="0"/>
                  <a:pt x="151" y="0"/>
                  <a:pt x="148" y="4"/>
                </a:cubicBezTo>
                <a:cubicBezTo>
                  <a:pt x="137" y="22"/>
                  <a:pt x="130" y="22"/>
                  <a:pt x="124" y="22"/>
                </a:cubicBezTo>
                <a:cubicBezTo>
                  <a:pt x="119" y="22"/>
                  <a:pt x="113" y="22"/>
                  <a:pt x="104" y="14"/>
                </a:cubicBezTo>
                <a:cubicBezTo>
                  <a:pt x="94" y="5"/>
                  <a:pt x="86" y="0"/>
                  <a:pt x="74" y="0"/>
                </a:cubicBezTo>
                <a:cubicBezTo>
                  <a:pt x="45" y="0"/>
                  <a:pt x="25" y="29"/>
                  <a:pt x="25" y="38"/>
                </a:cubicBezTo>
                <a:cubicBezTo>
                  <a:pt x="25" y="43"/>
                  <a:pt x="31" y="43"/>
                  <a:pt x="32" y="43"/>
                </a:cubicBezTo>
                <a:cubicBezTo>
                  <a:pt x="36" y="43"/>
                  <a:pt x="38" y="41"/>
                  <a:pt x="40" y="40"/>
                </a:cubicBezTo>
                <a:cubicBezTo>
                  <a:pt x="40" y="36"/>
                  <a:pt x="43" y="27"/>
                  <a:pt x="68" y="27"/>
                </a:cubicBezTo>
                <a:cubicBezTo>
                  <a:pt x="77" y="27"/>
                  <a:pt x="85" y="29"/>
                  <a:pt x="101" y="31"/>
                </a:cubicBezTo>
                <a:cubicBezTo>
                  <a:pt x="113" y="32"/>
                  <a:pt x="117" y="32"/>
                  <a:pt x="122" y="32"/>
                </a:cubicBezTo>
                <a:cubicBezTo>
                  <a:pt x="113" y="41"/>
                  <a:pt x="103" y="50"/>
                  <a:pt x="79" y="67"/>
                </a:cubicBezTo>
                <a:cubicBezTo>
                  <a:pt x="56" y="83"/>
                  <a:pt x="43" y="94"/>
                  <a:pt x="27" y="108"/>
                </a:cubicBezTo>
                <a:cubicBezTo>
                  <a:pt x="14" y="119"/>
                  <a:pt x="0" y="137"/>
                  <a:pt x="0" y="140"/>
                </a:cubicBezTo>
                <a:cubicBezTo>
                  <a:pt x="0" y="146"/>
                  <a:pt x="5" y="146"/>
                  <a:pt x="7" y="146"/>
                </a:cubicBezTo>
                <a:cubicBezTo>
                  <a:pt x="11" y="146"/>
                  <a:pt x="11" y="144"/>
                  <a:pt x="13" y="142"/>
                </a:cubicBezTo>
                <a:cubicBezTo>
                  <a:pt x="23" y="130"/>
                  <a:pt x="34" y="122"/>
                  <a:pt x="45" y="122"/>
                </a:cubicBezTo>
                <a:cubicBezTo>
                  <a:pt x="54" y="122"/>
                  <a:pt x="59" y="126"/>
                  <a:pt x="70" y="135"/>
                </a:cubicBezTo>
                <a:cubicBezTo>
                  <a:pt x="79" y="142"/>
                  <a:pt x="86" y="146"/>
                  <a:pt x="95" y="146"/>
                </a:cubicBezTo>
                <a:cubicBezTo>
                  <a:pt x="133" y="146"/>
                  <a:pt x="158" y="106"/>
                  <a:pt x="158" y="94"/>
                </a:cubicBezTo>
                <a:cubicBezTo>
                  <a:pt x="158" y="90"/>
                  <a:pt x="153" y="90"/>
                  <a:pt x="151" y="90"/>
                </a:cubicBezTo>
                <a:cubicBezTo>
                  <a:pt x="146" y="90"/>
                  <a:pt x="146" y="92"/>
                  <a:pt x="144" y="95"/>
                </a:cubicBezTo>
                <a:cubicBezTo>
                  <a:pt x="137" y="113"/>
                  <a:pt x="112" y="117"/>
                  <a:pt x="99" y="117"/>
                </a:cubicBezTo>
                <a:cubicBezTo>
                  <a:pt x="94" y="117"/>
                  <a:pt x="85" y="117"/>
                  <a:pt x="76" y="115"/>
                </a:cubicBezTo>
                <a:cubicBezTo>
                  <a:pt x="58" y="112"/>
                  <a:pt x="52" y="112"/>
                  <a:pt x="47" y="112"/>
                </a:cubicBezTo>
                <a:cubicBezTo>
                  <a:pt x="43" y="112"/>
                  <a:pt x="41" y="112"/>
                  <a:pt x="40" y="11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87" name="Freeform 147"/>
          <p:cNvSpPr/>
          <p:nvPr/>
        </p:nvSpPr>
        <p:spPr>
          <a:xfrm>
            <a:off x="3564720" y="5000400"/>
            <a:ext cx="71640" cy="106560"/>
          </a:xfrm>
          <a:custGeom>
            <a:avLst/>
            <a:gdLst/>
            <a:ahLst/>
            <a:rect l="0" t="0" r="r" b="b"/>
            <a:pathLst>
              <a:path w="199" h="296">
                <a:moveTo>
                  <a:pt x="198" y="214"/>
                </a:moveTo>
                <a:lnTo>
                  <a:pt x="182" y="214"/>
                </a:lnTo>
                <a:cubicBezTo>
                  <a:pt x="182" y="225"/>
                  <a:pt x="176" y="250"/>
                  <a:pt x="171" y="256"/>
                </a:cubicBezTo>
                <a:cubicBezTo>
                  <a:pt x="167" y="257"/>
                  <a:pt x="133" y="257"/>
                  <a:pt x="126" y="257"/>
                </a:cubicBezTo>
                <a:lnTo>
                  <a:pt x="45" y="257"/>
                </a:lnTo>
                <a:cubicBezTo>
                  <a:pt x="92" y="216"/>
                  <a:pt x="106" y="203"/>
                  <a:pt x="133" y="184"/>
                </a:cubicBezTo>
                <a:cubicBezTo>
                  <a:pt x="167" y="157"/>
                  <a:pt x="198" y="130"/>
                  <a:pt x="198" y="86"/>
                </a:cubicBezTo>
                <a:cubicBezTo>
                  <a:pt x="198" y="32"/>
                  <a:pt x="149" y="0"/>
                  <a:pt x="94" y="0"/>
                </a:cubicBezTo>
                <a:cubicBezTo>
                  <a:pt x="38" y="0"/>
                  <a:pt x="0" y="40"/>
                  <a:pt x="0" y="79"/>
                </a:cubicBezTo>
                <a:cubicBezTo>
                  <a:pt x="0" y="103"/>
                  <a:pt x="20" y="104"/>
                  <a:pt x="23" y="104"/>
                </a:cubicBezTo>
                <a:cubicBezTo>
                  <a:pt x="34" y="104"/>
                  <a:pt x="47" y="97"/>
                  <a:pt x="47" y="81"/>
                </a:cubicBezTo>
                <a:cubicBezTo>
                  <a:pt x="47" y="74"/>
                  <a:pt x="45" y="58"/>
                  <a:pt x="22" y="58"/>
                </a:cubicBezTo>
                <a:cubicBezTo>
                  <a:pt x="34" y="25"/>
                  <a:pt x="65" y="16"/>
                  <a:pt x="86" y="16"/>
                </a:cubicBezTo>
                <a:cubicBezTo>
                  <a:pt x="131" y="16"/>
                  <a:pt x="155" y="50"/>
                  <a:pt x="155" y="86"/>
                </a:cubicBezTo>
                <a:cubicBezTo>
                  <a:pt x="155" y="126"/>
                  <a:pt x="126" y="157"/>
                  <a:pt x="112" y="173"/>
                </a:cubicBezTo>
                <a:lnTo>
                  <a:pt x="4" y="279"/>
                </a:lnTo>
                <a:cubicBezTo>
                  <a:pt x="0" y="283"/>
                  <a:pt x="0" y="283"/>
                  <a:pt x="0" y="295"/>
                </a:cubicBezTo>
                <a:lnTo>
                  <a:pt x="184" y="295"/>
                </a:lnTo>
                <a:lnTo>
                  <a:pt x="198" y="21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88" name="Freeform 148"/>
          <p:cNvSpPr/>
          <p:nvPr/>
        </p:nvSpPr>
        <p:spPr>
          <a:xfrm>
            <a:off x="3655440" y="4993920"/>
            <a:ext cx="72360" cy="115200"/>
          </a:xfrm>
          <a:custGeom>
            <a:avLst/>
            <a:gdLst/>
            <a:ahLst/>
            <a:rect l="0" t="0" r="r" b="b"/>
            <a:pathLst>
              <a:path w="201" h="320">
                <a:moveTo>
                  <a:pt x="200" y="97"/>
                </a:moveTo>
                <a:cubicBezTo>
                  <a:pt x="200" y="50"/>
                  <a:pt x="182" y="0"/>
                  <a:pt x="139" y="0"/>
                </a:cubicBezTo>
                <a:cubicBezTo>
                  <a:pt x="72" y="0"/>
                  <a:pt x="0" y="119"/>
                  <a:pt x="0" y="221"/>
                </a:cubicBezTo>
                <a:cubicBezTo>
                  <a:pt x="0" y="274"/>
                  <a:pt x="20" y="319"/>
                  <a:pt x="61" y="319"/>
                </a:cubicBezTo>
                <a:cubicBezTo>
                  <a:pt x="130" y="319"/>
                  <a:pt x="200" y="196"/>
                  <a:pt x="200" y="97"/>
                </a:cubicBezTo>
                <a:moveTo>
                  <a:pt x="50" y="151"/>
                </a:moveTo>
                <a:cubicBezTo>
                  <a:pt x="74" y="54"/>
                  <a:pt x="112" y="13"/>
                  <a:pt x="139" y="13"/>
                </a:cubicBezTo>
                <a:cubicBezTo>
                  <a:pt x="167" y="13"/>
                  <a:pt x="167" y="61"/>
                  <a:pt x="167" y="70"/>
                </a:cubicBezTo>
                <a:cubicBezTo>
                  <a:pt x="167" y="88"/>
                  <a:pt x="164" y="113"/>
                  <a:pt x="153" y="151"/>
                </a:cubicBezTo>
                <a:lnTo>
                  <a:pt x="50" y="151"/>
                </a:lnTo>
                <a:moveTo>
                  <a:pt x="149" y="167"/>
                </a:moveTo>
                <a:cubicBezTo>
                  <a:pt x="137" y="216"/>
                  <a:pt x="128" y="239"/>
                  <a:pt x="113" y="261"/>
                </a:cubicBezTo>
                <a:cubicBezTo>
                  <a:pt x="99" y="284"/>
                  <a:pt x="81" y="306"/>
                  <a:pt x="63" y="306"/>
                </a:cubicBezTo>
                <a:cubicBezTo>
                  <a:pt x="38" y="306"/>
                  <a:pt x="34" y="272"/>
                  <a:pt x="34" y="248"/>
                </a:cubicBezTo>
                <a:cubicBezTo>
                  <a:pt x="34" y="218"/>
                  <a:pt x="41" y="184"/>
                  <a:pt x="47" y="167"/>
                </a:cubicBezTo>
                <a:lnTo>
                  <a:pt x="149" y="16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89" name="Freeform 149"/>
          <p:cNvSpPr/>
          <p:nvPr/>
        </p:nvSpPr>
        <p:spPr>
          <a:xfrm>
            <a:off x="3843360" y="4870080"/>
            <a:ext cx="60480" cy="547560"/>
          </a:xfrm>
          <a:custGeom>
            <a:avLst/>
            <a:gdLst/>
            <a:ahLst/>
            <a:rect l="0" t="0" r="r" b="b"/>
            <a:pathLst>
              <a:path w="168" h="1521">
                <a:moveTo>
                  <a:pt x="0" y="1520"/>
                </a:moveTo>
                <a:lnTo>
                  <a:pt x="167" y="1520"/>
                </a:lnTo>
                <a:lnTo>
                  <a:pt x="167" y="1485"/>
                </a:lnTo>
                <a:lnTo>
                  <a:pt x="36" y="1485"/>
                </a:lnTo>
                <a:lnTo>
                  <a:pt x="36" y="34"/>
                </a:lnTo>
                <a:lnTo>
                  <a:pt x="167" y="34"/>
                </a:lnTo>
                <a:lnTo>
                  <a:pt x="167" y="0"/>
                </a:lnTo>
                <a:lnTo>
                  <a:pt x="0" y="0"/>
                </a:lnTo>
                <a:lnTo>
                  <a:pt x="0" y="152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90" name="Freeform 150"/>
          <p:cNvSpPr/>
          <p:nvPr/>
        </p:nvSpPr>
        <p:spPr>
          <a:xfrm>
            <a:off x="3931560" y="489024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23"/>
                </a:moveTo>
                <a:cubicBezTo>
                  <a:pt x="142" y="18"/>
                  <a:pt x="142" y="16"/>
                  <a:pt x="142" y="13"/>
                </a:cubicBezTo>
                <a:cubicBezTo>
                  <a:pt x="142" y="5"/>
                  <a:pt x="137" y="0"/>
                  <a:pt x="130" y="0"/>
                </a:cubicBezTo>
                <a:cubicBezTo>
                  <a:pt x="124" y="0"/>
                  <a:pt x="121" y="4"/>
                  <a:pt x="115" y="14"/>
                </a:cubicBezTo>
                <a:lnTo>
                  <a:pt x="4" y="306"/>
                </a:lnTo>
                <a:cubicBezTo>
                  <a:pt x="2" y="310"/>
                  <a:pt x="0" y="313"/>
                  <a:pt x="0" y="317"/>
                </a:cubicBezTo>
                <a:cubicBezTo>
                  <a:pt x="0" y="319"/>
                  <a:pt x="0" y="320"/>
                  <a:pt x="4" y="328"/>
                </a:cubicBezTo>
                <a:lnTo>
                  <a:pt x="115" y="619"/>
                </a:lnTo>
                <a:cubicBezTo>
                  <a:pt x="117" y="627"/>
                  <a:pt x="121" y="634"/>
                  <a:pt x="130" y="634"/>
                </a:cubicBezTo>
                <a:cubicBezTo>
                  <a:pt x="137" y="634"/>
                  <a:pt x="142" y="628"/>
                  <a:pt x="142" y="621"/>
                </a:cubicBezTo>
                <a:cubicBezTo>
                  <a:pt x="142" y="619"/>
                  <a:pt x="142" y="619"/>
                  <a:pt x="140" y="612"/>
                </a:cubicBezTo>
                <a:lnTo>
                  <a:pt x="27" y="317"/>
                </a:lnTo>
                <a:lnTo>
                  <a:pt x="140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91" name="Freeform 151"/>
          <p:cNvSpPr/>
          <p:nvPr/>
        </p:nvSpPr>
        <p:spPr>
          <a:xfrm>
            <a:off x="4008240" y="490572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92" name="Freeform 152"/>
          <p:cNvSpPr/>
          <p:nvPr/>
        </p:nvSpPr>
        <p:spPr>
          <a:xfrm>
            <a:off x="4199400" y="489024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93" name="Freeform 153"/>
          <p:cNvSpPr/>
          <p:nvPr/>
        </p:nvSpPr>
        <p:spPr>
          <a:xfrm>
            <a:off x="4313880" y="4845600"/>
            <a:ext cx="61920" cy="36000"/>
          </a:xfrm>
          <a:custGeom>
            <a:avLst/>
            <a:gdLst/>
            <a:ahLst/>
            <a:rect l="0" t="0" r="r" b="b"/>
            <a:pathLst>
              <a:path w="172" h="100">
                <a:moveTo>
                  <a:pt x="86" y="0"/>
                </a:moveTo>
                <a:lnTo>
                  <a:pt x="0" y="88"/>
                </a:lnTo>
                <a:lnTo>
                  <a:pt x="11" y="99"/>
                </a:lnTo>
                <a:lnTo>
                  <a:pt x="86" y="34"/>
                </a:lnTo>
                <a:lnTo>
                  <a:pt x="158" y="99"/>
                </a:lnTo>
                <a:lnTo>
                  <a:pt x="171" y="88"/>
                </a:lnTo>
                <a:lnTo>
                  <a:pt x="86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94" name="Freeform 154"/>
          <p:cNvSpPr/>
          <p:nvPr/>
        </p:nvSpPr>
        <p:spPr>
          <a:xfrm>
            <a:off x="4246560" y="4900680"/>
            <a:ext cx="158400" cy="167040"/>
          </a:xfrm>
          <a:custGeom>
            <a:avLst/>
            <a:gdLst/>
            <a:ahLst/>
            <a:rect l="0" t="0" r="r" b="b"/>
            <a:pathLst>
              <a:path w="440" h="464">
                <a:moveTo>
                  <a:pt x="439" y="171"/>
                </a:moveTo>
                <a:cubicBezTo>
                  <a:pt x="439" y="68"/>
                  <a:pt x="371" y="0"/>
                  <a:pt x="277" y="0"/>
                </a:cubicBezTo>
                <a:cubicBezTo>
                  <a:pt x="140" y="0"/>
                  <a:pt x="0" y="144"/>
                  <a:pt x="0" y="292"/>
                </a:cubicBezTo>
                <a:cubicBezTo>
                  <a:pt x="0" y="398"/>
                  <a:pt x="72" y="463"/>
                  <a:pt x="162" y="463"/>
                </a:cubicBezTo>
                <a:cubicBezTo>
                  <a:pt x="297" y="463"/>
                  <a:pt x="439" y="322"/>
                  <a:pt x="439" y="171"/>
                </a:cubicBezTo>
                <a:moveTo>
                  <a:pt x="166" y="445"/>
                </a:moveTo>
                <a:cubicBezTo>
                  <a:pt x="104" y="445"/>
                  <a:pt x="59" y="394"/>
                  <a:pt x="59" y="310"/>
                </a:cubicBezTo>
                <a:cubicBezTo>
                  <a:pt x="59" y="283"/>
                  <a:pt x="68" y="189"/>
                  <a:pt x="117" y="115"/>
                </a:cubicBezTo>
                <a:cubicBezTo>
                  <a:pt x="160" y="49"/>
                  <a:pt x="223" y="16"/>
                  <a:pt x="274" y="16"/>
                </a:cubicBezTo>
                <a:cubicBezTo>
                  <a:pt x="326" y="16"/>
                  <a:pt x="382" y="52"/>
                  <a:pt x="382" y="146"/>
                </a:cubicBezTo>
                <a:cubicBezTo>
                  <a:pt x="382" y="193"/>
                  <a:pt x="365" y="292"/>
                  <a:pt x="302" y="369"/>
                </a:cubicBezTo>
                <a:cubicBezTo>
                  <a:pt x="272" y="409"/>
                  <a:pt x="220" y="445"/>
                  <a:pt x="166" y="44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95" name="Freeform 155"/>
          <p:cNvSpPr/>
          <p:nvPr/>
        </p:nvSpPr>
        <p:spPr>
          <a:xfrm>
            <a:off x="4442760" y="489024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96" name="Freeform 156"/>
          <p:cNvSpPr/>
          <p:nvPr/>
        </p:nvSpPr>
        <p:spPr>
          <a:xfrm>
            <a:off x="4491360" y="490572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97" name="Freeform 157"/>
          <p:cNvSpPr/>
          <p:nvPr/>
        </p:nvSpPr>
        <p:spPr>
          <a:xfrm>
            <a:off x="4668480" y="489024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328"/>
                </a:moveTo>
                <a:cubicBezTo>
                  <a:pt x="142" y="320"/>
                  <a:pt x="142" y="319"/>
                  <a:pt x="142" y="317"/>
                </a:cubicBezTo>
                <a:cubicBezTo>
                  <a:pt x="142" y="315"/>
                  <a:pt x="142" y="313"/>
                  <a:pt x="140" y="306"/>
                </a:cubicBezTo>
                <a:lnTo>
                  <a:pt x="27" y="14"/>
                </a:lnTo>
                <a:cubicBezTo>
                  <a:pt x="23" y="4"/>
                  <a:pt x="20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14"/>
                  <a:pt x="0" y="16"/>
                  <a:pt x="4" y="23"/>
                </a:cubicBezTo>
                <a:lnTo>
                  <a:pt x="117" y="317"/>
                </a:lnTo>
                <a:lnTo>
                  <a:pt x="4" y="610"/>
                </a:lnTo>
                <a:cubicBezTo>
                  <a:pt x="0" y="618"/>
                  <a:pt x="0" y="619"/>
                  <a:pt x="0" y="621"/>
                </a:cubicBezTo>
                <a:cubicBezTo>
                  <a:pt x="0" y="628"/>
                  <a:pt x="5" y="634"/>
                  <a:pt x="13" y="634"/>
                </a:cubicBezTo>
                <a:cubicBezTo>
                  <a:pt x="22" y="634"/>
                  <a:pt x="23" y="628"/>
                  <a:pt x="27" y="621"/>
                </a:cubicBezTo>
                <a:lnTo>
                  <a:pt x="140" y="3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98" name="Freeform 158"/>
          <p:cNvSpPr/>
          <p:nvPr/>
        </p:nvSpPr>
        <p:spPr>
          <a:xfrm>
            <a:off x="4997520" y="489024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23"/>
                </a:moveTo>
                <a:cubicBezTo>
                  <a:pt x="142" y="18"/>
                  <a:pt x="142" y="16"/>
                  <a:pt x="142" y="13"/>
                </a:cubicBezTo>
                <a:cubicBezTo>
                  <a:pt x="142" y="5"/>
                  <a:pt x="137" y="0"/>
                  <a:pt x="130" y="0"/>
                </a:cubicBezTo>
                <a:cubicBezTo>
                  <a:pt x="124" y="0"/>
                  <a:pt x="121" y="4"/>
                  <a:pt x="115" y="14"/>
                </a:cubicBezTo>
                <a:lnTo>
                  <a:pt x="4" y="306"/>
                </a:lnTo>
                <a:cubicBezTo>
                  <a:pt x="2" y="310"/>
                  <a:pt x="0" y="313"/>
                  <a:pt x="0" y="317"/>
                </a:cubicBezTo>
                <a:cubicBezTo>
                  <a:pt x="0" y="319"/>
                  <a:pt x="0" y="320"/>
                  <a:pt x="4" y="328"/>
                </a:cubicBezTo>
                <a:lnTo>
                  <a:pt x="115" y="619"/>
                </a:lnTo>
                <a:cubicBezTo>
                  <a:pt x="117" y="627"/>
                  <a:pt x="121" y="634"/>
                  <a:pt x="130" y="634"/>
                </a:cubicBezTo>
                <a:cubicBezTo>
                  <a:pt x="137" y="634"/>
                  <a:pt x="142" y="628"/>
                  <a:pt x="142" y="621"/>
                </a:cubicBezTo>
                <a:cubicBezTo>
                  <a:pt x="142" y="619"/>
                  <a:pt x="142" y="619"/>
                  <a:pt x="140" y="612"/>
                </a:cubicBezTo>
                <a:lnTo>
                  <a:pt x="27" y="317"/>
                </a:lnTo>
                <a:lnTo>
                  <a:pt x="140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899" name="Freeform 159"/>
          <p:cNvSpPr/>
          <p:nvPr/>
        </p:nvSpPr>
        <p:spPr>
          <a:xfrm>
            <a:off x="5074200" y="490572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00" name="Freeform 160"/>
          <p:cNvSpPr/>
          <p:nvPr/>
        </p:nvSpPr>
        <p:spPr>
          <a:xfrm>
            <a:off x="5265360" y="489024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01" name="Freeform 161"/>
          <p:cNvSpPr/>
          <p:nvPr/>
        </p:nvSpPr>
        <p:spPr>
          <a:xfrm>
            <a:off x="5379840" y="4845600"/>
            <a:ext cx="61920" cy="36000"/>
          </a:xfrm>
          <a:custGeom>
            <a:avLst/>
            <a:gdLst/>
            <a:ahLst/>
            <a:rect l="0" t="0" r="r" b="b"/>
            <a:pathLst>
              <a:path w="172" h="100">
                <a:moveTo>
                  <a:pt x="86" y="0"/>
                </a:moveTo>
                <a:lnTo>
                  <a:pt x="0" y="88"/>
                </a:lnTo>
                <a:lnTo>
                  <a:pt x="11" y="99"/>
                </a:lnTo>
                <a:lnTo>
                  <a:pt x="86" y="34"/>
                </a:lnTo>
                <a:lnTo>
                  <a:pt x="158" y="99"/>
                </a:lnTo>
                <a:lnTo>
                  <a:pt x="171" y="88"/>
                </a:lnTo>
                <a:lnTo>
                  <a:pt x="86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02" name="Freeform 162"/>
          <p:cNvSpPr/>
          <p:nvPr/>
        </p:nvSpPr>
        <p:spPr>
          <a:xfrm>
            <a:off x="5312520" y="4900680"/>
            <a:ext cx="158400" cy="167040"/>
          </a:xfrm>
          <a:custGeom>
            <a:avLst/>
            <a:gdLst/>
            <a:ahLst/>
            <a:rect l="0" t="0" r="r" b="b"/>
            <a:pathLst>
              <a:path w="440" h="464">
                <a:moveTo>
                  <a:pt x="439" y="171"/>
                </a:moveTo>
                <a:cubicBezTo>
                  <a:pt x="439" y="68"/>
                  <a:pt x="371" y="0"/>
                  <a:pt x="277" y="0"/>
                </a:cubicBezTo>
                <a:cubicBezTo>
                  <a:pt x="140" y="0"/>
                  <a:pt x="0" y="144"/>
                  <a:pt x="0" y="292"/>
                </a:cubicBezTo>
                <a:cubicBezTo>
                  <a:pt x="0" y="398"/>
                  <a:pt x="72" y="463"/>
                  <a:pt x="162" y="463"/>
                </a:cubicBezTo>
                <a:cubicBezTo>
                  <a:pt x="297" y="463"/>
                  <a:pt x="439" y="322"/>
                  <a:pt x="439" y="171"/>
                </a:cubicBezTo>
                <a:moveTo>
                  <a:pt x="166" y="445"/>
                </a:moveTo>
                <a:cubicBezTo>
                  <a:pt x="104" y="445"/>
                  <a:pt x="59" y="394"/>
                  <a:pt x="59" y="310"/>
                </a:cubicBezTo>
                <a:cubicBezTo>
                  <a:pt x="59" y="283"/>
                  <a:pt x="68" y="189"/>
                  <a:pt x="117" y="115"/>
                </a:cubicBezTo>
                <a:cubicBezTo>
                  <a:pt x="160" y="49"/>
                  <a:pt x="223" y="16"/>
                  <a:pt x="274" y="16"/>
                </a:cubicBezTo>
                <a:cubicBezTo>
                  <a:pt x="326" y="16"/>
                  <a:pt x="382" y="52"/>
                  <a:pt x="382" y="146"/>
                </a:cubicBezTo>
                <a:cubicBezTo>
                  <a:pt x="382" y="193"/>
                  <a:pt x="365" y="292"/>
                  <a:pt x="302" y="369"/>
                </a:cubicBezTo>
                <a:cubicBezTo>
                  <a:pt x="272" y="409"/>
                  <a:pt x="220" y="445"/>
                  <a:pt x="166" y="44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03" name="Freeform 163"/>
          <p:cNvSpPr/>
          <p:nvPr/>
        </p:nvSpPr>
        <p:spPr>
          <a:xfrm>
            <a:off x="5508360" y="489024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04" name="Freeform 164"/>
          <p:cNvSpPr/>
          <p:nvPr/>
        </p:nvSpPr>
        <p:spPr>
          <a:xfrm>
            <a:off x="5544360" y="4869720"/>
            <a:ext cx="177840" cy="10080"/>
          </a:xfrm>
          <a:custGeom>
            <a:avLst/>
            <a:gdLst/>
            <a:ahLst/>
            <a:rect l="0" t="0" r="r" b="b"/>
            <a:pathLst>
              <a:path w="494" h="28">
                <a:moveTo>
                  <a:pt x="247" y="27"/>
                </a:moveTo>
                <a:lnTo>
                  <a:pt x="0" y="27"/>
                </a:lnTo>
                <a:lnTo>
                  <a:pt x="0" y="0"/>
                </a:lnTo>
                <a:lnTo>
                  <a:pt x="493" y="0"/>
                </a:lnTo>
                <a:lnTo>
                  <a:pt x="493" y="27"/>
                </a:lnTo>
                <a:lnTo>
                  <a:pt x="247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05" name="Freeform 165"/>
          <p:cNvSpPr/>
          <p:nvPr/>
        </p:nvSpPr>
        <p:spPr>
          <a:xfrm>
            <a:off x="5557320" y="490572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06" name="Freeform 166"/>
          <p:cNvSpPr/>
          <p:nvPr/>
        </p:nvSpPr>
        <p:spPr>
          <a:xfrm>
            <a:off x="5734440" y="489024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328"/>
                </a:moveTo>
                <a:cubicBezTo>
                  <a:pt x="142" y="320"/>
                  <a:pt x="142" y="319"/>
                  <a:pt x="142" y="317"/>
                </a:cubicBezTo>
                <a:cubicBezTo>
                  <a:pt x="142" y="315"/>
                  <a:pt x="142" y="313"/>
                  <a:pt x="140" y="306"/>
                </a:cubicBezTo>
                <a:lnTo>
                  <a:pt x="27" y="14"/>
                </a:lnTo>
                <a:cubicBezTo>
                  <a:pt x="23" y="4"/>
                  <a:pt x="20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14"/>
                  <a:pt x="0" y="16"/>
                  <a:pt x="4" y="23"/>
                </a:cubicBezTo>
                <a:lnTo>
                  <a:pt x="117" y="317"/>
                </a:lnTo>
                <a:lnTo>
                  <a:pt x="4" y="610"/>
                </a:lnTo>
                <a:cubicBezTo>
                  <a:pt x="0" y="618"/>
                  <a:pt x="0" y="619"/>
                  <a:pt x="0" y="621"/>
                </a:cubicBezTo>
                <a:cubicBezTo>
                  <a:pt x="0" y="628"/>
                  <a:pt x="5" y="634"/>
                  <a:pt x="13" y="634"/>
                </a:cubicBezTo>
                <a:cubicBezTo>
                  <a:pt x="22" y="634"/>
                  <a:pt x="23" y="628"/>
                  <a:pt x="27" y="621"/>
                </a:cubicBezTo>
                <a:lnTo>
                  <a:pt x="140" y="3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07" name="Freeform 167"/>
          <p:cNvSpPr/>
          <p:nvPr/>
        </p:nvSpPr>
        <p:spPr>
          <a:xfrm>
            <a:off x="3931560" y="518832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23"/>
                </a:moveTo>
                <a:cubicBezTo>
                  <a:pt x="142" y="18"/>
                  <a:pt x="142" y="16"/>
                  <a:pt x="142" y="13"/>
                </a:cubicBezTo>
                <a:cubicBezTo>
                  <a:pt x="142" y="5"/>
                  <a:pt x="137" y="0"/>
                  <a:pt x="130" y="0"/>
                </a:cubicBezTo>
                <a:cubicBezTo>
                  <a:pt x="124" y="0"/>
                  <a:pt x="121" y="4"/>
                  <a:pt x="115" y="14"/>
                </a:cubicBezTo>
                <a:lnTo>
                  <a:pt x="4" y="306"/>
                </a:lnTo>
                <a:cubicBezTo>
                  <a:pt x="2" y="310"/>
                  <a:pt x="0" y="313"/>
                  <a:pt x="0" y="317"/>
                </a:cubicBezTo>
                <a:cubicBezTo>
                  <a:pt x="0" y="319"/>
                  <a:pt x="0" y="320"/>
                  <a:pt x="4" y="328"/>
                </a:cubicBezTo>
                <a:lnTo>
                  <a:pt x="115" y="619"/>
                </a:lnTo>
                <a:cubicBezTo>
                  <a:pt x="117" y="627"/>
                  <a:pt x="121" y="634"/>
                  <a:pt x="130" y="634"/>
                </a:cubicBezTo>
                <a:cubicBezTo>
                  <a:pt x="137" y="634"/>
                  <a:pt x="142" y="628"/>
                  <a:pt x="142" y="621"/>
                </a:cubicBezTo>
                <a:cubicBezTo>
                  <a:pt x="142" y="619"/>
                  <a:pt x="142" y="619"/>
                  <a:pt x="140" y="612"/>
                </a:cubicBezTo>
                <a:lnTo>
                  <a:pt x="27" y="317"/>
                </a:lnTo>
                <a:lnTo>
                  <a:pt x="140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08" name="Freeform 168"/>
          <p:cNvSpPr/>
          <p:nvPr/>
        </p:nvSpPr>
        <p:spPr>
          <a:xfrm>
            <a:off x="3995280" y="5167080"/>
            <a:ext cx="177840" cy="10080"/>
          </a:xfrm>
          <a:custGeom>
            <a:avLst/>
            <a:gdLst/>
            <a:ahLst/>
            <a:rect l="0" t="0" r="r" b="b"/>
            <a:pathLst>
              <a:path w="494" h="28">
                <a:moveTo>
                  <a:pt x="247" y="27"/>
                </a:moveTo>
                <a:lnTo>
                  <a:pt x="0" y="27"/>
                </a:lnTo>
                <a:lnTo>
                  <a:pt x="0" y="0"/>
                </a:lnTo>
                <a:lnTo>
                  <a:pt x="493" y="0"/>
                </a:lnTo>
                <a:lnTo>
                  <a:pt x="493" y="27"/>
                </a:lnTo>
                <a:lnTo>
                  <a:pt x="247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09" name="Freeform 169"/>
          <p:cNvSpPr/>
          <p:nvPr/>
        </p:nvSpPr>
        <p:spPr>
          <a:xfrm>
            <a:off x="4008240" y="520344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10" name="Freeform 170"/>
          <p:cNvSpPr/>
          <p:nvPr/>
        </p:nvSpPr>
        <p:spPr>
          <a:xfrm>
            <a:off x="4199400" y="518832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11" name="Freeform 171"/>
          <p:cNvSpPr/>
          <p:nvPr/>
        </p:nvSpPr>
        <p:spPr>
          <a:xfrm>
            <a:off x="4313880" y="5143680"/>
            <a:ext cx="61920" cy="36000"/>
          </a:xfrm>
          <a:custGeom>
            <a:avLst/>
            <a:gdLst/>
            <a:ahLst/>
            <a:rect l="0" t="0" r="r" b="b"/>
            <a:pathLst>
              <a:path w="172" h="100">
                <a:moveTo>
                  <a:pt x="86" y="0"/>
                </a:moveTo>
                <a:lnTo>
                  <a:pt x="0" y="88"/>
                </a:lnTo>
                <a:lnTo>
                  <a:pt x="11" y="99"/>
                </a:lnTo>
                <a:lnTo>
                  <a:pt x="86" y="34"/>
                </a:lnTo>
                <a:lnTo>
                  <a:pt x="158" y="99"/>
                </a:lnTo>
                <a:lnTo>
                  <a:pt x="171" y="88"/>
                </a:lnTo>
                <a:lnTo>
                  <a:pt x="86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12" name="Freeform 172"/>
          <p:cNvSpPr/>
          <p:nvPr/>
        </p:nvSpPr>
        <p:spPr>
          <a:xfrm>
            <a:off x="4246560" y="5198760"/>
            <a:ext cx="158400" cy="167040"/>
          </a:xfrm>
          <a:custGeom>
            <a:avLst/>
            <a:gdLst/>
            <a:ahLst/>
            <a:rect l="0" t="0" r="r" b="b"/>
            <a:pathLst>
              <a:path w="440" h="464">
                <a:moveTo>
                  <a:pt x="439" y="171"/>
                </a:moveTo>
                <a:cubicBezTo>
                  <a:pt x="439" y="68"/>
                  <a:pt x="371" y="0"/>
                  <a:pt x="277" y="0"/>
                </a:cubicBezTo>
                <a:cubicBezTo>
                  <a:pt x="140" y="0"/>
                  <a:pt x="0" y="144"/>
                  <a:pt x="0" y="292"/>
                </a:cubicBezTo>
                <a:cubicBezTo>
                  <a:pt x="0" y="398"/>
                  <a:pt x="72" y="463"/>
                  <a:pt x="162" y="463"/>
                </a:cubicBezTo>
                <a:cubicBezTo>
                  <a:pt x="297" y="463"/>
                  <a:pt x="439" y="322"/>
                  <a:pt x="439" y="171"/>
                </a:cubicBezTo>
                <a:moveTo>
                  <a:pt x="166" y="445"/>
                </a:moveTo>
                <a:cubicBezTo>
                  <a:pt x="104" y="445"/>
                  <a:pt x="59" y="394"/>
                  <a:pt x="59" y="310"/>
                </a:cubicBezTo>
                <a:cubicBezTo>
                  <a:pt x="59" y="283"/>
                  <a:pt x="68" y="189"/>
                  <a:pt x="117" y="115"/>
                </a:cubicBezTo>
                <a:cubicBezTo>
                  <a:pt x="160" y="49"/>
                  <a:pt x="223" y="16"/>
                  <a:pt x="274" y="16"/>
                </a:cubicBezTo>
                <a:cubicBezTo>
                  <a:pt x="326" y="16"/>
                  <a:pt x="382" y="52"/>
                  <a:pt x="382" y="146"/>
                </a:cubicBezTo>
                <a:cubicBezTo>
                  <a:pt x="382" y="193"/>
                  <a:pt x="365" y="292"/>
                  <a:pt x="302" y="369"/>
                </a:cubicBezTo>
                <a:cubicBezTo>
                  <a:pt x="272" y="409"/>
                  <a:pt x="220" y="445"/>
                  <a:pt x="166" y="44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13" name="Freeform 173"/>
          <p:cNvSpPr/>
          <p:nvPr/>
        </p:nvSpPr>
        <p:spPr>
          <a:xfrm>
            <a:off x="4442760" y="518832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14" name="Freeform 174"/>
          <p:cNvSpPr/>
          <p:nvPr/>
        </p:nvSpPr>
        <p:spPr>
          <a:xfrm>
            <a:off x="4491360" y="520344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15" name="Freeform 175"/>
          <p:cNvSpPr/>
          <p:nvPr/>
        </p:nvSpPr>
        <p:spPr>
          <a:xfrm>
            <a:off x="4668480" y="518832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328"/>
                </a:moveTo>
                <a:cubicBezTo>
                  <a:pt x="142" y="320"/>
                  <a:pt x="142" y="319"/>
                  <a:pt x="142" y="317"/>
                </a:cubicBezTo>
                <a:cubicBezTo>
                  <a:pt x="142" y="315"/>
                  <a:pt x="142" y="313"/>
                  <a:pt x="140" y="306"/>
                </a:cubicBezTo>
                <a:lnTo>
                  <a:pt x="27" y="14"/>
                </a:lnTo>
                <a:cubicBezTo>
                  <a:pt x="23" y="4"/>
                  <a:pt x="20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14"/>
                  <a:pt x="0" y="16"/>
                  <a:pt x="4" y="23"/>
                </a:cubicBezTo>
                <a:lnTo>
                  <a:pt x="117" y="317"/>
                </a:lnTo>
                <a:lnTo>
                  <a:pt x="4" y="610"/>
                </a:lnTo>
                <a:cubicBezTo>
                  <a:pt x="0" y="618"/>
                  <a:pt x="0" y="619"/>
                  <a:pt x="0" y="621"/>
                </a:cubicBezTo>
                <a:cubicBezTo>
                  <a:pt x="0" y="628"/>
                  <a:pt x="5" y="634"/>
                  <a:pt x="13" y="634"/>
                </a:cubicBezTo>
                <a:cubicBezTo>
                  <a:pt x="22" y="634"/>
                  <a:pt x="23" y="628"/>
                  <a:pt x="27" y="621"/>
                </a:cubicBezTo>
                <a:lnTo>
                  <a:pt x="140" y="3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16" name="Freeform 176"/>
          <p:cNvSpPr/>
          <p:nvPr/>
        </p:nvSpPr>
        <p:spPr>
          <a:xfrm>
            <a:off x="4997520" y="518832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23"/>
                </a:moveTo>
                <a:cubicBezTo>
                  <a:pt x="142" y="18"/>
                  <a:pt x="142" y="16"/>
                  <a:pt x="142" y="13"/>
                </a:cubicBezTo>
                <a:cubicBezTo>
                  <a:pt x="142" y="5"/>
                  <a:pt x="137" y="0"/>
                  <a:pt x="130" y="0"/>
                </a:cubicBezTo>
                <a:cubicBezTo>
                  <a:pt x="124" y="0"/>
                  <a:pt x="121" y="4"/>
                  <a:pt x="115" y="14"/>
                </a:cubicBezTo>
                <a:lnTo>
                  <a:pt x="4" y="306"/>
                </a:lnTo>
                <a:cubicBezTo>
                  <a:pt x="2" y="310"/>
                  <a:pt x="0" y="313"/>
                  <a:pt x="0" y="317"/>
                </a:cubicBezTo>
                <a:cubicBezTo>
                  <a:pt x="0" y="319"/>
                  <a:pt x="0" y="320"/>
                  <a:pt x="4" y="328"/>
                </a:cubicBezTo>
                <a:lnTo>
                  <a:pt x="115" y="619"/>
                </a:lnTo>
                <a:cubicBezTo>
                  <a:pt x="117" y="627"/>
                  <a:pt x="121" y="634"/>
                  <a:pt x="130" y="634"/>
                </a:cubicBezTo>
                <a:cubicBezTo>
                  <a:pt x="137" y="634"/>
                  <a:pt x="142" y="628"/>
                  <a:pt x="142" y="621"/>
                </a:cubicBezTo>
                <a:cubicBezTo>
                  <a:pt x="142" y="619"/>
                  <a:pt x="142" y="619"/>
                  <a:pt x="140" y="612"/>
                </a:cubicBezTo>
                <a:lnTo>
                  <a:pt x="27" y="317"/>
                </a:lnTo>
                <a:lnTo>
                  <a:pt x="140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17" name="Freeform 177"/>
          <p:cNvSpPr/>
          <p:nvPr/>
        </p:nvSpPr>
        <p:spPr>
          <a:xfrm>
            <a:off x="5061240" y="5167080"/>
            <a:ext cx="177840" cy="10080"/>
          </a:xfrm>
          <a:custGeom>
            <a:avLst/>
            <a:gdLst/>
            <a:ahLst/>
            <a:rect l="0" t="0" r="r" b="b"/>
            <a:pathLst>
              <a:path w="494" h="28">
                <a:moveTo>
                  <a:pt x="247" y="27"/>
                </a:moveTo>
                <a:lnTo>
                  <a:pt x="0" y="27"/>
                </a:lnTo>
                <a:lnTo>
                  <a:pt x="0" y="0"/>
                </a:lnTo>
                <a:lnTo>
                  <a:pt x="493" y="0"/>
                </a:lnTo>
                <a:lnTo>
                  <a:pt x="493" y="27"/>
                </a:lnTo>
                <a:lnTo>
                  <a:pt x="247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18" name="Freeform 178"/>
          <p:cNvSpPr/>
          <p:nvPr/>
        </p:nvSpPr>
        <p:spPr>
          <a:xfrm>
            <a:off x="5074200" y="520344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19" name="Freeform 179"/>
          <p:cNvSpPr/>
          <p:nvPr/>
        </p:nvSpPr>
        <p:spPr>
          <a:xfrm>
            <a:off x="5265360" y="518832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20" name="Freeform 180"/>
          <p:cNvSpPr/>
          <p:nvPr/>
        </p:nvSpPr>
        <p:spPr>
          <a:xfrm>
            <a:off x="5379840" y="5143680"/>
            <a:ext cx="61920" cy="36000"/>
          </a:xfrm>
          <a:custGeom>
            <a:avLst/>
            <a:gdLst/>
            <a:ahLst/>
            <a:rect l="0" t="0" r="r" b="b"/>
            <a:pathLst>
              <a:path w="172" h="100">
                <a:moveTo>
                  <a:pt x="86" y="0"/>
                </a:moveTo>
                <a:lnTo>
                  <a:pt x="0" y="88"/>
                </a:lnTo>
                <a:lnTo>
                  <a:pt x="11" y="99"/>
                </a:lnTo>
                <a:lnTo>
                  <a:pt x="86" y="34"/>
                </a:lnTo>
                <a:lnTo>
                  <a:pt x="158" y="99"/>
                </a:lnTo>
                <a:lnTo>
                  <a:pt x="171" y="88"/>
                </a:lnTo>
                <a:lnTo>
                  <a:pt x="86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21" name="Freeform 181"/>
          <p:cNvSpPr/>
          <p:nvPr/>
        </p:nvSpPr>
        <p:spPr>
          <a:xfrm>
            <a:off x="5312520" y="5198760"/>
            <a:ext cx="158400" cy="167040"/>
          </a:xfrm>
          <a:custGeom>
            <a:avLst/>
            <a:gdLst/>
            <a:ahLst/>
            <a:rect l="0" t="0" r="r" b="b"/>
            <a:pathLst>
              <a:path w="440" h="464">
                <a:moveTo>
                  <a:pt x="439" y="171"/>
                </a:moveTo>
                <a:cubicBezTo>
                  <a:pt x="439" y="68"/>
                  <a:pt x="371" y="0"/>
                  <a:pt x="277" y="0"/>
                </a:cubicBezTo>
                <a:cubicBezTo>
                  <a:pt x="140" y="0"/>
                  <a:pt x="0" y="144"/>
                  <a:pt x="0" y="292"/>
                </a:cubicBezTo>
                <a:cubicBezTo>
                  <a:pt x="0" y="398"/>
                  <a:pt x="72" y="463"/>
                  <a:pt x="162" y="463"/>
                </a:cubicBezTo>
                <a:cubicBezTo>
                  <a:pt x="297" y="463"/>
                  <a:pt x="439" y="322"/>
                  <a:pt x="439" y="171"/>
                </a:cubicBezTo>
                <a:moveTo>
                  <a:pt x="166" y="445"/>
                </a:moveTo>
                <a:cubicBezTo>
                  <a:pt x="104" y="445"/>
                  <a:pt x="59" y="394"/>
                  <a:pt x="59" y="310"/>
                </a:cubicBezTo>
                <a:cubicBezTo>
                  <a:pt x="59" y="283"/>
                  <a:pt x="68" y="189"/>
                  <a:pt x="117" y="115"/>
                </a:cubicBezTo>
                <a:cubicBezTo>
                  <a:pt x="160" y="49"/>
                  <a:pt x="223" y="16"/>
                  <a:pt x="274" y="16"/>
                </a:cubicBezTo>
                <a:cubicBezTo>
                  <a:pt x="326" y="16"/>
                  <a:pt x="382" y="52"/>
                  <a:pt x="382" y="146"/>
                </a:cubicBezTo>
                <a:cubicBezTo>
                  <a:pt x="382" y="193"/>
                  <a:pt x="365" y="292"/>
                  <a:pt x="302" y="369"/>
                </a:cubicBezTo>
                <a:cubicBezTo>
                  <a:pt x="272" y="409"/>
                  <a:pt x="220" y="445"/>
                  <a:pt x="166" y="44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22" name="Freeform 182"/>
          <p:cNvSpPr/>
          <p:nvPr/>
        </p:nvSpPr>
        <p:spPr>
          <a:xfrm>
            <a:off x="5508360" y="518832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23" name="Freeform 183"/>
          <p:cNvSpPr/>
          <p:nvPr/>
        </p:nvSpPr>
        <p:spPr>
          <a:xfrm>
            <a:off x="5544360" y="5167080"/>
            <a:ext cx="177840" cy="10080"/>
          </a:xfrm>
          <a:custGeom>
            <a:avLst/>
            <a:gdLst/>
            <a:ahLst/>
            <a:rect l="0" t="0" r="r" b="b"/>
            <a:pathLst>
              <a:path w="494" h="28">
                <a:moveTo>
                  <a:pt x="247" y="27"/>
                </a:moveTo>
                <a:lnTo>
                  <a:pt x="0" y="27"/>
                </a:lnTo>
                <a:lnTo>
                  <a:pt x="0" y="0"/>
                </a:lnTo>
                <a:lnTo>
                  <a:pt x="493" y="0"/>
                </a:lnTo>
                <a:lnTo>
                  <a:pt x="493" y="27"/>
                </a:lnTo>
                <a:lnTo>
                  <a:pt x="247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24" name="Freeform 184"/>
          <p:cNvSpPr/>
          <p:nvPr/>
        </p:nvSpPr>
        <p:spPr>
          <a:xfrm>
            <a:off x="5557320" y="520344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25" name="Freeform 185"/>
          <p:cNvSpPr/>
          <p:nvPr/>
        </p:nvSpPr>
        <p:spPr>
          <a:xfrm>
            <a:off x="5734440" y="518832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328"/>
                </a:moveTo>
                <a:cubicBezTo>
                  <a:pt x="142" y="320"/>
                  <a:pt x="142" y="319"/>
                  <a:pt x="142" y="317"/>
                </a:cubicBezTo>
                <a:cubicBezTo>
                  <a:pt x="142" y="315"/>
                  <a:pt x="142" y="313"/>
                  <a:pt x="140" y="306"/>
                </a:cubicBezTo>
                <a:lnTo>
                  <a:pt x="27" y="14"/>
                </a:lnTo>
                <a:cubicBezTo>
                  <a:pt x="23" y="4"/>
                  <a:pt x="20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14"/>
                  <a:pt x="0" y="16"/>
                  <a:pt x="4" y="23"/>
                </a:cubicBezTo>
                <a:lnTo>
                  <a:pt x="117" y="317"/>
                </a:lnTo>
                <a:lnTo>
                  <a:pt x="4" y="610"/>
                </a:lnTo>
                <a:cubicBezTo>
                  <a:pt x="0" y="618"/>
                  <a:pt x="0" y="619"/>
                  <a:pt x="0" y="621"/>
                </a:cubicBezTo>
                <a:cubicBezTo>
                  <a:pt x="0" y="628"/>
                  <a:pt x="5" y="634"/>
                  <a:pt x="13" y="634"/>
                </a:cubicBezTo>
                <a:cubicBezTo>
                  <a:pt x="22" y="634"/>
                  <a:pt x="23" y="628"/>
                  <a:pt x="27" y="621"/>
                </a:cubicBezTo>
                <a:lnTo>
                  <a:pt x="140" y="3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26" name="Freeform 186"/>
          <p:cNvSpPr/>
          <p:nvPr/>
        </p:nvSpPr>
        <p:spPr>
          <a:xfrm>
            <a:off x="5813280" y="4870080"/>
            <a:ext cx="60480" cy="547560"/>
          </a:xfrm>
          <a:custGeom>
            <a:avLst/>
            <a:gdLst/>
            <a:ahLst/>
            <a:rect l="0" t="0" r="r" b="b"/>
            <a:pathLst>
              <a:path w="168" h="1521">
                <a:moveTo>
                  <a:pt x="133" y="1485"/>
                </a:moveTo>
                <a:lnTo>
                  <a:pt x="0" y="1485"/>
                </a:lnTo>
                <a:lnTo>
                  <a:pt x="0" y="1520"/>
                </a:lnTo>
                <a:lnTo>
                  <a:pt x="167" y="1520"/>
                </a:lnTo>
                <a:lnTo>
                  <a:pt x="167" y="0"/>
                </a:lnTo>
                <a:lnTo>
                  <a:pt x="0" y="0"/>
                </a:lnTo>
                <a:lnTo>
                  <a:pt x="0" y="34"/>
                </a:lnTo>
                <a:lnTo>
                  <a:pt x="133" y="34"/>
                </a:lnTo>
                <a:lnTo>
                  <a:pt x="133" y="148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27" name="Freeform 187"/>
          <p:cNvSpPr/>
          <p:nvPr/>
        </p:nvSpPr>
        <p:spPr>
          <a:xfrm>
            <a:off x="5978520" y="5099760"/>
            <a:ext cx="88560" cy="104040"/>
          </a:xfrm>
          <a:custGeom>
            <a:avLst/>
            <a:gdLst/>
            <a:ahLst/>
            <a:rect l="0" t="0" r="r" b="b"/>
            <a:pathLst>
              <a:path w="246" h="289">
                <a:moveTo>
                  <a:pt x="90" y="135"/>
                </a:moveTo>
                <a:cubicBezTo>
                  <a:pt x="108" y="135"/>
                  <a:pt x="155" y="133"/>
                  <a:pt x="187" y="119"/>
                </a:cubicBezTo>
                <a:cubicBezTo>
                  <a:pt x="232" y="101"/>
                  <a:pt x="236" y="63"/>
                  <a:pt x="236" y="54"/>
                </a:cubicBezTo>
                <a:cubicBezTo>
                  <a:pt x="236" y="27"/>
                  <a:pt x="211" y="0"/>
                  <a:pt x="167" y="0"/>
                </a:cubicBezTo>
                <a:cubicBezTo>
                  <a:pt x="95" y="0"/>
                  <a:pt x="0" y="61"/>
                  <a:pt x="0" y="173"/>
                </a:cubicBezTo>
                <a:cubicBezTo>
                  <a:pt x="0" y="238"/>
                  <a:pt x="38" y="288"/>
                  <a:pt x="101" y="288"/>
                </a:cubicBezTo>
                <a:cubicBezTo>
                  <a:pt x="191" y="288"/>
                  <a:pt x="245" y="221"/>
                  <a:pt x="245" y="212"/>
                </a:cubicBezTo>
                <a:cubicBezTo>
                  <a:pt x="245" y="209"/>
                  <a:pt x="241" y="205"/>
                  <a:pt x="238" y="205"/>
                </a:cubicBezTo>
                <a:cubicBezTo>
                  <a:pt x="234" y="205"/>
                  <a:pt x="232" y="207"/>
                  <a:pt x="229" y="211"/>
                </a:cubicBezTo>
                <a:cubicBezTo>
                  <a:pt x="178" y="274"/>
                  <a:pt x="110" y="274"/>
                  <a:pt x="101" y="274"/>
                </a:cubicBezTo>
                <a:cubicBezTo>
                  <a:pt x="52" y="274"/>
                  <a:pt x="45" y="221"/>
                  <a:pt x="45" y="200"/>
                </a:cubicBezTo>
                <a:cubicBezTo>
                  <a:pt x="45" y="193"/>
                  <a:pt x="47" y="173"/>
                  <a:pt x="56" y="135"/>
                </a:cubicBezTo>
                <a:lnTo>
                  <a:pt x="90" y="135"/>
                </a:lnTo>
                <a:moveTo>
                  <a:pt x="59" y="121"/>
                </a:moveTo>
                <a:cubicBezTo>
                  <a:pt x="85" y="23"/>
                  <a:pt x="151" y="14"/>
                  <a:pt x="167" y="14"/>
                </a:cubicBezTo>
                <a:cubicBezTo>
                  <a:pt x="196" y="14"/>
                  <a:pt x="214" y="32"/>
                  <a:pt x="214" y="54"/>
                </a:cubicBezTo>
                <a:cubicBezTo>
                  <a:pt x="214" y="121"/>
                  <a:pt x="112" y="121"/>
                  <a:pt x="86" y="121"/>
                </a:cubicBezTo>
                <a:lnTo>
                  <a:pt x="59" y="12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28" name="Freeform 188"/>
          <p:cNvSpPr/>
          <p:nvPr/>
        </p:nvSpPr>
        <p:spPr>
          <a:xfrm>
            <a:off x="6091560" y="5062680"/>
            <a:ext cx="108720" cy="8640"/>
          </a:xfrm>
          <a:custGeom>
            <a:avLst/>
            <a:gdLst/>
            <a:ahLst/>
            <a:rect l="0" t="0" r="r" b="b"/>
            <a:pathLst>
              <a:path w="302" h="24">
                <a:moveTo>
                  <a:pt x="283" y="23"/>
                </a:moveTo>
                <a:cubicBezTo>
                  <a:pt x="290" y="23"/>
                  <a:pt x="301" y="23"/>
                  <a:pt x="301" y="13"/>
                </a:cubicBezTo>
                <a:cubicBezTo>
                  <a:pt x="301" y="0"/>
                  <a:pt x="292" y="0"/>
                  <a:pt x="283" y="0"/>
                </a:cubicBezTo>
                <a:lnTo>
                  <a:pt x="18" y="0"/>
                </a:lnTo>
                <a:cubicBezTo>
                  <a:pt x="11" y="0"/>
                  <a:pt x="0" y="0"/>
                  <a:pt x="0" y="11"/>
                </a:cubicBezTo>
                <a:cubicBezTo>
                  <a:pt x="0" y="23"/>
                  <a:pt x="11" y="23"/>
                  <a:pt x="18" y="23"/>
                </a:cubicBezTo>
                <a:lnTo>
                  <a:pt x="283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29" name="Freeform 189"/>
          <p:cNvSpPr/>
          <p:nvPr/>
        </p:nvSpPr>
        <p:spPr>
          <a:xfrm>
            <a:off x="6224400" y="5000400"/>
            <a:ext cx="49680" cy="108720"/>
          </a:xfrm>
          <a:custGeom>
            <a:avLst/>
            <a:gdLst/>
            <a:ahLst/>
            <a:rect l="0" t="0" r="r" b="b"/>
            <a:pathLst>
              <a:path w="138" h="302">
                <a:moveTo>
                  <a:pt x="124" y="16"/>
                </a:moveTo>
                <a:cubicBezTo>
                  <a:pt x="124" y="9"/>
                  <a:pt x="119" y="0"/>
                  <a:pt x="106" y="0"/>
                </a:cubicBezTo>
                <a:cubicBezTo>
                  <a:pt x="94" y="0"/>
                  <a:pt x="81" y="11"/>
                  <a:pt x="81" y="25"/>
                </a:cubicBezTo>
                <a:cubicBezTo>
                  <a:pt x="81" y="32"/>
                  <a:pt x="86" y="41"/>
                  <a:pt x="99" y="41"/>
                </a:cubicBezTo>
                <a:cubicBezTo>
                  <a:pt x="112" y="41"/>
                  <a:pt x="124" y="29"/>
                  <a:pt x="124" y="16"/>
                </a:cubicBezTo>
                <a:moveTo>
                  <a:pt x="32" y="243"/>
                </a:moveTo>
                <a:cubicBezTo>
                  <a:pt x="31" y="248"/>
                  <a:pt x="29" y="254"/>
                  <a:pt x="29" y="263"/>
                </a:cubicBezTo>
                <a:cubicBezTo>
                  <a:pt x="29" y="283"/>
                  <a:pt x="47" y="301"/>
                  <a:pt x="72" y="301"/>
                </a:cubicBezTo>
                <a:cubicBezTo>
                  <a:pt x="117" y="301"/>
                  <a:pt x="137" y="238"/>
                  <a:pt x="137" y="232"/>
                </a:cubicBezTo>
                <a:cubicBezTo>
                  <a:pt x="137" y="225"/>
                  <a:pt x="130" y="225"/>
                  <a:pt x="130" y="225"/>
                </a:cubicBezTo>
                <a:cubicBezTo>
                  <a:pt x="122" y="225"/>
                  <a:pt x="122" y="229"/>
                  <a:pt x="121" y="234"/>
                </a:cubicBezTo>
                <a:cubicBezTo>
                  <a:pt x="110" y="268"/>
                  <a:pt x="90" y="288"/>
                  <a:pt x="72" y="288"/>
                </a:cubicBezTo>
                <a:cubicBezTo>
                  <a:pt x="63" y="288"/>
                  <a:pt x="61" y="281"/>
                  <a:pt x="61" y="272"/>
                </a:cubicBezTo>
                <a:cubicBezTo>
                  <a:pt x="61" y="261"/>
                  <a:pt x="65" y="254"/>
                  <a:pt x="68" y="243"/>
                </a:cubicBezTo>
                <a:cubicBezTo>
                  <a:pt x="74" y="230"/>
                  <a:pt x="77" y="220"/>
                  <a:pt x="83" y="207"/>
                </a:cubicBezTo>
                <a:cubicBezTo>
                  <a:pt x="86" y="196"/>
                  <a:pt x="103" y="157"/>
                  <a:pt x="104" y="151"/>
                </a:cubicBezTo>
                <a:cubicBezTo>
                  <a:pt x="106" y="146"/>
                  <a:pt x="108" y="140"/>
                  <a:pt x="108" y="137"/>
                </a:cubicBezTo>
                <a:cubicBezTo>
                  <a:pt x="108" y="115"/>
                  <a:pt x="90" y="99"/>
                  <a:pt x="65" y="99"/>
                </a:cubicBezTo>
                <a:cubicBezTo>
                  <a:pt x="20" y="99"/>
                  <a:pt x="0" y="160"/>
                  <a:pt x="0" y="167"/>
                </a:cubicBezTo>
                <a:cubicBezTo>
                  <a:pt x="0" y="173"/>
                  <a:pt x="5" y="173"/>
                  <a:pt x="7" y="173"/>
                </a:cubicBezTo>
                <a:cubicBezTo>
                  <a:pt x="14" y="173"/>
                  <a:pt x="14" y="171"/>
                  <a:pt x="16" y="166"/>
                </a:cubicBezTo>
                <a:cubicBezTo>
                  <a:pt x="27" y="128"/>
                  <a:pt x="47" y="112"/>
                  <a:pt x="63" y="112"/>
                </a:cubicBezTo>
                <a:cubicBezTo>
                  <a:pt x="70" y="112"/>
                  <a:pt x="76" y="115"/>
                  <a:pt x="76" y="128"/>
                </a:cubicBezTo>
                <a:cubicBezTo>
                  <a:pt x="76" y="137"/>
                  <a:pt x="72" y="144"/>
                  <a:pt x="61" y="171"/>
                </a:cubicBezTo>
                <a:lnTo>
                  <a:pt x="32" y="2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30" name="Freeform 190"/>
          <p:cNvSpPr/>
          <p:nvPr/>
        </p:nvSpPr>
        <p:spPr>
          <a:xfrm>
            <a:off x="6290280" y="5037480"/>
            <a:ext cx="92880" cy="71640"/>
          </a:xfrm>
          <a:custGeom>
            <a:avLst/>
            <a:gdLst/>
            <a:ahLst/>
            <a:rect l="0" t="0" r="r" b="b"/>
            <a:pathLst>
              <a:path w="258" h="199">
                <a:moveTo>
                  <a:pt x="234" y="31"/>
                </a:moveTo>
                <a:cubicBezTo>
                  <a:pt x="243" y="31"/>
                  <a:pt x="247" y="31"/>
                  <a:pt x="250" y="27"/>
                </a:cubicBezTo>
                <a:cubicBezTo>
                  <a:pt x="257" y="22"/>
                  <a:pt x="257" y="16"/>
                  <a:pt x="257" y="13"/>
                </a:cubicBezTo>
                <a:cubicBezTo>
                  <a:pt x="257" y="0"/>
                  <a:pt x="247" y="0"/>
                  <a:pt x="239" y="0"/>
                </a:cubicBezTo>
                <a:lnTo>
                  <a:pt x="124" y="0"/>
                </a:lnTo>
                <a:cubicBezTo>
                  <a:pt x="54" y="0"/>
                  <a:pt x="0" y="70"/>
                  <a:pt x="0" y="124"/>
                </a:cubicBezTo>
                <a:cubicBezTo>
                  <a:pt x="0" y="166"/>
                  <a:pt x="31" y="198"/>
                  <a:pt x="76" y="198"/>
                </a:cubicBezTo>
                <a:cubicBezTo>
                  <a:pt x="133" y="198"/>
                  <a:pt x="196" y="146"/>
                  <a:pt x="196" y="77"/>
                </a:cubicBezTo>
                <a:cubicBezTo>
                  <a:pt x="196" y="70"/>
                  <a:pt x="196" y="50"/>
                  <a:pt x="184" y="31"/>
                </a:cubicBezTo>
                <a:lnTo>
                  <a:pt x="234" y="31"/>
                </a:lnTo>
                <a:moveTo>
                  <a:pt x="77" y="185"/>
                </a:moveTo>
                <a:cubicBezTo>
                  <a:pt x="52" y="185"/>
                  <a:pt x="32" y="169"/>
                  <a:pt x="32" y="137"/>
                </a:cubicBezTo>
                <a:cubicBezTo>
                  <a:pt x="32" y="124"/>
                  <a:pt x="41" y="31"/>
                  <a:pt x="117" y="31"/>
                </a:cubicBezTo>
                <a:cubicBezTo>
                  <a:pt x="140" y="31"/>
                  <a:pt x="164" y="40"/>
                  <a:pt x="164" y="72"/>
                </a:cubicBezTo>
                <a:cubicBezTo>
                  <a:pt x="164" y="81"/>
                  <a:pt x="158" y="121"/>
                  <a:pt x="137" y="151"/>
                </a:cubicBezTo>
                <a:cubicBezTo>
                  <a:pt x="119" y="176"/>
                  <a:pt x="94" y="185"/>
                  <a:pt x="77" y="18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31" name="Freeform 191"/>
          <p:cNvSpPr/>
          <p:nvPr/>
        </p:nvSpPr>
        <p:spPr>
          <a:xfrm>
            <a:off x="6398640" y="5078880"/>
            <a:ext cx="58680" cy="52920"/>
          </a:xfrm>
          <a:custGeom>
            <a:avLst/>
            <a:gdLst/>
            <a:ahLst/>
            <a:rect l="0" t="0" r="r" b="b"/>
            <a:pathLst>
              <a:path w="163" h="147">
                <a:moveTo>
                  <a:pt x="40" y="112"/>
                </a:moveTo>
                <a:cubicBezTo>
                  <a:pt x="52" y="101"/>
                  <a:pt x="68" y="88"/>
                  <a:pt x="86" y="76"/>
                </a:cubicBezTo>
                <a:cubicBezTo>
                  <a:pt x="108" y="59"/>
                  <a:pt x="122" y="50"/>
                  <a:pt x="135" y="36"/>
                </a:cubicBezTo>
                <a:cubicBezTo>
                  <a:pt x="151" y="22"/>
                  <a:pt x="162" y="7"/>
                  <a:pt x="162" y="4"/>
                </a:cubicBezTo>
                <a:cubicBezTo>
                  <a:pt x="162" y="0"/>
                  <a:pt x="158" y="0"/>
                  <a:pt x="157" y="0"/>
                </a:cubicBezTo>
                <a:cubicBezTo>
                  <a:pt x="151" y="0"/>
                  <a:pt x="151" y="0"/>
                  <a:pt x="148" y="4"/>
                </a:cubicBezTo>
                <a:cubicBezTo>
                  <a:pt x="137" y="22"/>
                  <a:pt x="130" y="22"/>
                  <a:pt x="124" y="22"/>
                </a:cubicBezTo>
                <a:cubicBezTo>
                  <a:pt x="119" y="22"/>
                  <a:pt x="113" y="22"/>
                  <a:pt x="104" y="14"/>
                </a:cubicBezTo>
                <a:cubicBezTo>
                  <a:pt x="94" y="5"/>
                  <a:pt x="86" y="0"/>
                  <a:pt x="74" y="0"/>
                </a:cubicBezTo>
                <a:cubicBezTo>
                  <a:pt x="45" y="0"/>
                  <a:pt x="25" y="29"/>
                  <a:pt x="25" y="38"/>
                </a:cubicBezTo>
                <a:cubicBezTo>
                  <a:pt x="25" y="43"/>
                  <a:pt x="31" y="43"/>
                  <a:pt x="32" y="43"/>
                </a:cubicBezTo>
                <a:cubicBezTo>
                  <a:pt x="36" y="43"/>
                  <a:pt x="38" y="41"/>
                  <a:pt x="40" y="40"/>
                </a:cubicBezTo>
                <a:cubicBezTo>
                  <a:pt x="40" y="36"/>
                  <a:pt x="43" y="27"/>
                  <a:pt x="68" y="27"/>
                </a:cubicBezTo>
                <a:cubicBezTo>
                  <a:pt x="77" y="27"/>
                  <a:pt x="85" y="29"/>
                  <a:pt x="101" y="31"/>
                </a:cubicBezTo>
                <a:cubicBezTo>
                  <a:pt x="113" y="32"/>
                  <a:pt x="117" y="32"/>
                  <a:pt x="122" y="32"/>
                </a:cubicBezTo>
                <a:cubicBezTo>
                  <a:pt x="113" y="41"/>
                  <a:pt x="103" y="50"/>
                  <a:pt x="79" y="67"/>
                </a:cubicBezTo>
                <a:cubicBezTo>
                  <a:pt x="56" y="83"/>
                  <a:pt x="43" y="94"/>
                  <a:pt x="27" y="108"/>
                </a:cubicBezTo>
                <a:cubicBezTo>
                  <a:pt x="14" y="119"/>
                  <a:pt x="0" y="137"/>
                  <a:pt x="0" y="140"/>
                </a:cubicBezTo>
                <a:cubicBezTo>
                  <a:pt x="0" y="146"/>
                  <a:pt x="5" y="146"/>
                  <a:pt x="7" y="146"/>
                </a:cubicBezTo>
                <a:cubicBezTo>
                  <a:pt x="11" y="146"/>
                  <a:pt x="11" y="144"/>
                  <a:pt x="13" y="142"/>
                </a:cubicBezTo>
                <a:cubicBezTo>
                  <a:pt x="23" y="130"/>
                  <a:pt x="34" y="122"/>
                  <a:pt x="45" y="122"/>
                </a:cubicBezTo>
                <a:cubicBezTo>
                  <a:pt x="54" y="122"/>
                  <a:pt x="59" y="126"/>
                  <a:pt x="70" y="135"/>
                </a:cubicBezTo>
                <a:cubicBezTo>
                  <a:pt x="79" y="142"/>
                  <a:pt x="86" y="146"/>
                  <a:pt x="95" y="146"/>
                </a:cubicBezTo>
                <a:cubicBezTo>
                  <a:pt x="133" y="146"/>
                  <a:pt x="158" y="106"/>
                  <a:pt x="158" y="94"/>
                </a:cubicBezTo>
                <a:cubicBezTo>
                  <a:pt x="158" y="90"/>
                  <a:pt x="153" y="90"/>
                  <a:pt x="151" y="90"/>
                </a:cubicBezTo>
                <a:cubicBezTo>
                  <a:pt x="146" y="90"/>
                  <a:pt x="146" y="92"/>
                  <a:pt x="144" y="95"/>
                </a:cubicBezTo>
                <a:cubicBezTo>
                  <a:pt x="137" y="113"/>
                  <a:pt x="112" y="117"/>
                  <a:pt x="99" y="117"/>
                </a:cubicBezTo>
                <a:cubicBezTo>
                  <a:pt x="94" y="117"/>
                  <a:pt x="85" y="117"/>
                  <a:pt x="76" y="115"/>
                </a:cubicBezTo>
                <a:cubicBezTo>
                  <a:pt x="58" y="112"/>
                  <a:pt x="52" y="112"/>
                  <a:pt x="47" y="112"/>
                </a:cubicBezTo>
                <a:cubicBezTo>
                  <a:pt x="43" y="112"/>
                  <a:pt x="41" y="112"/>
                  <a:pt x="40" y="11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32" name="Freeform 192"/>
          <p:cNvSpPr/>
          <p:nvPr/>
        </p:nvSpPr>
        <p:spPr>
          <a:xfrm>
            <a:off x="6490440" y="5000400"/>
            <a:ext cx="71640" cy="106560"/>
          </a:xfrm>
          <a:custGeom>
            <a:avLst/>
            <a:gdLst/>
            <a:ahLst/>
            <a:rect l="0" t="0" r="r" b="b"/>
            <a:pathLst>
              <a:path w="199" h="296">
                <a:moveTo>
                  <a:pt x="198" y="214"/>
                </a:moveTo>
                <a:lnTo>
                  <a:pt x="182" y="214"/>
                </a:lnTo>
                <a:cubicBezTo>
                  <a:pt x="182" y="225"/>
                  <a:pt x="176" y="250"/>
                  <a:pt x="171" y="256"/>
                </a:cubicBezTo>
                <a:cubicBezTo>
                  <a:pt x="167" y="257"/>
                  <a:pt x="133" y="257"/>
                  <a:pt x="126" y="257"/>
                </a:cubicBezTo>
                <a:lnTo>
                  <a:pt x="45" y="257"/>
                </a:lnTo>
                <a:cubicBezTo>
                  <a:pt x="92" y="216"/>
                  <a:pt x="106" y="203"/>
                  <a:pt x="133" y="184"/>
                </a:cubicBezTo>
                <a:cubicBezTo>
                  <a:pt x="167" y="157"/>
                  <a:pt x="198" y="130"/>
                  <a:pt x="198" y="86"/>
                </a:cubicBezTo>
                <a:cubicBezTo>
                  <a:pt x="198" y="32"/>
                  <a:pt x="149" y="0"/>
                  <a:pt x="94" y="0"/>
                </a:cubicBezTo>
                <a:cubicBezTo>
                  <a:pt x="38" y="0"/>
                  <a:pt x="0" y="40"/>
                  <a:pt x="0" y="79"/>
                </a:cubicBezTo>
                <a:cubicBezTo>
                  <a:pt x="0" y="103"/>
                  <a:pt x="20" y="104"/>
                  <a:pt x="23" y="104"/>
                </a:cubicBezTo>
                <a:cubicBezTo>
                  <a:pt x="34" y="104"/>
                  <a:pt x="47" y="97"/>
                  <a:pt x="47" y="81"/>
                </a:cubicBezTo>
                <a:cubicBezTo>
                  <a:pt x="47" y="74"/>
                  <a:pt x="45" y="58"/>
                  <a:pt x="22" y="58"/>
                </a:cubicBezTo>
                <a:cubicBezTo>
                  <a:pt x="34" y="25"/>
                  <a:pt x="65" y="16"/>
                  <a:pt x="86" y="16"/>
                </a:cubicBezTo>
                <a:cubicBezTo>
                  <a:pt x="131" y="16"/>
                  <a:pt x="155" y="50"/>
                  <a:pt x="155" y="86"/>
                </a:cubicBezTo>
                <a:cubicBezTo>
                  <a:pt x="155" y="126"/>
                  <a:pt x="126" y="157"/>
                  <a:pt x="112" y="173"/>
                </a:cubicBezTo>
                <a:lnTo>
                  <a:pt x="4" y="279"/>
                </a:lnTo>
                <a:cubicBezTo>
                  <a:pt x="0" y="283"/>
                  <a:pt x="0" y="283"/>
                  <a:pt x="0" y="295"/>
                </a:cubicBezTo>
                <a:lnTo>
                  <a:pt x="184" y="295"/>
                </a:lnTo>
                <a:lnTo>
                  <a:pt x="198" y="21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33" name="Freeform 193"/>
          <p:cNvSpPr/>
          <p:nvPr/>
        </p:nvSpPr>
        <p:spPr>
          <a:xfrm>
            <a:off x="6581160" y="4993920"/>
            <a:ext cx="72360" cy="115200"/>
          </a:xfrm>
          <a:custGeom>
            <a:avLst/>
            <a:gdLst/>
            <a:ahLst/>
            <a:rect l="0" t="0" r="r" b="b"/>
            <a:pathLst>
              <a:path w="201" h="320">
                <a:moveTo>
                  <a:pt x="200" y="97"/>
                </a:moveTo>
                <a:cubicBezTo>
                  <a:pt x="200" y="50"/>
                  <a:pt x="182" y="0"/>
                  <a:pt x="139" y="0"/>
                </a:cubicBezTo>
                <a:cubicBezTo>
                  <a:pt x="72" y="0"/>
                  <a:pt x="0" y="119"/>
                  <a:pt x="0" y="221"/>
                </a:cubicBezTo>
                <a:cubicBezTo>
                  <a:pt x="0" y="274"/>
                  <a:pt x="20" y="319"/>
                  <a:pt x="61" y="319"/>
                </a:cubicBezTo>
                <a:cubicBezTo>
                  <a:pt x="130" y="319"/>
                  <a:pt x="200" y="196"/>
                  <a:pt x="200" y="97"/>
                </a:cubicBezTo>
                <a:moveTo>
                  <a:pt x="50" y="151"/>
                </a:moveTo>
                <a:cubicBezTo>
                  <a:pt x="74" y="54"/>
                  <a:pt x="112" y="13"/>
                  <a:pt x="139" y="13"/>
                </a:cubicBezTo>
                <a:cubicBezTo>
                  <a:pt x="167" y="13"/>
                  <a:pt x="167" y="61"/>
                  <a:pt x="167" y="70"/>
                </a:cubicBezTo>
                <a:cubicBezTo>
                  <a:pt x="167" y="88"/>
                  <a:pt x="164" y="113"/>
                  <a:pt x="153" y="151"/>
                </a:cubicBezTo>
                <a:lnTo>
                  <a:pt x="50" y="151"/>
                </a:lnTo>
                <a:moveTo>
                  <a:pt x="149" y="167"/>
                </a:moveTo>
                <a:cubicBezTo>
                  <a:pt x="137" y="216"/>
                  <a:pt x="128" y="239"/>
                  <a:pt x="113" y="261"/>
                </a:cubicBezTo>
                <a:cubicBezTo>
                  <a:pt x="99" y="284"/>
                  <a:pt x="81" y="306"/>
                  <a:pt x="63" y="306"/>
                </a:cubicBezTo>
                <a:cubicBezTo>
                  <a:pt x="38" y="306"/>
                  <a:pt x="34" y="272"/>
                  <a:pt x="34" y="248"/>
                </a:cubicBezTo>
                <a:cubicBezTo>
                  <a:pt x="34" y="218"/>
                  <a:pt x="41" y="184"/>
                  <a:pt x="47" y="167"/>
                </a:cubicBezTo>
                <a:lnTo>
                  <a:pt x="149" y="16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34" name="Freeform 194"/>
          <p:cNvSpPr/>
          <p:nvPr/>
        </p:nvSpPr>
        <p:spPr>
          <a:xfrm>
            <a:off x="5308200" y="2347200"/>
            <a:ext cx="2905920" cy="273960"/>
          </a:xfrm>
          <a:custGeom>
            <a:avLst/>
            <a:gdLst/>
            <a:ahLst/>
            <a:rect l="0" t="0" r="r" b="b"/>
            <a:pathLst>
              <a:path w="8072" h="761">
                <a:moveTo>
                  <a:pt x="4036" y="760"/>
                </a:moveTo>
                <a:lnTo>
                  <a:pt x="0" y="760"/>
                </a:lnTo>
                <a:lnTo>
                  <a:pt x="0" y="0"/>
                </a:lnTo>
                <a:lnTo>
                  <a:pt x="8071" y="0"/>
                </a:lnTo>
                <a:lnTo>
                  <a:pt x="8071" y="760"/>
                </a:lnTo>
                <a:lnTo>
                  <a:pt x="4036" y="760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1935" name="Freeform 195"/>
          <p:cNvSpPr/>
          <p:nvPr/>
        </p:nvSpPr>
        <p:spPr>
          <a:xfrm>
            <a:off x="5320440" y="2446560"/>
            <a:ext cx="203040" cy="119520"/>
          </a:xfrm>
          <a:custGeom>
            <a:avLst/>
            <a:gdLst/>
            <a:ahLst/>
            <a:rect l="0" t="0" r="r" b="b"/>
            <a:pathLst>
              <a:path w="564" h="332">
                <a:moveTo>
                  <a:pt x="495" y="178"/>
                </a:moveTo>
                <a:cubicBezTo>
                  <a:pt x="459" y="205"/>
                  <a:pt x="443" y="232"/>
                  <a:pt x="437" y="240"/>
                </a:cubicBezTo>
                <a:cubicBezTo>
                  <a:pt x="409" y="285"/>
                  <a:pt x="403" y="324"/>
                  <a:pt x="403" y="324"/>
                </a:cubicBezTo>
                <a:cubicBezTo>
                  <a:pt x="403" y="331"/>
                  <a:pt x="410" y="331"/>
                  <a:pt x="416" y="331"/>
                </a:cubicBezTo>
                <a:cubicBezTo>
                  <a:pt x="427" y="331"/>
                  <a:pt x="428" y="331"/>
                  <a:pt x="430" y="319"/>
                </a:cubicBezTo>
                <a:cubicBezTo>
                  <a:pt x="445" y="258"/>
                  <a:pt x="482" y="204"/>
                  <a:pt x="554" y="175"/>
                </a:cubicBezTo>
                <a:cubicBezTo>
                  <a:pt x="562" y="171"/>
                  <a:pt x="563" y="171"/>
                  <a:pt x="563" y="166"/>
                </a:cubicBezTo>
                <a:cubicBezTo>
                  <a:pt x="563" y="162"/>
                  <a:pt x="560" y="160"/>
                  <a:pt x="558" y="158"/>
                </a:cubicBezTo>
                <a:cubicBezTo>
                  <a:pt x="531" y="148"/>
                  <a:pt x="454" y="117"/>
                  <a:pt x="430" y="9"/>
                </a:cubicBezTo>
                <a:cubicBezTo>
                  <a:pt x="428" y="2"/>
                  <a:pt x="427" y="0"/>
                  <a:pt x="416" y="0"/>
                </a:cubicBezTo>
                <a:cubicBezTo>
                  <a:pt x="410" y="0"/>
                  <a:pt x="403" y="0"/>
                  <a:pt x="403" y="7"/>
                </a:cubicBezTo>
                <a:cubicBezTo>
                  <a:pt x="403" y="9"/>
                  <a:pt x="409" y="49"/>
                  <a:pt x="436" y="92"/>
                </a:cubicBezTo>
                <a:cubicBezTo>
                  <a:pt x="448" y="110"/>
                  <a:pt x="468" y="133"/>
                  <a:pt x="495" y="153"/>
                </a:cubicBezTo>
                <a:lnTo>
                  <a:pt x="23" y="153"/>
                </a:lnTo>
                <a:cubicBezTo>
                  <a:pt x="11" y="153"/>
                  <a:pt x="0" y="153"/>
                  <a:pt x="0" y="166"/>
                </a:cubicBezTo>
                <a:cubicBezTo>
                  <a:pt x="0" y="178"/>
                  <a:pt x="11" y="178"/>
                  <a:pt x="23" y="178"/>
                </a:cubicBezTo>
                <a:lnTo>
                  <a:pt x="495" y="17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36" name="Freeform 196"/>
          <p:cNvSpPr/>
          <p:nvPr/>
        </p:nvSpPr>
        <p:spPr>
          <a:xfrm>
            <a:off x="5624280" y="239184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23"/>
                </a:moveTo>
                <a:cubicBezTo>
                  <a:pt x="142" y="18"/>
                  <a:pt x="142" y="16"/>
                  <a:pt x="142" y="13"/>
                </a:cubicBezTo>
                <a:cubicBezTo>
                  <a:pt x="142" y="5"/>
                  <a:pt x="137" y="0"/>
                  <a:pt x="130" y="0"/>
                </a:cubicBezTo>
                <a:cubicBezTo>
                  <a:pt x="124" y="0"/>
                  <a:pt x="121" y="4"/>
                  <a:pt x="115" y="14"/>
                </a:cubicBezTo>
                <a:lnTo>
                  <a:pt x="4" y="306"/>
                </a:lnTo>
                <a:cubicBezTo>
                  <a:pt x="2" y="310"/>
                  <a:pt x="0" y="313"/>
                  <a:pt x="0" y="317"/>
                </a:cubicBezTo>
                <a:cubicBezTo>
                  <a:pt x="0" y="319"/>
                  <a:pt x="0" y="321"/>
                  <a:pt x="4" y="328"/>
                </a:cubicBezTo>
                <a:lnTo>
                  <a:pt x="115" y="620"/>
                </a:lnTo>
                <a:cubicBezTo>
                  <a:pt x="117" y="627"/>
                  <a:pt x="121" y="634"/>
                  <a:pt x="130" y="634"/>
                </a:cubicBezTo>
                <a:cubicBezTo>
                  <a:pt x="137" y="634"/>
                  <a:pt x="142" y="629"/>
                  <a:pt x="142" y="621"/>
                </a:cubicBezTo>
                <a:cubicBezTo>
                  <a:pt x="142" y="620"/>
                  <a:pt x="142" y="620"/>
                  <a:pt x="140" y="612"/>
                </a:cubicBezTo>
                <a:lnTo>
                  <a:pt x="27" y="317"/>
                </a:lnTo>
                <a:lnTo>
                  <a:pt x="140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37" name="Freeform 197"/>
          <p:cNvSpPr/>
          <p:nvPr/>
        </p:nvSpPr>
        <p:spPr>
          <a:xfrm>
            <a:off x="5700960" y="240732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3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8"/>
                </a:cubicBezTo>
                <a:lnTo>
                  <a:pt x="182" y="384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4"/>
                </a:cubicBezTo>
                <a:lnTo>
                  <a:pt x="236" y="348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5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9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38" name="Freeform 198"/>
          <p:cNvSpPr/>
          <p:nvPr/>
        </p:nvSpPr>
        <p:spPr>
          <a:xfrm>
            <a:off x="5872680" y="2379600"/>
            <a:ext cx="41040" cy="83520"/>
          </a:xfrm>
          <a:custGeom>
            <a:avLst/>
            <a:gdLst/>
            <a:ahLst/>
            <a:rect l="0" t="0" r="r" b="b"/>
            <a:pathLst>
              <a:path w="114" h="232">
                <a:moveTo>
                  <a:pt x="108" y="40"/>
                </a:moveTo>
                <a:cubicBezTo>
                  <a:pt x="112" y="31"/>
                  <a:pt x="113" y="27"/>
                  <a:pt x="113" y="25"/>
                </a:cubicBezTo>
                <a:cubicBezTo>
                  <a:pt x="113" y="11"/>
                  <a:pt x="101" y="0"/>
                  <a:pt x="86" y="0"/>
                </a:cubicBezTo>
                <a:cubicBezTo>
                  <a:pt x="68" y="0"/>
                  <a:pt x="63" y="14"/>
                  <a:pt x="61" y="22"/>
                </a:cubicBezTo>
                <a:lnTo>
                  <a:pt x="2" y="214"/>
                </a:lnTo>
                <a:cubicBezTo>
                  <a:pt x="2" y="216"/>
                  <a:pt x="0" y="222"/>
                  <a:pt x="0" y="222"/>
                </a:cubicBezTo>
                <a:cubicBezTo>
                  <a:pt x="0" y="227"/>
                  <a:pt x="14" y="231"/>
                  <a:pt x="18" y="231"/>
                </a:cubicBezTo>
                <a:cubicBezTo>
                  <a:pt x="20" y="231"/>
                  <a:pt x="22" y="231"/>
                  <a:pt x="23" y="223"/>
                </a:cubicBezTo>
                <a:lnTo>
                  <a:pt x="108" y="4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39" name="Freeform 199"/>
          <p:cNvSpPr/>
          <p:nvPr/>
        </p:nvSpPr>
        <p:spPr>
          <a:xfrm>
            <a:off x="5956200" y="239184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40" name="Freeform 200"/>
          <p:cNvSpPr/>
          <p:nvPr/>
        </p:nvSpPr>
        <p:spPr>
          <a:xfrm>
            <a:off x="6070320" y="2347200"/>
            <a:ext cx="61920" cy="36000"/>
          </a:xfrm>
          <a:custGeom>
            <a:avLst/>
            <a:gdLst/>
            <a:ahLst/>
            <a:rect l="0" t="0" r="r" b="b"/>
            <a:pathLst>
              <a:path w="172" h="100">
                <a:moveTo>
                  <a:pt x="86" y="0"/>
                </a:moveTo>
                <a:lnTo>
                  <a:pt x="0" y="88"/>
                </a:lnTo>
                <a:lnTo>
                  <a:pt x="11" y="99"/>
                </a:lnTo>
                <a:lnTo>
                  <a:pt x="86" y="34"/>
                </a:lnTo>
                <a:lnTo>
                  <a:pt x="158" y="99"/>
                </a:lnTo>
                <a:lnTo>
                  <a:pt x="171" y="88"/>
                </a:lnTo>
                <a:lnTo>
                  <a:pt x="86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41" name="Freeform 201"/>
          <p:cNvSpPr/>
          <p:nvPr/>
        </p:nvSpPr>
        <p:spPr>
          <a:xfrm>
            <a:off x="6003360" y="2402280"/>
            <a:ext cx="158400" cy="167040"/>
          </a:xfrm>
          <a:custGeom>
            <a:avLst/>
            <a:gdLst/>
            <a:ahLst/>
            <a:rect l="0" t="0" r="r" b="b"/>
            <a:pathLst>
              <a:path w="440" h="464">
                <a:moveTo>
                  <a:pt x="439" y="171"/>
                </a:moveTo>
                <a:cubicBezTo>
                  <a:pt x="439" y="68"/>
                  <a:pt x="371" y="0"/>
                  <a:pt x="277" y="0"/>
                </a:cubicBezTo>
                <a:cubicBezTo>
                  <a:pt x="140" y="0"/>
                  <a:pt x="0" y="144"/>
                  <a:pt x="0" y="292"/>
                </a:cubicBezTo>
                <a:cubicBezTo>
                  <a:pt x="0" y="398"/>
                  <a:pt x="72" y="463"/>
                  <a:pt x="162" y="463"/>
                </a:cubicBezTo>
                <a:cubicBezTo>
                  <a:pt x="297" y="463"/>
                  <a:pt x="439" y="322"/>
                  <a:pt x="439" y="171"/>
                </a:cubicBezTo>
                <a:moveTo>
                  <a:pt x="166" y="445"/>
                </a:moveTo>
                <a:cubicBezTo>
                  <a:pt x="104" y="445"/>
                  <a:pt x="59" y="394"/>
                  <a:pt x="59" y="310"/>
                </a:cubicBezTo>
                <a:cubicBezTo>
                  <a:pt x="59" y="283"/>
                  <a:pt x="68" y="189"/>
                  <a:pt x="117" y="115"/>
                </a:cubicBezTo>
                <a:cubicBezTo>
                  <a:pt x="160" y="49"/>
                  <a:pt x="223" y="16"/>
                  <a:pt x="274" y="16"/>
                </a:cubicBezTo>
                <a:cubicBezTo>
                  <a:pt x="326" y="16"/>
                  <a:pt x="382" y="52"/>
                  <a:pt x="382" y="146"/>
                </a:cubicBezTo>
                <a:cubicBezTo>
                  <a:pt x="382" y="193"/>
                  <a:pt x="365" y="292"/>
                  <a:pt x="302" y="369"/>
                </a:cubicBezTo>
                <a:cubicBezTo>
                  <a:pt x="272" y="409"/>
                  <a:pt x="220" y="445"/>
                  <a:pt x="166" y="44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42" name="Freeform 202"/>
          <p:cNvSpPr/>
          <p:nvPr/>
        </p:nvSpPr>
        <p:spPr>
          <a:xfrm>
            <a:off x="6199200" y="239184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43" name="Freeform 203"/>
          <p:cNvSpPr/>
          <p:nvPr/>
        </p:nvSpPr>
        <p:spPr>
          <a:xfrm>
            <a:off x="6235560" y="2371320"/>
            <a:ext cx="241920" cy="10080"/>
          </a:xfrm>
          <a:custGeom>
            <a:avLst/>
            <a:gdLst/>
            <a:ahLst/>
            <a:rect l="0" t="0" r="r" b="b"/>
            <a:pathLst>
              <a:path w="672" h="28">
                <a:moveTo>
                  <a:pt x="335" y="27"/>
                </a:moveTo>
                <a:lnTo>
                  <a:pt x="0" y="27"/>
                </a:lnTo>
                <a:lnTo>
                  <a:pt x="0" y="0"/>
                </a:lnTo>
                <a:lnTo>
                  <a:pt x="671" y="0"/>
                </a:lnTo>
                <a:lnTo>
                  <a:pt x="671" y="27"/>
                </a:lnTo>
                <a:lnTo>
                  <a:pt x="335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44" name="Freeform 204"/>
          <p:cNvSpPr/>
          <p:nvPr/>
        </p:nvSpPr>
        <p:spPr>
          <a:xfrm>
            <a:off x="6248520" y="240732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3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8"/>
                </a:cubicBezTo>
                <a:lnTo>
                  <a:pt x="182" y="384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4"/>
                </a:cubicBezTo>
                <a:lnTo>
                  <a:pt x="236" y="348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5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9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45" name="Freeform 205"/>
          <p:cNvSpPr/>
          <p:nvPr/>
        </p:nvSpPr>
        <p:spPr>
          <a:xfrm>
            <a:off x="6420240" y="2408040"/>
            <a:ext cx="41040" cy="83520"/>
          </a:xfrm>
          <a:custGeom>
            <a:avLst/>
            <a:gdLst/>
            <a:ahLst/>
            <a:rect l="0" t="0" r="r" b="b"/>
            <a:pathLst>
              <a:path w="114" h="232">
                <a:moveTo>
                  <a:pt x="108" y="40"/>
                </a:moveTo>
                <a:cubicBezTo>
                  <a:pt x="112" y="31"/>
                  <a:pt x="113" y="27"/>
                  <a:pt x="113" y="25"/>
                </a:cubicBezTo>
                <a:cubicBezTo>
                  <a:pt x="113" y="11"/>
                  <a:pt x="101" y="0"/>
                  <a:pt x="86" y="0"/>
                </a:cubicBezTo>
                <a:cubicBezTo>
                  <a:pt x="68" y="0"/>
                  <a:pt x="63" y="14"/>
                  <a:pt x="61" y="22"/>
                </a:cubicBezTo>
                <a:lnTo>
                  <a:pt x="2" y="214"/>
                </a:lnTo>
                <a:cubicBezTo>
                  <a:pt x="2" y="216"/>
                  <a:pt x="0" y="222"/>
                  <a:pt x="0" y="222"/>
                </a:cubicBezTo>
                <a:cubicBezTo>
                  <a:pt x="0" y="227"/>
                  <a:pt x="14" y="231"/>
                  <a:pt x="18" y="231"/>
                </a:cubicBezTo>
                <a:cubicBezTo>
                  <a:pt x="20" y="231"/>
                  <a:pt x="22" y="231"/>
                  <a:pt x="23" y="223"/>
                </a:cubicBezTo>
                <a:lnTo>
                  <a:pt x="108" y="4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46" name="Freeform 206"/>
          <p:cNvSpPr/>
          <p:nvPr/>
        </p:nvSpPr>
        <p:spPr>
          <a:xfrm>
            <a:off x="6489000" y="239184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328"/>
                </a:moveTo>
                <a:cubicBezTo>
                  <a:pt x="142" y="321"/>
                  <a:pt x="142" y="319"/>
                  <a:pt x="142" y="317"/>
                </a:cubicBezTo>
                <a:cubicBezTo>
                  <a:pt x="142" y="315"/>
                  <a:pt x="142" y="313"/>
                  <a:pt x="140" y="306"/>
                </a:cubicBezTo>
                <a:lnTo>
                  <a:pt x="27" y="14"/>
                </a:lnTo>
                <a:cubicBezTo>
                  <a:pt x="23" y="4"/>
                  <a:pt x="20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14"/>
                  <a:pt x="0" y="16"/>
                  <a:pt x="4" y="23"/>
                </a:cubicBezTo>
                <a:lnTo>
                  <a:pt x="117" y="317"/>
                </a:lnTo>
                <a:lnTo>
                  <a:pt x="4" y="611"/>
                </a:lnTo>
                <a:cubicBezTo>
                  <a:pt x="0" y="618"/>
                  <a:pt x="0" y="620"/>
                  <a:pt x="0" y="621"/>
                </a:cubicBezTo>
                <a:cubicBezTo>
                  <a:pt x="0" y="629"/>
                  <a:pt x="5" y="634"/>
                  <a:pt x="13" y="634"/>
                </a:cubicBezTo>
                <a:cubicBezTo>
                  <a:pt x="22" y="634"/>
                  <a:pt x="23" y="629"/>
                  <a:pt x="27" y="621"/>
                </a:cubicBezTo>
                <a:lnTo>
                  <a:pt x="140" y="3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47" name="Freeform 207"/>
          <p:cNvSpPr/>
          <p:nvPr/>
        </p:nvSpPr>
        <p:spPr>
          <a:xfrm>
            <a:off x="6641280" y="2479320"/>
            <a:ext cx="152640" cy="54000"/>
          </a:xfrm>
          <a:custGeom>
            <a:avLst/>
            <a:gdLst/>
            <a:ahLst/>
            <a:rect l="0" t="0" r="r" b="b"/>
            <a:pathLst>
              <a:path w="424" h="150">
                <a:moveTo>
                  <a:pt x="401" y="25"/>
                </a:moveTo>
                <a:cubicBezTo>
                  <a:pt x="410" y="25"/>
                  <a:pt x="423" y="25"/>
                  <a:pt x="423" y="13"/>
                </a:cubicBezTo>
                <a:cubicBezTo>
                  <a:pt x="423" y="0"/>
                  <a:pt x="410" y="0"/>
                  <a:pt x="401" y="0"/>
                </a:cubicBezTo>
                <a:lnTo>
                  <a:pt x="22" y="0"/>
                </a:lnTo>
                <a:cubicBezTo>
                  <a:pt x="13" y="0"/>
                  <a:pt x="0" y="0"/>
                  <a:pt x="0" y="13"/>
                </a:cubicBezTo>
                <a:cubicBezTo>
                  <a:pt x="0" y="25"/>
                  <a:pt x="13" y="25"/>
                  <a:pt x="22" y="25"/>
                </a:cubicBezTo>
                <a:lnTo>
                  <a:pt x="401" y="25"/>
                </a:lnTo>
                <a:moveTo>
                  <a:pt x="401" y="149"/>
                </a:moveTo>
                <a:cubicBezTo>
                  <a:pt x="410" y="149"/>
                  <a:pt x="423" y="149"/>
                  <a:pt x="423" y="137"/>
                </a:cubicBezTo>
                <a:cubicBezTo>
                  <a:pt x="423" y="124"/>
                  <a:pt x="410" y="124"/>
                  <a:pt x="401" y="124"/>
                </a:cubicBezTo>
                <a:lnTo>
                  <a:pt x="22" y="124"/>
                </a:lnTo>
                <a:cubicBezTo>
                  <a:pt x="13" y="124"/>
                  <a:pt x="0" y="124"/>
                  <a:pt x="0" y="137"/>
                </a:cubicBezTo>
                <a:cubicBezTo>
                  <a:pt x="0" y="149"/>
                  <a:pt x="13" y="149"/>
                  <a:pt x="22" y="149"/>
                </a:cubicBezTo>
                <a:lnTo>
                  <a:pt x="401" y="1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48" name="Freeform 208"/>
          <p:cNvSpPr/>
          <p:nvPr/>
        </p:nvSpPr>
        <p:spPr>
          <a:xfrm>
            <a:off x="6878880" y="2462760"/>
            <a:ext cx="88560" cy="104040"/>
          </a:xfrm>
          <a:custGeom>
            <a:avLst/>
            <a:gdLst/>
            <a:ahLst/>
            <a:rect l="0" t="0" r="r" b="b"/>
            <a:pathLst>
              <a:path w="246" h="289">
                <a:moveTo>
                  <a:pt x="90" y="135"/>
                </a:moveTo>
                <a:cubicBezTo>
                  <a:pt x="108" y="135"/>
                  <a:pt x="155" y="133"/>
                  <a:pt x="187" y="119"/>
                </a:cubicBezTo>
                <a:cubicBezTo>
                  <a:pt x="232" y="101"/>
                  <a:pt x="236" y="63"/>
                  <a:pt x="236" y="54"/>
                </a:cubicBezTo>
                <a:cubicBezTo>
                  <a:pt x="236" y="27"/>
                  <a:pt x="211" y="0"/>
                  <a:pt x="167" y="0"/>
                </a:cubicBezTo>
                <a:cubicBezTo>
                  <a:pt x="95" y="0"/>
                  <a:pt x="0" y="61"/>
                  <a:pt x="0" y="173"/>
                </a:cubicBezTo>
                <a:cubicBezTo>
                  <a:pt x="0" y="238"/>
                  <a:pt x="38" y="288"/>
                  <a:pt x="101" y="288"/>
                </a:cubicBezTo>
                <a:cubicBezTo>
                  <a:pt x="191" y="288"/>
                  <a:pt x="245" y="222"/>
                  <a:pt x="245" y="213"/>
                </a:cubicBezTo>
                <a:cubicBezTo>
                  <a:pt x="245" y="209"/>
                  <a:pt x="241" y="205"/>
                  <a:pt x="238" y="205"/>
                </a:cubicBezTo>
                <a:cubicBezTo>
                  <a:pt x="234" y="205"/>
                  <a:pt x="232" y="207"/>
                  <a:pt x="229" y="211"/>
                </a:cubicBezTo>
                <a:cubicBezTo>
                  <a:pt x="178" y="274"/>
                  <a:pt x="110" y="274"/>
                  <a:pt x="101" y="274"/>
                </a:cubicBezTo>
                <a:cubicBezTo>
                  <a:pt x="52" y="274"/>
                  <a:pt x="45" y="222"/>
                  <a:pt x="45" y="200"/>
                </a:cubicBezTo>
                <a:cubicBezTo>
                  <a:pt x="45" y="193"/>
                  <a:pt x="47" y="173"/>
                  <a:pt x="56" y="135"/>
                </a:cubicBezTo>
                <a:lnTo>
                  <a:pt x="90" y="135"/>
                </a:lnTo>
                <a:moveTo>
                  <a:pt x="59" y="121"/>
                </a:moveTo>
                <a:cubicBezTo>
                  <a:pt x="85" y="23"/>
                  <a:pt x="151" y="14"/>
                  <a:pt x="167" y="14"/>
                </a:cubicBezTo>
                <a:cubicBezTo>
                  <a:pt x="196" y="14"/>
                  <a:pt x="214" y="32"/>
                  <a:pt x="214" y="54"/>
                </a:cubicBezTo>
                <a:cubicBezTo>
                  <a:pt x="214" y="121"/>
                  <a:pt x="112" y="121"/>
                  <a:pt x="86" y="121"/>
                </a:cubicBezTo>
                <a:lnTo>
                  <a:pt x="59" y="12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49" name="Freeform 209"/>
          <p:cNvSpPr/>
          <p:nvPr/>
        </p:nvSpPr>
        <p:spPr>
          <a:xfrm>
            <a:off x="6991560" y="2424960"/>
            <a:ext cx="108720" cy="8640"/>
          </a:xfrm>
          <a:custGeom>
            <a:avLst/>
            <a:gdLst/>
            <a:ahLst/>
            <a:rect l="0" t="0" r="r" b="b"/>
            <a:pathLst>
              <a:path w="302" h="24">
                <a:moveTo>
                  <a:pt x="283" y="23"/>
                </a:moveTo>
                <a:cubicBezTo>
                  <a:pt x="290" y="23"/>
                  <a:pt x="301" y="23"/>
                  <a:pt x="301" y="13"/>
                </a:cubicBezTo>
                <a:cubicBezTo>
                  <a:pt x="301" y="0"/>
                  <a:pt x="292" y="0"/>
                  <a:pt x="283" y="0"/>
                </a:cubicBezTo>
                <a:lnTo>
                  <a:pt x="18" y="0"/>
                </a:lnTo>
                <a:cubicBezTo>
                  <a:pt x="11" y="0"/>
                  <a:pt x="0" y="0"/>
                  <a:pt x="0" y="11"/>
                </a:cubicBezTo>
                <a:cubicBezTo>
                  <a:pt x="0" y="23"/>
                  <a:pt x="11" y="23"/>
                  <a:pt x="18" y="23"/>
                </a:cubicBezTo>
                <a:lnTo>
                  <a:pt x="283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50" name="Freeform 210"/>
          <p:cNvSpPr/>
          <p:nvPr/>
        </p:nvSpPr>
        <p:spPr>
          <a:xfrm>
            <a:off x="7124400" y="2363400"/>
            <a:ext cx="49680" cy="108720"/>
          </a:xfrm>
          <a:custGeom>
            <a:avLst/>
            <a:gdLst/>
            <a:ahLst/>
            <a:rect l="0" t="0" r="r" b="b"/>
            <a:pathLst>
              <a:path w="138" h="302">
                <a:moveTo>
                  <a:pt x="124" y="16"/>
                </a:moveTo>
                <a:cubicBezTo>
                  <a:pt x="124" y="9"/>
                  <a:pt x="119" y="0"/>
                  <a:pt x="106" y="0"/>
                </a:cubicBezTo>
                <a:cubicBezTo>
                  <a:pt x="94" y="0"/>
                  <a:pt x="81" y="11"/>
                  <a:pt x="81" y="25"/>
                </a:cubicBezTo>
                <a:cubicBezTo>
                  <a:pt x="81" y="32"/>
                  <a:pt x="86" y="41"/>
                  <a:pt x="99" y="41"/>
                </a:cubicBezTo>
                <a:cubicBezTo>
                  <a:pt x="112" y="41"/>
                  <a:pt x="124" y="29"/>
                  <a:pt x="124" y="16"/>
                </a:cubicBezTo>
                <a:moveTo>
                  <a:pt x="32" y="243"/>
                </a:moveTo>
                <a:cubicBezTo>
                  <a:pt x="31" y="249"/>
                  <a:pt x="29" y="254"/>
                  <a:pt x="29" y="263"/>
                </a:cubicBezTo>
                <a:cubicBezTo>
                  <a:pt x="29" y="283"/>
                  <a:pt x="47" y="301"/>
                  <a:pt x="72" y="301"/>
                </a:cubicBezTo>
                <a:cubicBezTo>
                  <a:pt x="117" y="301"/>
                  <a:pt x="137" y="238"/>
                  <a:pt x="137" y="232"/>
                </a:cubicBezTo>
                <a:cubicBezTo>
                  <a:pt x="137" y="225"/>
                  <a:pt x="130" y="225"/>
                  <a:pt x="130" y="225"/>
                </a:cubicBezTo>
                <a:cubicBezTo>
                  <a:pt x="122" y="225"/>
                  <a:pt x="122" y="229"/>
                  <a:pt x="121" y="234"/>
                </a:cubicBezTo>
                <a:cubicBezTo>
                  <a:pt x="110" y="268"/>
                  <a:pt x="90" y="288"/>
                  <a:pt x="72" y="288"/>
                </a:cubicBezTo>
                <a:cubicBezTo>
                  <a:pt x="63" y="288"/>
                  <a:pt x="61" y="281"/>
                  <a:pt x="61" y="272"/>
                </a:cubicBezTo>
                <a:cubicBezTo>
                  <a:pt x="61" y="261"/>
                  <a:pt x="65" y="254"/>
                  <a:pt x="68" y="243"/>
                </a:cubicBezTo>
                <a:cubicBezTo>
                  <a:pt x="74" y="231"/>
                  <a:pt x="77" y="220"/>
                  <a:pt x="83" y="207"/>
                </a:cubicBezTo>
                <a:cubicBezTo>
                  <a:pt x="86" y="196"/>
                  <a:pt x="103" y="157"/>
                  <a:pt x="104" y="151"/>
                </a:cubicBezTo>
                <a:cubicBezTo>
                  <a:pt x="106" y="146"/>
                  <a:pt x="108" y="140"/>
                  <a:pt x="108" y="137"/>
                </a:cubicBezTo>
                <a:cubicBezTo>
                  <a:pt x="108" y="115"/>
                  <a:pt x="90" y="99"/>
                  <a:pt x="65" y="99"/>
                </a:cubicBezTo>
                <a:cubicBezTo>
                  <a:pt x="20" y="99"/>
                  <a:pt x="0" y="160"/>
                  <a:pt x="0" y="167"/>
                </a:cubicBezTo>
                <a:cubicBezTo>
                  <a:pt x="0" y="173"/>
                  <a:pt x="5" y="173"/>
                  <a:pt x="7" y="173"/>
                </a:cubicBezTo>
                <a:cubicBezTo>
                  <a:pt x="14" y="173"/>
                  <a:pt x="14" y="171"/>
                  <a:pt x="16" y="166"/>
                </a:cubicBezTo>
                <a:cubicBezTo>
                  <a:pt x="27" y="128"/>
                  <a:pt x="47" y="112"/>
                  <a:pt x="63" y="112"/>
                </a:cubicBezTo>
                <a:cubicBezTo>
                  <a:pt x="70" y="112"/>
                  <a:pt x="76" y="115"/>
                  <a:pt x="76" y="128"/>
                </a:cubicBezTo>
                <a:cubicBezTo>
                  <a:pt x="76" y="137"/>
                  <a:pt x="72" y="144"/>
                  <a:pt x="61" y="171"/>
                </a:cubicBezTo>
                <a:lnTo>
                  <a:pt x="32" y="2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51" name="Freeform 211"/>
          <p:cNvSpPr/>
          <p:nvPr/>
        </p:nvSpPr>
        <p:spPr>
          <a:xfrm>
            <a:off x="7191360" y="2362680"/>
            <a:ext cx="71640" cy="106560"/>
          </a:xfrm>
          <a:custGeom>
            <a:avLst/>
            <a:gdLst/>
            <a:ahLst/>
            <a:rect l="0" t="0" r="r" b="b"/>
            <a:pathLst>
              <a:path w="199" h="296">
                <a:moveTo>
                  <a:pt x="198" y="214"/>
                </a:moveTo>
                <a:lnTo>
                  <a:pt x="182" y="214"/>
                </a:lnTo>
                <a:cubicBezTo>
                  <a:pt x="182" y="225"/>
                  <a:pt x="176" y="250"/>
                  <a:pt x="171" y="256"/>
                </a:cubicBezTo>
                <a:cubicBezTo>
                  <a:pt x="167" y="258"/>
                  <a:pt x="133" y="258"/>
                  <a:pt x="126" y="258"/>
                </a:cubicBezTo>
                <a:lnTo>
                  <a:pt x="45" y="258"/>
                </a:lnTo>
                <a:cubicBezTo>
                  <a:pt x="92" y="216"/>
                  <a:pt x="106" y="204"/>
                  <a:pt x="133" y="184"/>
                </a:cubicBezTo>
                <a:cubicBezTo>
                  <a:pt x="167" y="157"/>
                  <a:pt x="198" y="130"/>
                  <a:pt x="198" y="86"/>
                </a:cubicBezTo>
                <a:cubicBezTo>
                  <a:pt x="198" y="32"/>
                  <a:pt x="149" y="0"/>
                  <a:pt x="94" y="0"/>
                </a:cubicBezTo>
                <a:cubicBezTo>
                  <a:pt x="38" y="0"/>
                  <a:pt x="0" y="40"/>
                  <a:pt x="0" y="79"/>
                </a:cubicBezTo>
                <a:cubicBezTo>
                  <a:pt x="0" y="103"/>
                  <a:pt x="20" y="104"/>
                  <a:pt x="23" y="104"/>
                </a:cubicBezTo>
                <a:cubicBezTo>
                  <a:pt x="34" y="104"/>
                  <a:pt x="47" y="97"/>
                  <a:pt x="47" y="81"/>
                </a:cubicBezTo>
                <a:cubicBezTo>
                  <a:pt x="47" y="74"/>
                  <a:pt x="45" y="58"/>
                  <a:pt x="22" y="58"/>
                </a:cubicBezTo>
                <a:cubicBezTo>
                  <a:pt x="34" y="25"/>
                  <a:pt x="65" y="16"/>
                  <a:pt x="86" y="16"/>
                </a:cubicBezTo>
                <a:cubicBezTo>
                  <a:pt x="131" y="16"/>
                  <a:pt x="155" y="50"/>
                  <a:pt x="155" y="86"/>
                </a:cubicBezTo>
                <a:cubicBezTo>
                  <a:pt x="155" y="126"/>
                  <a:pt x="126" y="157"/>
                  <a:pt x="112" y="173"/>
                </a:cubicBezTo>
                <a:lnTo>
                  <a:pt x="4" y="279"/>
                </a:lnTo>
                <a:cubicBezTo>
                  <a:pt x="0" y="283"/>
                  <a:pt x="0" y="283"/>
                  <a:pt x="0" y="295"/>
                </a:cubicBezTo>
                <a:lnTo>
                  <a:pt x="184" y="295"/>
                </a:lnTo>
                <a:lnTo>
                  <a:pt x="198" y="21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52" name="Freeform 212"/>
          <p:cNvSpPr/>
          <p:nvPr/>
        </p:nvSpPr>
        <p:spPr>
          <a:xfrm>
            <a:off x="7282080" y="2356920"/>
            <a:ext cx="72360" cy="115200"/>
          </a:xfrm>
          <a:custGeom>
            <a:avLst/>
            <a:gdLst/>
            <a:ahLst/>
            <a:rect l="0" t="0" r="r" b="b"/>
            <a:pathLst>
              <a:path w="201" h="320">
                <a:moveTo>
                  <a:pt x="200" y="97"/>
                </a:moveTo>
                <a:cubicBezTo>
                  <a:pt x="200" y="50"/>
                  <a:pt x="182" y="0"/>
                  <a:pt x="139" y="0"/>
                </a:cubicBezTo>
                <a:cubicBezTo>
                  <a:pt x="72" y="0"/>
                  <a:pt x="0" y="119"/>
                  <a:pt x="0" y="222"/>
                </a:cubicBezTo>
                <a:cubicBezTo>
                  <a:pt x="0" y="274"/>
                  <a:pt x="20" y="319"/>
                  <a:pt x="61" y="319"/>
                </a:cubicBezTo>
                <a:cubicBezTo>
                  <a:pt x="130" y="319"/>
                  <a:pt x="200" y="196"/>
                  <a:pt x="200" y="97"/>
                </a:cubicBezTo>
                <a:moveTo>
                  <a:pt x="50" y="151"/>
                </a:moveTo>
                <a:cubicBezTo>
                  <a:pt x="74" y="54"/>
                  <a:pt x="112" y="13"/>
                  <a:pt x="139" y="13"/>
                </a:cubicBezTo>
                <a:cubicBezTo>
                  <a:pt x="167" y="13"/>
                  <a:pt x="167" y="61"/>
                  <a:pt x="167" y="70"/>
                </a:cubicBezTo>
                <a:cubicBezTo>
                  <a:pt x="167" y="88"/>
                  <a:pt x="164" y="113"/>
                  <a:pt x="153" y="151"/>
                </a:cubicBezTo>
                <a:lnTo>
                  <a:pt x="50" y="151"/>
                </a:lnTo>
                <a:moveTo>
                  <a:pt x="149" y="167"/>
                </a:moveTo>
                <a:cubicBezTo>
                  <a:pt x="137" y="216"/>
                  <a:pt x="128" y="240"/>
                  <a:pt x="113" y="261"/>
                </a:cubicBezTo>
                <a:cubicBezTo>
                  <a:pt x="99" y="285"/>
                  <a:pt x="81" y="306"/>
                  <a:pt x="63" y="306"/>
                </a:cubicBezTo>
                <a:cubicBezTo>
                  <a:pt x="38" y="306"/>
                  <a:pt x="34" y="272"/>
                  <a:pt x="34" y="249"/>
                </a:cubicBezTo>
                <a:cubicBezTo>
                  <a:pt x="34" y="218"/>
                  <a:pt x="41" y="184"/>
                  <a:pt x="47" y="167"/>
                </a:cubicBezTo>
                <a:lnTo>
                  <a:pt x="149" y="16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53" name="Freeform 213"/>
          <p:cNvSpPr/>
          <p:nvPr/>
        </p:nvSpPr>
        <p:spPr>
          <a:xfrm>
            <a:off x="7400520" y="239184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23"/>
                </a:moveTo>
                <a:cubicBezTo>
                  <a:pt x="142" y="18"/>
                  <a:pt x="142" y="16"/>
                  <a:pt x="142" y="13"/>
                </a:cubicBezTo>
                <a:cubicBezTo>
                  <a:pt x="142" y="5"/>
                  <a:pt x="137" y="0"/>
                  <a:pt x="130" y="0"/>
                </a:cubicBezTo>
                <a:cubicBezTo>
                  <a:pt x="124" y="0"/>
                  <a:pt x="121" y="4"/>
                  <a:pt x="115" y="14"/>
                </a:cubicBezTo>
                <a:lnTo>
                  <a:pt x="4" y="306"/>
                </a:lnTo>
                <a:cubicBezTo>
                  <a:pt x="2" y="310"/>
                  <a:pt x="0" y="313"/>
                  <a:pt x="0" y="317"/>
                </a:cubicBezTo>
                <a:cubicBezTo>
                  <a:pt x="0" y="319"/>
                  <a:pt x="0" y="321"/>
                  <a:pt x="4" y="328"/>
                </a:cubicBezTo>
                <a:lnTo>
                  <a:pt x="115" y="620"/>
                </a:lnTo>
                <a:cubicBezTo>
                  <a:pt x="117" y="627"/>
                  <a:pt x="121" y="634"/>
                  <a:pt x="130" y="634"/>
                </a:cubicBezTo>
                <a:cubicBezTo>
                  <a:pt x="137" y="634"/>
                  <a:pt x="142" y="629"/>
                  <a:pt x="142" y="621"/>
                </a:cubicBezTo>
                <a:cubicBezTo>
                  <a:pt x="142" y="620"/>
                  <a:pt x="142" y="620"/>
                  <a:pt x="140" y="612"/>
                </a:cubicBezTo>
                <a:lnTo>
                  <a:pt x="27" y="317"/>
                </a:lnTo>
                <a:lnTo>
                  <a:pt x="140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54" name="Freeform 214"/>
          <p:cNvSpPr/>
          <p:nvPr/>
        </p:nvSpPr>
        <p:spPr>
          <a:xfrm>
            <a:off x="7476840" y="240732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3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8"/>
                </a:cubicBezTo>
                <a:lnTo>
                  <a:pt x="182" y="384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4"/>
                </a:cubicBezTo>
                <a:lnTo>
                  <a:pt x="236" y="348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5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9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55" name="Freeform 215"/>
          <p:cNvSpPr/>
          <p:nvPr/>
        </p:nvSpPr>
        <p:spPr>
          <a:xfrm>
            <a:off x="7668000" y="239184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56" name="Freeform 216"/>
          <p:cNvSpPr/>
          <p:nvPr/>
        </p:nvSpPr>
        <p:spPr>
          <a:xfrm>
            <a:off x="7782840" y="2347200"/>
            <a:ext cx="61920" cy="36000"/>
          </a:xfrm>
          <a:custGeom>
            <a:avLst/>
            <a:gdLst/>
            <a:ahLst/>
            <a:rect l="0" t="0" r="r" b="b"/>
            <a:pathLst>
              <a:path w="172" h="100">
                <a:moveTo>
                  <a:pt x="86" y="0"/>
                </a:moveTo>
                <a:lnTo>
                  <a:pt x="0" y="88"/>
                </a:lnTo>
                <a:lnTo>
                  <a:pt x="11" y="99"/>
                </a:lnTo>
                <a:lnTo>
                  <a:pt x="86" y="34"/>
                </a:lnTo>
                <a:lnTo>
                  <a:pt x="158" y="99"/>
                </a:lnTo>
                <a:lnTo>
                  <a:pt x="171" y="88"/>
                </a:lnTo>
                <a:lnTo>
                  <a:pt x="86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57" name="Freeform 217"/>
          <p:cNvSpPr/>
          <p:nvPr/>
        </p:nvSpPr>
        <p:spPr>
          <a:xfrm>
            <a:off x="7715520" y="2402280"/>
            <a:ext cx="158400" cy="167040"/>
          </a:xfrm>
          <a:custGeom>
            <a:avLst/>
            <a:gdLst/>
            <a:ahLst/>
            <a:rect l="0" t="0" r="r" b="b"/>
            <a:pathLst>
              <a:path w="440" h="464">
                <a:moveTo>
                  <a:pt x="439" y="171"/>
                </a:moveTo>
                <a:cubicBezTo>
                  <a:pt x="439" y="68"/>
                  <a:pt x="371" y="0"/>
                  <a:pt x="277" y="0"/>
                </a:cubicBezTo>
                <a:cubicBezTo>
                  <a:pt x="140" y="0"/>
                  <a:pt x="0" y="144"/>
                  <a:pt x="0" y="292"/>
                </a:cubicBezTo>
                <a:cubicBezTo>
                  <a:pt x="0" y="398"/>
                  <a:pt x="72" y="463"/>
                  <a:pt x="162" y="463"/>
                </a:cubicBezTo>
                <a:cubicBezTo>
                  <a:pt x="297" y="463"/>
                  <a:pt x="439" y="322"/>
                  <a:pt x="439" y="171"/>
                </a:cubicBezTo>
                <a:moveTo>
                  <a:pt x="166" y="445"/>
                </a:moveTo>
                <a:cubicBezTo>
                  <a:pt x="104" y="445"/>
                  <a:pt x="59" y="394"/>
                  <a:pt x="59" y="310"/>
                </a:cubicBezTo>
                <a:cubicBezTo>
                  <a:pt x="59" y="283"/>
                  <a:pt x="68" y="189"/>
                  <a:pt x="117" y="115"/>
                </a:cubicBezTo>
                <a:cubicBezTo>
                  <a:pt x="160" y="49"/>
                  <a:pt x="223" y="16"/>
                  <a:pt x="274" y="16"/>
                </a:cubicBezTo>
                <a:cubicBezTo>
                  <a:pt x="326" y="16"/>
                  <a:pt x="382" y="52"/>
                  <a:pt x="382" y="146"/>
                </a:cubicBezTo>
                <a:cubicBezTo>
                  <a:pt x="382" y="193"/>
                  <a:pt x="365" y="292"/>
                  <a:pt x="302" y="369"/>
                </a:cubicBezTo>
                <a:cubicBezTo>
                  <a:pt x="272" y="409"/>
                  <a:pt x="220" y="445"/>
                  <a:pt x="166" y="44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58" name="Freeform 218"/>
          <p:cNvSpPr/>
          <p:nvPr/>
        </p:nvSpPr>
        <p:spPr>
          <a:xfrm>
            <a:off x="7911000" y="239184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59" name="Freeform 219"/>
          <p:cNvSpPr/>
          <p:nvPr/>
        </p:nvSpPr>
        <p:spPr>
          <a:xfrm>
            <a:off x="7947360" y="2371320"/>
            <a:ext cx="177840" cy="10080"/>
          </a:xfrm>
          <a:custGeom>
            <a:avLst/>
            <a:gdLst/>
            <a:ahLst/>
            <a:rect l="0" t="0" r="r" b="b"/>
            <a:pathLst>
              <a:path w="494" h="28">
                <a:moveTo>
                  <a:pt x="247" y="27"/>
                </a:moveTo>
                <a:lnTo>
                  <a:pt x="0" y="27"/>
                </a:lnTo>
                <a:lnTo>
                  <a:pt x="0" y="0"/>
                </a:lnTo>
                <a:lnTo>
                  <a:pt x="493" y="0"/>
                </a:lnTo>
                <a:lnTo>
                  <a:pt x="493" y="27"/>
                </a:lnTo>
                <a:lnTo>
                  <a:pt x="247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60" name="Freeform 220"/>
          <p:cNvSpPr/>
          <p:nvPr/>
        </p:nvSpPr>
        <p:spPr>
          <a:xfrm>
            <a:off x="7960320" y="240732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3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8"/>
                </a:cubicBezTo>
                <a:lnTo>
                  <a:pt x="182" y="384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4"/>
                </a:cubicBezTo>
                <a:lnTo>
                  <a:pt x="236" y="348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5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9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61" name="Freeform 221"/>
          <p:cNvSpPr/>
          <p:nvPr/>
        </p:nvSpPr>
        <p:spPr>
          <a:xfrm>
            <a:off x="8137440" y="239184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328"/>
                </a:moveTo>
                <a:cubicBezTo>
                  <a:pt x="142" y="321"/>
                  <a:pt x="142" y="319"/>
                  <a:pt x="142" y="317"/>
                </a:cubicBezTo>
                <a:cubicBezTo>
                  <a:pt x="142" y="315"/>
                  <a:pt x="142" y="313"/>
                  <a:pt x="140" y="306"/>
                </a:cubicBezTo>
                <a:lnTo>
                  <a:pt x="27" y="14"/>
                </a:lnTo>
                <a:cubicBezTo>
                  <a:pt x="23" y="4"/>
                  <a:pt x="20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14"/>
                  <a:pt x="0" y="16"/>
                  <a:pt x="4" y="23"/>
                </a:cubicBezTo>
                <a:lnTo>
                  <a:pt x="117" y="317"/>
                </a:lnTo>
                <a:lnTo>
                  <a:pt x="4" y="611"/>
                </a:lnTo>
                <a:cubicBezTo>
                  <a:pt x="0" y="618"/>
                  <a:pt x="0" y="620"/>
                  <a:pt x="0" y="621"/>
                </a:cubicBezTo>
                <a:cubicBezTo>
                  <a:pt x="0" y="629"/>
                  <a:pt x="5" y="634"/>
                  <a:pt x="13" y="634"/>
                </a:cubicBezTo>
                <a:cubicBezTo>
                  <a:pt x="22" y="634"/>
                  <a:pt x="23" y="629"/>
                  <a:pt x="27" y="621"/>
                </a:cubicBezTo>
                <a:lnTo>
                  <a:pt x="140" y="3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62" name="Freeform 222"/>
          <p:cNvSpPr/>
          <p:nvPr/>
        </p:nvSpPr>
        <p:spPr>
          <a:xfrm>
            <a:off x="5306760" y="2727720"/>
            <a:ext cx="2903400" cy="273960"/>
          </a:xfrm>
          <a:custGeom>
            <a:avLst/>
            <a:gdLst/>
            <a:ahLst/>
            <a:rect l="0" t="0" r="r" b="b"/>
            <a:pathLst>
              <a:path w="8065" h="761">
                <a:moveTo>
                  <a:pt x="4032" y="760"/>
                </a:moveTo>
                <a:lnTo>
                  <a:pt x="0" y="760"/>
                </a:lnTo>
                <a:lnTo>
                  <a:pt x="0" y="0"/>
                </a:lnTo>
                <a:lnTo>
                  <a:pt x="8064" y="0"/>
                </a:lnTo>
                <a:lnTo>
                  <a:pt x="8064" y="760"/>
                </a:lnTo>
                <a:lnTo>
                  <a:pt x="4032" y="760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1963" name="Freeform 223"/>
          <p:cNvSpPr/>
          <p:nvPr/>
        </p:nvSpPr>
        <p:spPr>
          <a:xfrm>
            <a:off x="5319000" y="2827080"/>
            <a:ext cx="203040" cy="119520"/>
          </a:xfrm>
          <a:custGeom>
            <a:avLst/>
            <a:gdLst/>
            <a:ahLst/>
            <a:rect l="0" t="0" r="r" b="b"/>
            <a:pathLst>
              <a:path w="564" h="332">
                <a:moveTo>
                  <a:pt x="495" y="178"/>
                </a:moveTo>
                <a:cubicBezTo>
                  <a:pt x="459" y="205"/>
                  <a:pt x="443" y="232"/>
                  <a:pt x="437" y="240"/>
                </a:cubicBezTo>
                <a:cubicBezTo>
                  <a:pt x="409" y="285"/>
                  <a:pt x="403" y="324"/>
                  <a:pt x="403" y="324"/>
                </a:cubicBezTo>
                <a:cubicBezTo>
                  <a:pt x="403" y="331"/>
                  <a:pt x="410" y="331"/>
                  <a:pt x="416" y="331"/>
                </a:cubicBezTo>
                <a:cubicBezTo>
                  <a:pt x="427" y="331"/>
                  <a:pt x="428" y="331"/>
                  <a:pt x="430" y="319"/>
                </a:cubicBezTo>
                <a:cubicBezTo>
                  <a:pt x="445" y="258"/>
                  <a:pt x="482" y="204"/>
                  <a:pt x="554" y="175"/>
                </a:cubicBezTo>
                <a:cubicBezTo>
                  <a:pt x="562" y="171"/>
                  <a:pt x="563" y="171"/>
                  <a:pt x="563" y="166"/>
                </a:cubicBezTo>
                <a:cubicBezTo>
                  <a:pt x="563" y="162"/>
                  <a:pt x="560" y="160"/>
                  <a:pt x="558" y="158"/>
                </a:cubicBezTo>
                <a:cubicBezTo>
                  <a:pt x="531" y="148"/>
                  <a:pt x="454" y="117"/>
                  <a:pt x="430" y="9"/>
                </a:cubicBezTo>
                <a:cubicBezTo>
                  <a:pt x="428" y="2"/>
                  <a:pt x="427" y="0"/>
                  <a:pt x="416" y="0"/>
                </a:cubicBezTo>
                <a:cubicBezTo>
                  <a:pt x="410" y="0"/>
                  <a:pt x="403" y="0"/>
                  <a:pt x="403" y="7"/>
                </a:cubicBezTo>
                <a:cubicBezTo>
                  <a:pt x="403" y="9"/>
                  <a:pt x="409" y="49"/>
                  <a:pt x="436" y="92"/>
                </a:cubicBezTo>
                <a:cubicBezTo>
                  <a:pt x="448" y="110"/>
                  <a:pt x="468" y="133"/>
                  <a:pt x="495" y="153"/>
                </a:cubicBezTo>
                <a:lnTo>
                  <a:pt x="23" y="153"/>
                </a:lnTo>
                <a:cubicBezTo>
                  <a:pt x="11" y="153"/>
                  <a:pt x="0" y="153"/>
                  <a:pt x="0" y="166"/>
                </a:cubicBezTo>
                <a:cubicBezTo>
                  <a:pt x="0" y="178"/>
                  <a:pt x="11" y="178"/>
                  <a:pt x="23" y="178"/>
                </a:cubicBezTo>
                <a:lnTo>
                  <a:pt x="495" y="17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64" name="Freeform 224"/>
          <p:cNvSpPr/>
          <p:nvPr/>
        </p:nvSpPr>
        <p:spPr>
          <a:xfrm>
            <a:off x="5622840" y="277236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23"/>
                </a:moveTo>
                <a:cubicBezTo>
                  <a:pt x="142" y="18"/>
                  <a:pt x="142" y="16"/>
                  <a:pt x="142" y="13"/>
                </a:cubicBezTo>
                <a:cubicBezTo>
                  <a:pt x="142" y="5"/>
                  <a:pt x="137" y="0"/>
                  <a:pt x="130" y="0"/>
                </a:cubicBezTo>
                <a:cubicBezTo>
                  <a:pt x="124" y="0"/>
                  <a:pt x="121" y="4"/>
                  <a:pt x="115" y="14"/>
                </a:cubicBezTo>
                <a:lnTo>
                  <a:pt x="4" y="306"/>
                </a:lnTo>
                <a:cubicBezTo>
                  <a:pt x="2" y="310"/>
                  <a:pt x="0" y="313"/>
                  <a:pt x="0" y="317"/>
                </a:cubicBezTo>
                <a:cubicBezTo>
                  <a:pt x="0" y="319"/>
                  <a:pt x="0" y="321"/>
                  <a:pt x="4" y="328"/>
                </a:cubicBezTo>
                <a:lnTo>
                  <a:pt x="115" y="620"/>
                </a:lnTo>
                <a:cubicBezTo>
                  <a:pt x="117" y="627"/>
                  <a:pt x="121" y="634"/>
                  <a:pt x="130" y="634"/>
                </a:cubicBezTo>
                <a:cubicBezTo>
                  <a:pt x="137" y="634"/>
                  <a:pt x="142" y="629"/>
                  <a:pt x="142" y="621"/>
                </a:cubicBezTo>
                <a:cubicBezTo>
                  <a:pt x="142" y="620"/>
                  <a:pt x="142" y="620"/>
                  <a:pt x="140" y="612"/>
                </a:cubicBezTo>
                <a:lnTo>
                  <a:pt x="27" y="317"/>
                </a:lnTo>
                <a:lnTo>
                  <a:pt x="140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65" name="Freeform 225"/>
          <p:cNvSpPr/>
          <p:nvPr/>
        </p:nvSpPr>
        <p:spPr>
          <a:xfrm>
            <a:off x="5686560" y="2751840"/>
            <a:ext cx="241920" cy="10080"/>
          </a:xfrm>
          <a:custGeom>
            <a:avLst/>
            <a:gdLst/>
            <a:ahLst/>
            <a:rect l="0" t="0" r="r" b="b"/>
            <a:pathLst>
              <a:path w="672" h="28">
                <a:moveTo>
                  <a:pt x="335" y="27"/>
                </a:moveTo>
                <a:lnTo>
                  <a:pt x="0" y="27"/>
                </a:lnTo>
                <a:lnTo>
                  <a:pt x="0" y="0"/>
                </a:lnTo>
                <a:lnTo>
                  <a:pt x="671" y="0"/>
                </a:lnTo>
                <a:lnTo>
                  <a:pt x="671" y="27"/>
                </a:lnTo>
                <a:lnTo>
                  <a:pt x="335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66" name="Freeform 226"/>
          <p:cNvSpPr/>
          <p:nvPr/>
        </p:nvSpPr>
        <p:spPr>
          <a:xfrm>
            <a:off x="5699520" y="278784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3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8"/>
                </a:cubicBezTo>
                <a:lnTo>
                  <a:pt x="182" y="384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4"/>
                </a:cubicBezTo>
                <a:lnTo>
                  <a:pt x="236" y="348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5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9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67" name="Freeform 227"/>
          <p:cNvSpPr/>
          <p:nvPr/>
        </p:nvSpPr>
        <p:spPr>
          <a:xfrm>
            <a:off x="5871240" y="2788560"/>
            <a:ext cx="41040" cy="83520"/>
          </a:xfrm>
          <a:custGeom>
            <a:avLst/>
            <a:gdLst/>
            <a:ahLst/>
            <a:rect l="0" t="0" r="r" b="b"/>
            <a:pathLst>
              <a:path w="114" h="232">
                <a:moveTo>
                  <a:pt x="108" y="40"/>
                </a:moveTo>
                <a:cubicBezTo>
                  <a:pt x="112" y="31"/>
                  <a:pt x="113" y="27"/>
                  <a:pt x="113" y="25"/>
                </a:cubicBezTo>
                <a:cubicBezTo>
                  <a:pt x="113" y="11"/>
                  <a:pt x="101" y="0"/>
                  <a:pt x="86" y="0"/>
                </a:cubicBezTo>
                <a:cubicBezTo>
                  <a:pt x="68" y="0"/>
                  <a:pt x="63" y="14"/>
                  <a:pt x="61" y="22"/>
                </a:cubicBezTo>
                <a:lnTo>
                  <a:pt x="2" y="214"/>
                </a:lnTo>
                <a:cubicBezTo>
                  <a:pt x="2" y="216"/>
                  <a:pt x="0" y="222"/>
                  <a:pt x="0" y="222"/>
                </a:cubicBezTo>
                <a:cubicBezTo>
                  <a:pt x="0" y="227"/>
                  <a:pt x="14" y="231"/>
                  <a:pt x="18" y="231"/>
                </a:cubicBezTo>
                <a:cubicBezTo>
                  <a:pt x="20" y="231"/>
                  <a:pt x="22" y="231"/>
                  <a:pt x="23" y="223"/>
                </a:cubicBezTo>
                <a:lnTo>
                  <a:pt x="108" y="4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68" name="Freeform 228"/>
          <p:cNvSpPr/>
          <p:nvPr/>
        </p:nvSpPr>
        <p:spPr>
          <a:xfrm>
            <a:off x="5954760" y="277236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69" name="Freeform 229"/>
          <p:cNvSpPr/>
          <p:nvPr/>
        </p:nvSpPr>
        <p:spPr>
          <a:xfrm>
            <a:off x="6068880" y="2727720"/>
            <a:ext cx="61920" cy="36000"/>
          </a:xfrm>
          <a:custGeom>
            <a:avLst/>
            <a:gdLst/>
            <a:ahLst/>
            <a:rect l="0" t="0" r="r" b="b"/>
            <a:pathLst>
              <a:path w="172" h="100">
                <a:moveTo>
                  <a:pt x="86" y="0"/>
                </a:moveTo>
                <a:lnTo>
                  <a:pt x="0" y="88"/>
                </a:lnTo>
                <a:lnTo>
                  <a:pt x="11" y="99"/>
                </a:lnTo>
                <a:lnTo>
                  <a:pt x="86" y="34"/>
                </a:lnTo>
                <a:lnTo>
                  <a:pt x="158" y="99"/>
                </a:lnTo>
                <a:lnTo>
                  <a:pt x="171" y="88"/>
                </a:lnTo>
                <a:lnTo>
                  <a:pt x="86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70" name="Freeform 230"/>
          <p:cNvSpPr/>
          <p:nvPr/>
        </p:nvSpPr>
        <p:spPr>
          <a:xfrm>
            <a:off x="6001920" y="2782800"/>
            <a:ext cx="158400" cy="167040"/>
          </a:xfrm>
          <a:custGeom>
            <a:avLst/>
            <a:gdLst/>
            <a:ahLst/>
            <a:rect l="0" t="0" r="r" b="b"/>
            <a:pathLst>
              <a:path w="440" h="464">
                <a:moveTo>
                  <a:pt x="439" y="171"/>
                </a:moveTo>
                <a:cubicBezTo>
                  <a:pt x="439" y="68"/>
                  <a:pt x="371" y="0"/>
                  <a:pt x="277" y="0"/>
                </a:cubicBezTo>
                <a:cubicBezTo>
                  <a:pt x="140" y="0"/>
                  <a:pt x="0" y="144"/>
                  <a:pt x="0" y="292"/>
                </a:cubicBezTo>
                <a:cubicBezTo>
                  <a:pt x="0" y="398"/>
                  <a:pt x="72" y="463"/>
                  <a:pt x="162" y="463"/>
                </a:cubicBezTo>
                <a:cubicBezTo>
                  <a:pt x="297" y="463"/>
                  <a:pt x="439" y="322"/>
                  <a:pt x="439" y="171"/>
                </a:cubicBezTo>
                <a:moveTo>
                  <a:pt x="166" y="445"/>
                </a:moveTo>
                <a:cubicBezTo>
                  <a:pt x="104" y="445"/>
                  <a:pt x="59" y="394"/>
                  <a:pt x="59" y="310"/>
                </a:cubicBezTo>
                <a:cubicBezTo>
                  <a:pt x="59" y="283"/>
                  <a:pt x="68" y="189"/>
                  <a:pt x="117" y="115"/>
                </a:cubicBezTo>
                <a:cubicBezTo>
                  <a:pt x="160" y="49"/>
                  <a:pt x="223" y="16"/>
                  <a:pt x="274" y="16"/>
                </a:cubicBezTo>
                <a:cubicBezTo>
                  <a:pt x="326" y="16"/>
                  <a:pt x="382" y="52"/>
                  <a:pt x="382" y="146"/>
                </a:cubicBezTo>
                <a:cubicBezTo>
                  <a:pt x="382" y="193"/>
                  <a:pt x="365" y="292"/>
                  <a:pt x="302" y="369"/>
                </a:cubicBezTo>
                <a:cubicBezTo>
                  <a:pt x="272" y="409"/>
                  <a:pt x="220" y="445"/>
                  <a:pt x="166" y="44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71" name="Freeform 231"/>
          <p:cNvSpPr/>
          <p:nvPr/>
        </p:nvSpPr>
        <p:spPr>
          <a:xfrm>
            <a:off x="6197760" y="277236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72" name="Freeform 232"/>
          <p:cNvSpPr/>
          <p:nvPr/>
        </p:nvSpPr>
        <p:spPr>
          <a:xfrm>
            <a:off x="6247080" y="278784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3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8"/>
                </a:cubicBezTo>
                <a:lnTo>
                  <a:pt x="182" y="384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4"/>
                </a:cubicBezTo>
                <a:lnTo>
                  <a:pt x="236" y="348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5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9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73" name="Freeform 233"/>
          <p:cNvSpPr/>
          <p:nvPr/>
        </p:nvSpPr>
        <p:spPr>
          <a:xfrm>
            <a:off x="6418800" y="2760120"/>
            <a:ext cx="41040" cy="83520"/>
          </a:xfrm>
          <a:custGeom>
            <a:avLst/>
            <a:gdLst/>
            <a:ahLst/>
            <a:rect l="0" t="0" r="r" b="b"/>
            <a:pathLst>
              <a:path w="114" h="232">
                <a:moveTo>
                  <a:pt x="108" y="40"/>
                </a:moveTo>
                <a:cubicBezTo>
                  <a:pt x="112" y="31"/>
                  <a:pt x="113" y="27"/>
                  <a:pt x="113" y="25"/>
                </a:cubicBezTo>
                <a:cubicBezTo>
                  <a:pt x="113" y="11"/>
                  <a:pt x="101" y="0"/>
                  <a:pt x="86" y="0"/>
                </a:cubicBezTo>
                <a:cubicBezTo>
                  <a:pt x="68" y="0"/>
                  <a:pt x="63" y="14"/>
                  <a:pt x="61" y="22"/>
                </a:cubicBezTo>
                <a:lnTo>
                  <a:pt x="2" y="214"/>
                </a:lnTo>
                <a:cubicBezTo>
                  <a:pt x="2" y="216"/>
                  <a:pt x="0" y="222"/>
                  <a:pt x="0" y="222"/>
                </a:cubicBezTo>
                <a:cubicBezTo>
                  <a:pt x="0" y="227"/>
                  <a:pt x="14" y="231"/>
                  <a:pt x="18" y="231"/>
                </a:cubicBezTo>
                <a:cubicBezTo>
                  <a:pt x="20" y="231"/>
                  <a:pt x="22" y="231"/>
                  <a:pt x="23" y="223"/>
                </a:cubicBezTo>
                <a:lnTo>
                  <a:pt x="108" y="4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74" name="Freeform 234"/>
          <p:cNvSpPr/>
          <p:nvPr/>
        </p:nvSpPr>
        <p:spPr>
          <a:xfrm>
            <a:off x="6487560" y="277236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328"/>
                </a:moveTo>
                <a:cubicBezTo>
                  <a:pt x="142" y="321"/>
                  <a:pt x="142" y="319"/>
                  <a:pt x="142" y="317"/>
                </a:cubicBezTo>
                <a:cubicBezTo>
                  <a:pt x="142" y="315"/>
                  <a:pt x="142" y="313"/>
                  <a:pt x="140" y="306"/>
                </a:cubicBezTo>
                <a:lnTo>
                  <a:pt x="27" y="14"/>
                </a:lnTo>
                <a:cubicBezTo>
                  <a:pt x="23" y="4"/>
                  <a:pt x="20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14"/>
                  <a:pt x="0" y="16"/>
                  <a:pt x="4" y="23"/>
                </a:cubicBezTo>
                <a:lnTo>
                  <a:pt x="117" y="317"/>
                </a:lnTo>
                <a:lnTo>
                  <a:pt x="4" y="611"/>
                </a:lnTo>
                <a:cubicBezTo>
                  <a:pt x="0" y="618"/>
                  <a:pt x="0" y="620"/>
                  <a:pt x="0" y="621"/>
                </a:cubicBezTo>
                <a:cubicBezTo>
                  <a:pt x="0" y="629"/>
                  <a:pt x="5" y="634"/>
                  <a:pt x="13" y="634"/>
                </a:cubicBezTo>
                <a:cubicBezTo>
                  <a:pt x="22" y="634"/>
                  <a:pt x="23" y="629"/>
                  <a:pt x="27" y="621"/>
                </a:cubicBezTo>
                <a:lnTo>
                  <a:pt x="140" y="3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75" name="Freeform 235"/>
          <p:cNvSpPr/>
          <p:nvPr/>
        </p:nvSpPr>
        <p:spPr>
          <a:xfrm>
            <a:off x="6639840" y="2859840"/>
            <a:ext cx="152640" cy="54000"/>
          </a:xfrm>
          <a:custGeom>
            <a:avLst/>
            <a:gdLst/>
            <a:ahLst/>
            <a:rect l="0" t="0" r="r" b="b"/>
            <a:pathLst>
              <a:path w="424" h="150">
                <a:moveTo>
                  <a:pt x="401" y="25"/>
                </a:moveTo>
                <a:cubicBezTo>
                  <a:pt x="410" y="25"/>
                  <a:pt x="423" y="25"/>
                  <a:pt x="423" y="13"/>
                </a:cubicBezTo>
                <a:cubicBezTo>
                  <a:pt x="423" y="0"/>
                  <a:pt x="410" y="0"/>
                  <a:pt x="401" y="0"/>
                </a:cubicBezTo>
                <a:lnTo>
                  <a:pt x="22" y="0"/>
                </a:lnTo>
                <a:cubicBezTo>
                  <a:pt x="13" y="0"/>
                  <a:pt x="0" y="0"/>
                  <a:pt x="0" y="13"/>
                </a:cubicBezTo>
                <a:cubicBezTo>
                  <a:pt x="0" y="25"/>
                  <a:pt x="13" y="25"/>
                  <a:pt x="22" y="25"/>
                </a:cubicBezTo>
                <a:lnTo>
                  <a:pt x="401" y="25"/>
                </a:lnTo>
                <a:moveTo>
                  <a:pt x="401" y="149"/>
                </a:moveTo>
                <a:cubicBezTo>
                  <a:pt x="410" y="149"/>
                  <a:pt x="423" y="149"/>
                  <a:pt x="423" y="137"/>
                </a:cubicBezTo>
                <a:cubicBezTo>
                  <a:pt x="423" y="124"/>
                  <a:pt x="410" y="124"/>
                  <a:pt x="401" y="124"/>
                </a:cubicBezTo>
                <a:lnTo>
                  <a:pt x="22" y="124"/>
                </a:lnTo>
                <a:cubicBezTo>
                  <a:pt x="13" y="124"/>
                  <a:pt x="0" y="124"/>
                  <a:pt x="0" y="137"/>
                </a:cubicBezTo>
                <a:cubicBezTo>
                  <a:pt x="0" y="149"/>
                  <a:pt x="13" y="149"/>
                  <a:pt x="22" y="149"/>
                </a:cubicBezTo>
                <a:lnTo>
                  <a:pt x="401" y="1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76" name="Freeform 236"/>
          <p:cNvSpPr/>
          <p:nvPr/>
        </p:nvSpPr>
        <p:spPr>
          <a:xfrm>
            <a:off x="6877440" y="2843280"/>
            <a:ext cx="88560" cy="104040"/>
          </a:xfrm>
          <a:custGeom>
            <a:avLst/>
            <a:gdLst/>
            <a:ahLst/>
            <a:rect l="0" t="0" r="r" b="b"/>
            <a:pathLst>
              <a:path w="246" h="289">
                <a:moveTo>
                  <a:pt x="90" y="135"/>
                </a:moveTo>
                <a:cubicBezTo>
                  <a:pt x="108" y="135"/>
                  <a:pt x="155" y="133"/>
                  <a:pt x="187" y="119"/>
                </a:cubicBezTo>
                <a:cubicBezTo>
                  <a:pt x="232" y="101"/>
                  <a:pt x="236" y="63"/>
                  <a:pt x="236" y="54"/>
                </a:cubicBezTo>
                <a:cubicBezTo>
                  <a:pt x="236" y="27"/>
                  <a:pt x="211" y="0"/>
                  <a:pt x="167" y="0"/>
                </a:cubicBezTo>
                <a:cubicBezTo>
                  <a:pt x="95" y="0"/>
                  <a:pt x="0" y="61"/>
                  <a:pt x="0" y="173"/>
                </a:cubicBezTo>
                <a:cubicBezTo>
                  <a:pt x="0" y="238"/>
                  <a:pt x="38" y="288"/>
                  <a:pt x="101" y="288"/>
                </a:cubicBezTo>
                <a:cubicBezTo>
                  <a:pt x="191" y="288"/>
                  <a:pt x="245" y="222"/>
                  <a:pt x="245" y="213"/>
                </a:cubicBezTo>
                <a:cubicBezTo>
                  <a:pt x="245" y="209"/>
                  <a:pt x="241" y="205"/>
                  <a:pt x="238" y="205"/>
                </a:cubicBezTo>
                <a:cubicBezTo>
                  <a:pt x="234" y="205"/>
                  <a:pt x="232" y="207"/>
                  <a:pt x="229" y="211"/>
                </a:cubicBezTo>
                <a:cubicBezTo>
                  <a:pt x="178" y="274"/>
                  <a:pt x="110" y="274"/>
                  <a:pt x="101" y="274"/>
                </a:cubicBezTo>
                <a:cubicBezTo>
                  <a:pt x="52" y="274"/>
                  <a:pt x="45" y="222"/>
                  <a:pt x="45" y="200"/>
                </a:cubicBezTo>
                <a:cubicBezTo>
                  <a:pt x="45" y="193"/>
                  <a:pt x="47" y="173"/>
                  <a:pt x="56" y="135"/>
                </a:cubicBezTo>
                <a:lnTo>
                  <a:pt x="90" y="135"/>
                </a:lnTo>
                <a:moveTo>
                  <a:pt x="59" y="121"/>
                </a:moveTo>
                <a:cubicBezTo>
                  <a:pt x="85" y="23"/>
                  <a:pt x="151" y="14"/>
                  <a:pt x="167" y="14"/>
                </a:cubicBezTo>
                <a:cubicBezTo>
                  <a:pt x="196" y="14"/>
                  <a:pt x="214" y="32"/>
                  <a:pt x="214" y="54"/>
                </a:cubicBezTo>
                <a:cubicBezTo>
                  <a:pt x="214" y="121"/>
                  <a:pt x="112" y="121"/>
                  <a:pt x="86" y="121"/>
                </a:cubicBezTo>
                <a:lnTo>
                  <a:pt x="59" y="12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77" name="Freeform 237"/>
          <p:cNvSpPr/>
          <p:nvPr/>
        </p:nvSpPr>
        <p:spPr>
          <a:xfrm>
            <a:off x="6984360" y="2751120"/>
            <a:ext cx="118440" cy="118440"/>
          </a:xfrm>
          <a:custGeom>
            <a:avLst/>
            <a:gdLst/>
            <a:ahLst/>
            <a:rect l="0" t="0" r="r" b="b"/>
            <a:pathLst>
              <a:path w="329" h="329">
                <a:moveTo>
                  <a:pt x="175" y="175"/>
                </a:moveTo>
                <a:lnTo>
                  <a:pt x="311" y="175"/>
                </a:lnTo>
                <a:cubicBezTo>
                  <a:pt x="317" y="175"/>
                  <a:pt x="328" y="175"/>
                  <a:pt x="328" y="164"/>
                </a:cubicBezTo>
                <a:cubicBezTo>
                  <a:pt x="328" y="153"/>
                  <a:pt x="317" y="153"/>
                  <a:pt x="311" y="153"/>
                </a:cubicBezTo>
                <a:lnTo>
                  <a:pt x="175" y="153"/>
                </a:lnTo>
                <a:lnTo>
                  <a:pt x="175" y="16"/>
                </a:lnTo>
                <a:cubicBezTo>
                  <a:pt x="175" y="11"/>
                  <a:pt x="175" y="0"/>
                  <a:pt x="164" y="0"/>
                </a:cubicBezTo>
                <a:cubicBezTo>
                  <a:pt x="153" y="0"/>
                  <a:pt x="153" y="11"/>
                  <a:pt x="153" y="16"/>
                </a:cubicBezTo>
                <a:lnTo>
                  <a:pt x="153" y="153"/>
                </a:lnTo>
                <a:lnTo>
                  <a:pt x="16" y="153"/>
                </a:lnTo>
                <a:cubicBezTo>
                  <a:pt x="11" y="153"/>
                  <a:pt x="0" y="153"/>
                  <a:pt x="0" y="164"/>
                </a:cubicBezTo>
                <a:cubicBezTo>
                  <a:pt x="0" y="175"/>
                  <a:pt x="11" y="175"/>
                  <a:pt x="16" y="175"/>
                </a:cubicBezTo>
                <a:lnTo>
                  <a:pt x="153" y="175"/>
                </a:lnTo>
                <a:lnTo>
                  <a:pt x="153" y="312"/>
                </a:lnTo>
                <a:cubicBezTo>
                  <a:pt x="153" y="317"/>
                  <a:pt x="153" y="328"/>
                  <a:pt x="164" y="328"/>
                </a:cubicBezTo>
                <a:cubicBezTo>
                  <a:pt x="175" y="328"/>
                  <a:pt x="175" y="319"/>
                  <a:pt x="175" y="312"/>
                </a:cubicBezTo>
                <a:lnTo>
                  <a:pt x="175" y="17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78" name="Freeform 238"/>
          <p:cNvSpPr/>
          <p:nvPr/>
        </p:nvSpPr>
        <p:spPr>
          <a:xfrm>
            <a:off x="7120440" y="2743920"/>
            <a:ext cx="49680" cy="108720"/>
          </a:xfrm>
          <a:custGeom>
            <a:avLst/>
            <a:gdLst/>
            <a:ahLst/>
            <a:rect l="0" t="0" r="r" b="b"/>
            <a:pathLst>
              <a:path w="138" h="302">
                <a:moveTo>
                  <a:pt x="124" y="16"/>
                </a:moveTo>
                <a:cubicBezTo>
                  <a:pt x="124" y="9"/>
                  <a:pt x="119" y="0"/>
                  <a:pt x="106" y="0"/>
                </a:cubicBezTo>
                <a:cubicBezTo>
                  <a:pt x="94" y="0"/>
                  <a:pt x="81" y="11"/>
                  <a:pt x="81" y="25"/>
                </a:cubicBezTo>
                <a:cubicBezTo>
                  <a:pt x="81" y="32"/>
                  <a:pt x="86" y="41"/>
                  <a:pt x="99" y="41"/>
                </a:cubicBezTo>
                <a:cubicBezTo>
                  <a:pt x="112" y="41"/>
                  <a:pt x="124" y="29"/>
                  <a:pt x="124" y="16"/>
                </a:cubicBezTo>
                <a:moveTo>
                  <a:pt x="32" y="243"/>
                </a:moveTo>
                <a:cubicBezTo>
                  <a:pt x="31" y="249"/>
                  <a:pt x="29" y="254"/>
                  <a:pt x="29" y="263"/>
                </a:cubicBezTo>
                <a:cubicBezTo>
                  <a:pt x="29" y="283"/>
                  <a:pt x="47" y="301"/>
                  <a:pt x="72" y="301"/>
                </a:cubicBezTo>
                <a:cubicBezTo>
                  <a:pt x="117" y="301"/>
                  <a:pt x="137" y="238"/>
                  <a:pt x="137" y="232"/>
                </a:cubicBezTo>
                <a:cubicBezTo>
                  <a:pt x="137" y="225"/>
                  <a:pt x="130" y="225"/>
                  <a:pt x="130" y="225"/>
                </a:cubicBezTo>
                <a:cubicBezTo>
                  <a:pt x="122" y="225"/>
                  <a:pt x="122" y="229"/>
                  <a:pt x="121" y="234"/>
                </a:cubicBezTo>
                <a:cubicBezTo>
                  <a:pt x="110" y="268"/>
                  <a:pt x="90" y="288"/>
                  <a:pt x="72" y="288"/>
                </a:cubicBezTo>
                <a:cubicBezTo>
                  <a:pt x="63" y="288"/>
                  <a:pt x="61" y="281"/>
                  <a:pt x="61" y="272"/>
                </a:cubicBezTo>
                <a:cubicBezTo>
                  <a:pt x="61" y="261"/>
                  <a:pt x="65" y="254"/>
                  <a:pt x="68" y="243"/>
                </a:cubicBezTo>
                <a:cubicBezTo>
                  <a:pt x="74" y="231"/>
                  <a:pt x="77" y="220"/>
                  <a:pt x="83" y="207"/>
                </a:cubicBezTo>
                <a:cubicBezTo>
                  <a:pt x="86" y="196"/>
                  <a:pt x="103" y="157"/>
                  <a:pt x="104" y="151"/>
                </a:cubicBezTo>
                <a:cubicBezTo>
                  <a:pt x="106" y="146"/>
                  <a:pt x="108" y="140"/>
                  <a:pt x="108" y="137"/>
                </a:cubicBezTo>
                <a:cubicBezTo>
                  <a:pt x="108" y="115"/>
                  <a:pt x="90" y="99"/>
                  <a:pt x="65" y="99"/>
                </a:cubicBezTo>
                <a:cubicBezTo>
                  <a:pt x="20" y="99"/>
                  <a:pt x="0" y="160"/>
                  <a:pt x="0" y="167"/>
                </a:cubicBezTo>
                <a:cubicBezTo>
                  <a:pt x="0" y="173"/>
                  <a:pt x="5" y="173"/>
                  <a:pt x="7" y="173"/>
                </a:cubicBezTo>
                <a:cubicBezTo>
                  <a:pt x="14" y="173"/>
                  <a:pt x="14" y="171"/>
                  <a:pt x="16" y="166"/>
                </a:cubicBezTo>
                <a:cubicBezTo>
                  <a:pt x="27" y="128"/>
                  <a:pt x="47" y="112"/>
                  <a:pt x="63" y="112"/>
                </a:cubicBezTo>
                <a:cubicBezTo>
                  <a:pt x="70" y="112"/>
                  <a:pt x="76" y="115"/>
                  <a:pt x="76" y="128"/>
                </a:cubicBezTo>
                <a:cubicBezTo>
                  <a:pt x="76" y="137"/>
                  <a:pt x="72" y="144"/>
                  <a:pt x="61" y="171"/>
                </a:cubicBezTo>
                <a:lnTo>
                  <a:pt x="32" y="2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79" name="Freeform 239"/>
          <p:cNvSpPr/>
          <p:nvPr/>
        </p:nvSpPr>
        <p:spPr>
          <a:xfrm>
            <a:off x="7187400" y="2743200"/>
            <a:ext cx="71640" cy="106560"/>
          </a:xfrm>
          <a:custGeom>
            <a:avLst/>
            <a:gdLst/>
            <a:ahLst/>
            <a:rect l="0" t="0" r="r" b="b"/>
            <a:pathLst>
              <a:path w="199" h="296">
                <a:moveTo>
                  <a:pt x="198" y="214"/>
                </a:moveTo>
                <a:lnTo>
                  <a:pt x="182" y="214"/>
                </a:lnTo>
                <a:cubicBezTo>
                  <a:pt x="182" y="225"/>
                  <a:pt x="176" y="250"/>
                  <a:pt x="171" y="256"/>
                </a:cubicBezTo>
                <a:cubicBezTo>
                  <a:pt x="167" y="258"/>
                  <a:pt x="133" y="258"/>
                  <a:pt x="126" y="258"/>
                </a:cubicBezTo>
                <a:lnTo>
                  <a:pt x="45" y="258"/>
                </a:lnTo>
                <a:cubicBezTo>
                  <a:pt x="92" y="216"/>
                  <a:pt x="106" y="204"/>
                  <a:pt x="133" y="184"/>
                </a:cubicBezTo>
                <a:cubicBezTo>
                  <a:pt x="167" y="157"/>
                  <a:pt x="198" y="130"/>
                  <a:pt x="198" y="86"/>
                </a:cubicBezTo>
                <a:cubicBezTo>
                  <a:pt x="198" y="32"/>
                  <a:pt x="149" y="0"/>
                  <a:pt x="94" y="0"/>
                </a:cubicBezTo>
                <a:cubicBezTo>
                  <a:pt x="38" y="0"/>
                  <a:pt x="0" y="40"/>
                  <a:pt x="0" y="79"/>
                </a:cubicBezTo>
                <a:cubicBezTo>
                  <a:pt x="0" y="103"/>
                  <a:pt x="20" y="104"/>
                  <a:pt x="23" y="104"/>
                </a:cubicBezTo>
                <a:cubicBezTo>
                  <a:pt x="34" y="104"/>
                  <a:pt x="47" y="97"/>
                  <a:pt x="47" y="81"/>
                </a:cubicBezTo>
                <a:cubicBezTo>
                  <a:pt x="47" y="74"/>
                  <a:pt x="45" y="58"/>
                  <a:pt x="22" y="58"/>
                </a:cubicBezTo>
                <a:cubicBezTo>
                  <a:pt x="34" y="25"/>
                  <a:pt x="65" y="16"/>
                  <a:pt x="86" y="16"/>
                </a:cubicBezTo>
                <a:cubicBezTo>
                  <a:pt x="131" y="16"/>
                  <a:pt x="155" y="50"/>
                  <a:pt x="155" y="86"/>
                </a:cubicBezTo>
                <a:cubicBezTo>
                  <a:pt x="155" y="126"/>
                  <a:pt x="126" y="157"/>
                  <a:pt x="112" y="173"/>
                </a:cubicBezTo>
                <a:lnTo>
                  <a:pt x="4" y="279"/>
                </a:lnTo>
                <a:cubicBezTo>
                  <a:pt x="0" y="283"/>
                  <a:pt x="0" y="283"/>
                  <a:pt x="0" y="295"/>
                </a:cubicBezTo>
                <a:lnTo>
                  <a:pt x="184" y="295"/>
                </a:lnTo>
                <a:lnTo>
                  <a:pt x="198" y="21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80" name="Freeform 240"/>
          <p:cNvSpPr/>
          <p:nvPr/>
        </p:nvSpPr>
        <p:spPr>
          <a:xfrm>
            <a:off x="7278480" y="2737440"/>
            <a:ext cx="72360" cy="115200"/>
          </a:xfrm>
          <a:custGeom>
            <a:avLst/>
            <a:gdLst/>
            <a:ahLst/>
            <a:rect l="0" t="0" r="r" b="b"/>
            <a:pathLst>
              <a:path w="201" h="320">
                <a:moveTo>
                  <a:pt x="200" y="97"/>
                </a:moveTo>
                <a:cubicBezTo>
                  <a:pt x="200" y="50"/>
                  <a:pt x="182" y="0"/>
                  <a:pt x="139" y="0"/>
                </a:cubicBezTo>
                <a:cubicBezTo>
                  <a:pt x="72" y="0"/>
                  <a:pt x="0" y="119"/>
                  <a:pt x="0" y="222"/>
                </a:cubicBezTo>
                <a:cubicBezTo>
                  <a:pt x="0" y="274"/>
                  <a:pt x="20" y="319"/>
                  <a:pt x="61" y="319"/>
                </a:cubicBezTo>
                <a:cubicBezTo>
                  <a:pt x="130" y="319"/>
                  <a:pt x="200" y="196"/>
                  <a:pt x="200" y="97"/>
                </a:cubicBezTo>
                <a:moveTo>
                  <a:pt x="50" y="151"/>
                </a:moveTo>
                <a:cubicBezTo>
                  <a:pt x="74" y="54"/>
                  <a:pt x="112" y="13"/>
                  <a:pt x="139" y="13"/>
                </a:cubicBezTo>
                <a:cubicBezTo>
                  <a:pt x="167" y="13"/>
                  <a:pt x="167" y="61"/>
                  <a:pt x="167" y="70"/>
                </a:cubicBezTo>
                <a:cubicBezTo>
                  <a:pt x="167" y="88"/>
                  <a:pt x="164" y="113"/>
                  <a:pt x="153" y="151"/>
                </a:cubicBezTo>
                <a:lnTo>
                  <a:pt x="50" y="151"/>
                </a:lnTo>
                <a:moveTo>
                  <a:pt x="149" y="167"/>
                </a:moveTo>
                <a:cubicBezTo>
                  <a:pt x="137" y="216"/>
                  <a:pt x="128" y="240"/>
                  <a:pt x="113" y="261"/>
                </a:cubicBezTo>
                <a:cubicBezTo>
                  <a:pt x="99" y="285"/>
                  <a:pt x="81" y="306"/>
                  <a:pt x="63" y="306"/>
                </a:cubicBezTo>
                <a:cubicBezTo>
                  <a:pt x="38" y="306"/>
                  <a:pt x="34" y="272"/>
                  <a:pt x="34" y="249"/>
                </a:cubicBezTo>
                <a:cubicBezTo>
                  <a:pt x="34" y="218"/>
                  <a:pt x="41" y="184"/>
                  <a:pt x="47" y="167"/>
                </a:cubicBezTo>
                <a:lnTo>
                  <a:pt x="149" y="16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81" name="Freeform 241"/>
          <p:cNvSpPr/>
          <p:nvPr/>
        </p:nvSpPr>
        <p:spPr>
          <a:xfrm>
            <a:off x="7396560" y="277236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23"/>
                </a:moveTo>
                <a:cubicBezTo>
                  <a:pt x="142" y="18"/>
                  <a:pt x="142" y="16"/>
                  <a:pt x="142" y="13"/>
                </a:cubicBezTo>
                <a:cubicBezTo>
                  <a:pt x="142" y="5"/>
                  <a:pt x="137" y="0"/>
                  <a:pt x="130" y="0"/>
                </a:cubicBezTo>
                <a:cubicBezTo>
                  <a:pt x="124" y="0"/>
                  <a:pt x="121" y="4"/>
                  <a:pt x="115" y="14"/>
                </a:cubicBezTo>
                <a:lnTo>
                  <a:pt x="4" y="306"/>
                </a:lnTo>
                <a:cubicBezTo>
                  <a:pt x="2" y="310"/>
                  <a:pt x="0" y="313"/>
                  <a:pt x="0" y="317"/>
                </a:cubicBezTo>
                <a:cubicBezTo>
                  <a:pt x="0" y="319"/>
                  <a:pt x="0" y="321"/>
                  <a:pt x="4" y="328"/>
                </a:cubicBezTo>
                <a:lnTo>
                  <a:pt x="115" y="620"/>
                </a:lnTo>
                <a:cubicBezTo>
                  <a:pt x="117" y="627"/>
                  <a:pt x="121" y="634"/>
                  <a:pt x="130" y="634"/>
                </a:cubicBezTo>
                <a:cubicBezTo>
                  <a:pt x="137" y="634"/>
                  <a:pt x="142" y="629"/>
                  <a:pt x="142" y="621"/>
                </a:cubicBezTo>
                <a:cubicBezTo>
                  <a:pt x="142" y="620"/>
                  <a:pt x="142" y="620"/>
                  <a:pt x="140" y="612"/>
                </a:cubicBezTo>
                <a:lnTo>
                  <a:pt x="27" y="317"/>
                </a:lnTo>
                <a:lnTo>
                  <a:pt x="140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82" name="Freeform 242"/>
          <p:cNvSpPr/>
          <p:nvPr/>
        </p:nvSpPr>
        <p:spPr>
          <a:xfrm>
            <a:off x="7459920" y="2751840"/>
            <a:ext cx="177840" cy="10080"/>
          </a:xfrm>
          <a:custGeom>
            <a:avLst/>
            <a:gdLst/>
            <a:ahLst/>
            <a:rect l="0" t="0" r="r" b="b"/>
            <a:pathLst>
              <a:path w="494" h="28">
                <a:moveTo>
                  <a:pt x="247" y="27"/>
                </a:moveTo>
                <a:lnTo>
                  <a:pt x="0" y="27"/>
                </a:lnTo>
                <a:lnTo>
                  <a:pt x="0" y="0"/>
                </a:lnTo>
                <a:lnTo>
                  <a:pt x="493" y="0"/>
                </a:lnTo>
                <a:lnTo>
                  <a:pt x="493" y="27"/>
                </a:lnTo>
                <a:lnTo>
                  <a:pt x="247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83" name="Freeform 243"/>
          <p:cNvSpPr/>
          <p:nvPr/>
        </p:nvSpPr>
        <p:spPr>
          <a:xfrm>
            <a:off x="7472880" y="278784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3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8"/>
                </a:cubicBezTo>
                <a:lnTo>
                  <a:pt x="182" y="384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4"/>
                </a:cubicBezTo>
                <a:lnTo>
                  <a:pt x="236" y="348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5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9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84" name="Freeform 244"/>
          <p:cNvSpPr/>
          <p:nvPr/>
        </p:nvSpPr>
        <p:spPr>
          <a:xfrm>
            <a:off x="7664040" y="277236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85" name="Freeform 245"/>
          <p:cNvSpPr/>
          <p:nvPr/>
        </p:nvSpPr>
        <p:spPr>
          <a:xfrm>
            <a:off x="7778880" y="2727720"/>
            <a:ext cx="61920" cy="36000"/>
          </a:xfrm>
          <a:custGeom>
            <a:avLst/>
            <a:gdLst/>
            <a:ahLst/>
            <a:rect l="0" t="0" r="r" b="b"/>
            <a:pathLst>
              <a:path w="172" h="100">
                <a:moveTo>
                  <a:pt x="86" y="0"/>
                </a:moveTo>
                <a:lnTo>
                  <a:pt x="0" y="88"/>
                </a:lnTo>
                <a:lnTo>
                  <a:pt x="11" y="99"/>
                </a:lnTo>
                <a:lnTo>
                  <a:pt x="86" y="34"/>
                </a:lnTo>
                <a:lnTo>
                  <a:pt x="158" y="99"/>
                </a:lnTo>
                <a:lnTo>
                  <a:pt x="171" y="88"/>
                </a:lnTo>
                <a:lnTo>
                  <a:pt x="86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86" name="Freeform 246"/>
          <p:cNvSpPr/>
          <p:nvPr/>
        </p:nvSpPr>
        <p:spPr>
          <a:xfrm>
            <a:off x="7711560" y="2782800"/>
            <a:ext cx="158400" cy="167040"/>
          </a:xfrm>
          <a:custGeom>
            <a:avLst/>
            <a:gdLst/>
            <a:ahLst/>
            <a:rect l="0" t="0" r="r" b="b"/>
            <a:pathLst>
              <a:path w="440" h="464">
                <a:moveTo>
                  <a:pt x="439" y="171"/>
                </a:moveTo>
                <a:cubicBezTo>
                  <a:pt x="439" y="68"/>
                  <a:pt x="371" y="0"/>
                  <a:pt x="277" y="0"/>
                </a:cubicBezTo>
                <a:cubicBezTo>
                  <a:pt x="140" y="0"/>
                  <a:pt x="0" y="144"/>
                  <a:pt x="0" y="292"/>
                </a:cubicBezTo>
                <a:cubicBezTo>
                  <a:pt x="0" y="398"/>
                  <a:pt x="72" y="463"/>
                  <a:pt x="162" y="463"/>
                </a:cubicBezTo>
                <a:cubicBezTo>
                  <a:pt x="297" y="463"/>
                  <a:pt x="439" y="322"/>
                  <a:pt x="439" y="171"/>
                </a:cubicBezTo>
                <a:moveTo>
                  <a:pt x="166" y="445"/>
                </a:moveTo>
                <a:cubicBezTo>
                  <a:pt x="104" y="445"/>
                  <a:pt x="59" y="394"/>
                  <a:pt x="59" y="310"/>
                </a:cubicBezTo>
                <a:cubicBezTo>
                  <a:pt x="59" y="283"/>
                  <a:pt x="68" y="189"/>
                  <a:pt x="117" y="115"/>
                </a:cubicBezTo>
                <a:cubicBezTo>
                  <a:pt x="160" y="49"/>
                  <a:pt x="223" y="16"/>
                  <a:pt x="274" y="16"/>
                </a:cubicBezTo>
                <a:cubicBezTo>
                  <a:pt x="326" y="16"/>
                  <a:pt x="382" y="52"/>
                  <a:pt x="382" y="146"/>
                </a:cubicBezTo>
                <a:cubicBezTo>
                  <a:pt x="382" y="193"/>
                  <a:pt x="365" y="292"/>
                  <a:pt x="302" y="369"/>
                </a:cubicBezTo>
                <a:cubicBezTo>
                  <a:pt x="272" y="409"/>
                  <a:pt x="220" y="445"/>
                  <a:pt x="166" y="44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87" name="Freeform 247"/>
          <p:cNvSpPr/>
          <p:nvPr/>
        </p:nvSpPr>
        <p:spPr>
          <a:xfrm>
            <a:off x="7907040" y="277236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88" name="Freeform 248"/>
          <p:cNvSpPr/>
          <p:nvPr/>
        </p:nvSpPr>
        <p:spPr>
          <a:xfrm>
            <a:off x="7956360" y="278784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3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8"/>
                </a:cubicBezTo>
                <a:lnTo>
                  <a:pt x="182" y="384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4"/>
                </a:cubicBezTo>
                <a:lnTo>
                  <a:pt x="236" y="348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5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9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89" name="Freeform 249"/>
          <p:cNvSpPr/>
          <p:nvPr/>
        </p:nvSpPr>
        <p:spPr>
          <a:xfrm>
            <a:off x="8133480" y="277236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328"/>
                </a:moveTo>
                <a:cubicBezTo>
                  <a:pt x="142" y="321"/>
                  <a:pt x="142" y="319"/>
                  <a:pt x="142" y="317"/>
                </a:cubicBezTo>
                <a:cubicBezTo>
                  <a:pt x="142" y="315"/>
                  <a:pt x="142" y="313"/>
                  <a:pt x="140" y="306"/>
                </a:cubicBezTo>
                <a:lnTo>
                  <a:pt x="27" y="14"/>
                </a:lnTo>
                <a:cubicBezTo>
                  <a:pt x="23" y="4"/>
                  <a:pt x="20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14"/>
                  <a:pt x="0" y="16"/>
                  <a:pt x="4" y="23"/>
                </a:cubicBezTo>
                <a:lnTo>
                  <a:pt x="117" y="317"/>
                </a:lnTo>
                <a:lnTo>
                  <a:pt x="4" y="611"/>
                </a:lnTo>
                <a:cubicBezTo>
                  <a:pt x="0" y="618"/>
                  <a:pt x="0" y="620"/>
                  <a:pt x="0" y="621"/>
                </a:cubicBezTo>
                <a:cubicBezTo>
                  <a:pt x="0" y="629"/>
                  <a:pt x="5" y="634"/>
                  <a:pt x="13" y="634"/>
                </a:cubicBezTo>
                <a:cubicBezTo>
                  <a:pt x="22" y="634"/>
                  <a:pt x="23" y="629"/>
                  <a:pt x="27" y="621"/>
                </a:cubicBezTo>
                <a:lnTo>
                  <a:pt x="140" y="3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90" name="Freeform 250"/>
          <p:cNvSpPr/>
          <p:nvPr/>
        </p:nvSpPr>
        <p:spPr>
          <a:xfrm>
            <a:off x="2692440" y="5529600"/>
            <a:ext cx="4160520" cy="572040"/>
          </a:xfrm>
          <a:custGeom>
            <a:avLst/>
            <a:gdLst/>
            <a:ahLst/>
            <a:rect l="0" t="0" r="r" b="b"/>
            <a:pathLst>
              <a:path w="11557" h="1589">
                <a:moveTo>
                  <a:pt x="5778" y="1588"/>
                </a:moveTo>
                <a:lnTo>
                  <a:pt x="0" y="1588"/>
                </a:lnTo>
                <a:lnTo>
                  <a:pt x="0" y="0"/>
                </a:lnTo>
                <a:lnTo>
                  <a:pt x="11556" y="0"/>
                </a:lnTo>
                <a:lnTo>
                  <a:pt x="11556" y="1588"/>
                </a:lnTo>
                <a:lnTo>
                  <a:pt x="5778" y="1588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1991" name="Freeform 251"/>
          <p:cNvSpPr/>
          <p:nvPr/>
        </p:nvSpPr>
        <p:spPr>
          <a:xfrm>
            <a:off x="2705400" y="5800680"/>
            <a:ext cx="152640" cy="54000"/>
          </a:xfrm>
          <a:custGeom>
            <a:avLst/>
            <a:gdLst/>
            <a:ahLst/>
            <a:rect l="0" t="0" r="r" b="b"/>
            <a:pathLst>
              <a:path w="424" h="150">
                <a:moveTo>
                  <a:pt x="401" y="25"/>
                </a:moveTo>
                <a:cubicBezTo>
                  <a:pt x="410" y="25"/>
                  <a:pt x="423" y="25"/>
                  <a:pt x="423" y="13"/>
                </a:cubicBezTo>
                <a:cubicBezTo>
                  <a:pt x="423" y="0"/>
                  <a:pt x="410" y="0"/>
                  <a:pt x="401" y="0"/>
                </a:cubicBezTo>
                <a:lnTo>
                  <a:pt x="22" y="0"/>
                </a:lnTo>
                <a:cubicBezTo>
                  <a:pt x="13" y="0"/>
                  <a:pt x="0" y="0"/>
                  <a:pt x="0" y="13"/>
                </a:cubicBezTo>
                <a:cubicBezTo>
                  <a:pt x="0" y="25"/>
                  <a:pt x="13" y="25"/>
                  <a:pt x="22" y="25"/>
                </a:cubicBezTo>
                <a:lnTo>
                  <a:pt x="401" y="25"/>
                </a:lnTo>
                <a:moveTo>
                  <a:pt x="401" y="149"/>
                </a:moveTo>
                <a:cubicBezTo>
                  <a:pt x="410" y="149"/>
                  <a:pt x="423" y="149"/>
                  <a:pt x="423" y="137"/>
                </a:cubicBezTo>
                <a:cubicBezTo>
                  <a:pt x="423" y="124"/>
                  <a:pt x="410" y="124"/>
                  <a:pt x="401" y="124"/>
                </a:cubicBezTo>
                <a:lnTo>
                  <a:pt x="22" y="124"/>
                </a:lnTo>
                <a:cubicBezTo>
                  <a:pt x="13" y="124"/>
                  <a:pt x="0" y="124"/>
                  <a:pt x="0" y="137"/>
                </a:cubicBezTo>
                <a:cubicBezTo>
                  <a:pt x="0" y="149"/>
                  <a:pt x="13" y="149"/>
                  <a:pt x="22" y="149"/>
                </a:cubicBezTo>
                <a:lnTo>
                  <a:pt x="401" y="1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92" name="Freeform 252"/>
          <p:cNvSpPr/>
          <p:nvPr/>
        </p:nvSpPr>
        <p:spPr>
          <a:xfrm>
            <a:off x="2948400" y="5728680"/>
            <a:ext cx="159120" cy="161640"/>
          </a:xfrm>
          <a:custGeom>
            <a:avLst/>
            <a:gdLst/>
            <a:ahLst/>
            <a:rect l="0" t="0" r="r" b="b"/>
            <a:pathLst>
              <a:path w="442" h="449">
                <a:moveTo>
                  <a:pt x="360" y="67"/>
                </a:moveTo>
                <a:cubicBezTo>
                  <a:pt x="367" y="41"/>
                  <a:pt x="378" y="22"/>
                  <a:pt x="430" y="20"/>
                </a:cubicBezTo>
                <a:cubicBezTo>
                  <a:pt x="432" y="20"/>
                  <a:pt x="441" y="20"/>
                  <a:pt x="441" y="7"/>
                </a:cubicBezTo>
                <a:cubicBezTo>
                  <a:pt x="441" y="7"/>
                  <a:pt x="441" y="0"/>
                  <a:pt x="432" y="0"/>
                </a:cubicBezTo>
                <a:cubicBezTo>
                  <a:pt x="410" y="0"/>
                  <a:pt x="389" y="2"/>
                  <a:pt x="367" y="2"/>
                </a:cubicBezTo>
                <a:cubicBezTo>
                  <a:pt x="346" y="2"/>
                  <a:pt x="322" y="0"/>
                  <a:pt x="301" y="0"/>
                </a:cubicBezTo>
                <a:cubicBezTo>
                  <a:pt x="297" y="0"/>
                  <a:pt x="290" y="0"/>
                  <a:pt x="290" y="13"/>
                </a:cubicBezTo>
                <a:cubicBezTo>
                  <a:pt x="290" y="20"/>
                  <a:pt x="295" y="20"/>
                  <a:pt x="301" y="20"/>
                </a:cubicBezTo>
                <a:cubicBezTo>
                  <a:pt x="337" y="20"/>
                  <a:pt x="344" y="34"/>
                  <a:pt x="344" y="47"/>
                </a:cubicBezTo>
                <a:cubicBezTo>
                  <a:pt x="344" y="50"/>
                  <a:pt x="344" y="59"/>
                  <a:pt x="342" y="61"/>
                </a:cubicBezTo>
                <a:lnTo>
                  <a:pt x="284" y="288"/>
                </a:lnTo>
                <a:cubicBezTo>
                  <a:pt x="263" y="373"/>
                  <a:pt x="191" y="429"/>
                  <a:pt x="128" y="429"/>
                </a:cubicBezTo>
                <a:cubicBezTo>
                  <a:pt x="85" y="429"/>
                  <a:pt x="50" y="400"/>
                  <a:pt x="50" y="346"/>
                </a:cubicBezTo>
                <a:cubicBezTo>
                  <a:pt x="50" y="344"/>
                  <a:pt x="50" y="324"/>
                  <a:pt x="56" y="295"/>
                </a:cubicBezTo>
                <a:lnTo>
                  <a:pt x="119" y="49"/>
                </a:lnTo>
                <a:cubicBezTo>
                  <a:pt x="124" y="25"/>
                  <a:pt x="126" y="20"/>
                  <a:pt x="171" y="20"/>
                </a:cubicBezTo>
                <a:cubicBezTo>
                  <a:pt x="187" y="20"/>
                  <a:pt x="193" y="20"/>
                  <a:pt x="193" y="7"/>
                </a:cubicBezTo>
                <a:cubicBezTo>
                  <a:pt x="193" y="0"/>
                  <a:pt x="185" y="0"/>
                  <a:pt x="184" y="0"/>
                </a:cubicBezTo>
                <a:cubicBezTo>
                  <a:pt x="166" y="0"/>
                  <a:pt x="121" y="2"/>
                  <a:pt x="103" y="2"/>
                </a:cubicBezTo>
                <a:cubicBezTo>
                  <a:pt x="85" y="2"/>
                  <a:pt x="40" y="0"/>
                  <a:pt x="22" y="0"/>
                </a:cubicBezTo>
                <a:cubicBezTo>
                  <a:pt x="16" y="0"/>
                  <a:pt x="9" y="0"/>
                  <a:pt x="9" y="13"/>
                </a:cubicBezTo>
                <a:cubicBezTo>
                  <a:pt x="9" y="20"/>
                  <a:pt x="14" y="20"/>
                  <a:pt x="27" y="20"/>
                </a:cubicBezTo>
                <a:cubicBezTo>
                  <a:pt x="29" y="20"/>
                  <a:pt x="40" y="20"/>
                  <a:pt x="50" y="22"/>
                </a:cubicBezTo>
                <a:cubicBezTo>
                  <a:pt x="63" y="22"/>
                  <a:pt x="68" y="23"/>
                  <a:pt x="68" y="31"/>
                </a:cubicBezTo>
                <a:cubicBezTo>
                  <a:pt x="68" y="34"/>
                  <a:pt x="61" y="61"/>
                  <a:pt x="58" y="76"/>
                </a:cubicBezTo>
                <a:lnTo>
                  <a:pt x="43" y="131"/>
                </a:lnTo>
                <a:cubicBezTo>
                  <a:pt x="38" y="157"/>
                  <a:pt x="7" y="277"/>
                  <a:pt x="4" y="290"/>
                </a:cubicBezTo>
                <a:cubicBezTo>
                  <a:pt x="0" y="306"/>
                  <a:pt x="0" y="317"/>
                  <a:pt x="0" y="326"/>
                </a:cubicBezTo>
                <a:cubicBezTo>
                  <a:pt x="0" y="403"/>
                  <a:pt x="58" y="448"/>
                  <a:pt x="124" y="448"/>
                </a:cubicBezTo>
                <a:cubicBezTo>
                  <a:pt x="205" y="448"/>
                  <a:pt x="283" y="376"/>
                  <a:pt x="304" y="292"/>
                </a:cubicBezTo>
                <a:lnTo>
                  <a:pt x="360" y="6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93" name="Freeform 253"/>
          <p:cNvSpPr/>
          <p:nvPr/>
        </p:nvSpPr>
        <p:spPr>
          <a:xfrm>
            <a:off x="3135600" y="571356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628"/>
                </a:moveTo>
                <a:cubicBezTo>
                  <a:pt x="149" y="627"/>
                  <a:pt x="149" y="625"/>
                  <a:pt x="137" y="614"/>
                </a:cubicBezTo>
                <a:cubicBezTo>
                  <a:pt x="58" y="535"/>
                  <a:pt x="38" y="414"/>
                  <a:pt x="38" y="317"/>
                </a:cubicBezTo>
                <a:cubicBezTo>
                  <a:pt x="38" y="207"/>
                  <a:pt x="61" y="97"/>
                  <a:pt x="140" y="18"/>
                </a:cubicBezTo>
                <a:cubicBezTo>
                  <a:pt x="149" y="9"/>
                  <a:pt x="149" y="9"/>
                  <a:pt x="149" y="7"/>
                </a:cubicBezTo>
                <a:cubicBezTo>
                  <a:pt x="149" y="2"/>
                  <a:pt x="146" y="0"/>
                  <a:pt x="142" y="0"/>
                </a:cubicBezTo>
                <a:cubicBezTo>
                  <a:pt x="135" y="0"/>
                  <a:pt x="77" y="43"/>
                  <a:pt x="40" y="124"/>
                </a:cubicBezTo>
                <a:cubicBezTo>
                  <a:pt x="7" y="194"/>
                  <a:pt x="0" y="265"/>
                  <a:pt x="0" y="317"/>
                </a:cubicBezTo>
                <a:cubicBezTo>
                  <a:pt x="0" y="367"/>
                  <a:pt x="7" y="443"/>
                  <a:pt x="41" y="515"/>
                </a:cubicBezTo>
                <a:cubicBezTo>
                  <a:pt x="81" y="594"/>
                  <a:pt x="135" y="634"/>
                  <a:pt x="142" y="634"/>
                </a:cubicBezTo>
                <a:cubicBezTo>
                  <a:pt x="146" y="634"/>
                  <a:pt x="149" y="632"/>
                  <a:pt x="149" y="62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94" name="Freeform 254"/>
          <p:cNvSpPr/>
          <p:nvPr/>
        </p:nvSpPr>
        <p:spPr>
          <a:xfrm>
            <a:off x="3223800" y="5726160"/>
            <a:ext cx="72360" cy="38520"/>
          </a:xfrm>
          <a:custGeom>
            <a:avLst/>
            <a:gdLst/>
            <a:ahLst/>
            <a:rect l="0" t="0" r="r" b="b"/>
            <a:pathLst>
              <a:path w="201" h="107">
                <a:moveTo>
                  <a:pt x="101" y="0"/>
                </a:moveTo>
                <a:lnTo>
                  <a:pt x="0" y="81"/>
                </a:lnTo>
                <a:lnTo>
                  <a:pt x="18" y="106"/>
                </a:lnTo>
                <a:lnTo>
                  <a:pt x="101" y="52"/>
                </a:lnTo>
                <a:lnTo>
                  <a:pt x="182" y="106"/>
                </a:lnTo>
                <a:lnTo>
                  <a:pt x="200" y="81"/>
                </a:lnTo>
                <a:lnTo>
                  <a:pt x="101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95" name="Freeform 255"/>
          <p:cNvSpPr/>
          <p:nvPr/>
        </p:nvSpPr>
        <p:spPr>
          <a:xfrm>
            <a:off x="3209040" y="5783040"/>
            <a:ext cx="99000" cy="102240"/>
          </a:xfrm>
          <a:custGeom>
            <a:avLst/>
            <a:gdLst/>
            <a:ahLst/>
            <a:rect l="0" t="0" r="r" b="b"/>
            <a:pathLst>
              <a:path w="275" h="284">
                <a:moveTo>
                  <a:pt x="266" y="27"/>
                </a:moveTo>
                <a:cubicBezTo>
                  <a:pt x="270" y="20"/>
                  <a:pt x="272" y="20"/>
                  <a:pt x="272" y="13"/>
                </a:cubicBezTo>
                <a:cubicBezTo>
                  <a:pt x="272" y="0"/>
                  <a:pt x="263" y="0"/>
                  <a:pt x="252" y="0"/>
                </a:cubicBezTo>
                <a:lnTo>
                  <a:pt x="18" y="0"/>
                </a:lnTo>
                <a:lnTo>
                  <a:pt x="11" y="112"/>
                </a:lnTo>
                <a:lnTo>
                  <a:pt x="40" y="112"/>
                </a:lnTo>
                <a:cubicBezTo>
                  <a:pt x="43" y="45"/>
                  <a:pt x="63" y="23"/>
                  <a:pt x="130" y="23"/>
                </a:cubicBezTo>
                <a:lnTo>
                  <a:pt x="184" y="23"/>
                </a:lnTo>
                <a:lnTo>
                  <a:pt x="5" y="254"/>
                </a:lnTo>
                <a:cubicBezTo>
                  <a:pt x="0" y="261"/>
                  <a:pt x="0" y="263"/>
                  <a:pt x="0" y="268"/>
                </a:cubicBezTo>
                <a:cubicBezTo>
                  <a:pt x="0" y="283"/>
                  <a:pt x="9" y="283"/>
                  <a:pt x="20" y="283"/>
                </a:cubicBezTo>
                <a:lnTo>
                  <a:pt x="263" y="283"/>
                </a:lnTo>
                <a:lnTo>
                  <a:pt x="274" y="155"/>
                </a:lnTo>
                <a:lnTo>
                  <a:pt x="243" y="155"/>
                </a:lnTo>
                <a:cubicBezTo>
                  <a:pt x="238" y="218"/>
                  <a:pt x="229" y="257"/>
                  <a:pt x="144" y="257"/>
                </a:cubicBezTo>
                <a:lnTo>
                  <a:pt x="90" y="257"/>
                </a:lnTo>
                <a:lnTo>
                  <a:pt x="266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96" name="Freeform 256"/>
          <p:cNvSpPr/>
          <p:nvPr/>
        </p:nvSpPr>
        <p:spPr>
          <a:xfrm>
            <a:off x="3337920" y="5860080"/>
            <a:ext cx="27720" cy="69120"/>
          </a:xfrm>
          <a:custGeom>
            <a:avLst/>
            <a:gdLst/>
            <a:ahLst/>
            <a:rect l="0" t="0" r="r" b="b"/>
            <a:pathLst>
              <a:path w="77" h="192">
                <a:moveTo>
                  <a:pt x="76" y="67"/>
                </a:moveTo>
                <a:cubicBezTo>
                  <a:pt x="76" y="25"/>
                  <a:pt x="59" y="0"/>
                  <a:pt x="34" y="0"/>
                </a:cubicBezTo>
                <a:cubicBezTo>
                  <a:pt x="13" y="0"/>
                  <a:pt x="0" y="16"/>
                  <a:pt x="0" y="34"/>
                </a:cubicBezTo>
                <a:cubicBezTo>
                  <a:pt x="0" y="50"/>
                  <a:pt x="13" y="68"/>
                  <a:pt x="34" y="68"/>
                </a:cubicBezTo>
                <a:cubicBezTo>
                  <a:pt x="41" y="68"/>
                  <a:pt x="50" y="65"/>
                  <a:pt x="58" y="59"/>
                </a:cubicBezTo>
                <a:cubicBezTo>
                  <a:pt x="59" y="58"/>
                  <a:pt x="59" y="58"/>
                  <a:pt x="59" y="58"/>
                </a:cubicBezTo>
                <a:cubicBezTo>
                  <a:pt x="61" y="58"/>
                  <a:pt x="61" y="58"/>
                  <a:pt x="61" y="67"/>
                </a:cubicBezTo>
                <a:cubicBezTo>
                  <a:pt x="61" y="115"/>
                  <a:pt x="40" y="153"/>
                  <a:pt x="18" y="175"/>
                </a:cubicBezTo>
                <a:cubicBezTo>
                  <a:pt x="11" y="180"/>
                  <a:pt x="11" y="182"/>
                  <a:pt x="11" y="184"/>
                </a:cubicBezTo>
                <a:cubicBezTo>
                  <a:pt x="11" y="189"/>
                  <a:pt x="14" y="191"/>
                  <a:pt x="16" y="191"/>
                </a:cubicBezTo>
                <a:cubicBezTo>
                  <a:pt x="23" y="191"/>
                  <a:pt x="76" y="142"/>
                  <a:pt x="76" y="6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97" name="Freeform 257"/>
          <p:cNvSpPr/>
          <p:nvPr/>
        </p:nvSpPr>
        <p:spPr>
          <a:xfrm>
            <a:off x="3430440" y="5732640"/>
            <a:ext cx="91800" cy="152640"/>
          </a:xfrm>
          <a:custGeom>
            <a:avLst/>
            <a:gdLst/>
            <a:ahLst/>
            <a:rect l="0" t="0" r="r" b="b"/>
            <a:pathLst>
              <a:path w="255" h="424">
                <a:moveTo>
                  <a:pt x="49" y="374"/>
                </a:moveTo>
                <a:lnTo>
                  <a:pt x="117" y="310"/>
                </a:lnTo>
                <a:cubicBezTo>
                  <a:pt x="216" y="221"/>
                  <a:pt x="254" y="187"/>
                  <a:pt x="254" y="122"/>
                </a:cubicBezTo>
                <a:cubicBezTo>
                  <a:pt x="254" y="50"/>
                  <a:pt x="196" y="0"/>
                  <a:pt x="119" y="0"/>
                </a:cubicBezTo>
                <a:cubicBezTo>
                  <a:pt x="47" y="0"/>
                  <a:pt x="0" y="58"/>
                  <a:pt x="0" y="115"/>
                </a:cubicBezTo>
                <a:cubicBezTo>
                  <a:pt x="0" y="151"/>
                  <a:pt x="32" y="151"/>
                  <a:pt x="34" y="151"/>
                </a:cubicBezTo>
                <a:cubicBezTo>
                  <a:pt x="45" y="151"/>
                  <a:pt x="67" y="142"/>
                  <a:pt x="67" y="117"/>
                </a:cubicBezTo>
                <a:cubicBezTo>
                  <a:pt x="67" y="101"/>
                  <a:pt x="56" y="85"/>
                  <a:pt x="32" y="85"/>
                </a:cubicBezTo>
                <a:cubicBezTo>
                  <a:pt x="29" y="85"/>
                  <a:pt x="27" y="85"/>
                  <a:pt x="25" y="85"/>
                </a:cubicBezTo>
                <a:cubicBezTo>
                  <a:pt x="40" y="43"/>
                  <a:pt x="74" y="20"/>
                  <a:pt x="112" y="20"/>
                </a:cubicBezTo>
                <a:cubicBezTo>
                  <a:pt x="169" y="20"/>
                  <a:pt x="196" y="72"/>
                  <a:pt x="196" y="122"/>
                </a:cubicBezTo>
                <a:cubicBezTo>
                  <a:pt x="196" y="175"/>
                  <a:pt x="164" y="225"/>
                  <a:pt x="130" y="263"/>
                </a:cubicBezTo>
                <a:lnTo>
                  <a:pt x="7" y="400"/>
                </a:lnTo>
                <a:cubicBezTo>
                  <a:pt x="0" y="407"/>
                  <a:pt x="0" y="409"/>
                  <a:pt x="0" y="423"/>
                </a:cubicBezTo>
                <a:lnTo>
                  <a:pt x="236" y="423"/>
                </a:lnTo>
                <a:lnTo>
                  <a:pt x="254" y="313"/>
                </a:lnTo>
                <a:lnTo>
                  <a:pt x="238" y="313"/>
                </a:lnTo>
                <a:cubicBezTo>
                  <a:pt x="236" y="331"/>
                  <a:pt x="230" y="360"/>
                  <a:pt x="225" y="369"/>
                </a:cubicBezTo>
                <a:cubicBezTo>
                  <a:pt x="220" y="374"/>
                  <a:pt x="178" y="374"/>
                  <a:pt x="164" y="374"/>
                </a:cubicBezTo>
                <a:lnTo>
                  <a:pt x="49" y="37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98" name="Freeform 258"/>
          <p:cNvSpPr/>
          <p:nvPr/>
        </p:nvSpPr>
        <p:spPr>
          <a:xfrm>
            <a:off x="3542760" y="5724000"/>
            <a:ext cx="95040" cy="164520"/>
          </a:xfrm>
          <a:custGeom>
            <a:avLst/>
            <a:gdLst/>
            <a:ahLst/>
            <a:rect l="0" t="0" r="r" b="b"/>
            <a:pathLst>
              <a:path w="264" h="457">
                <a:moveTo>
                  <a:pt x="263" y="130"/>
                </a:moveTo>
                <a:cubicBezTo>
                  <a:pt x="263" y="88"/>
                  <a:pt x="252" y="0"/>
                  <a:pt x="187" y="0"/>
                </a:cubicBezTo>
                <a:cubicBezTo>
                  <a:pt x="97" y="0"/>
                  <a:pt x="0" y="180"/>
                  <a:pt x="0" y="324"/>
                </a:cubicBezTo>
                <a:cubicBezTo>
                  <a:pt x="0" y="383"/>
                  <a:pt x="18" y="456"/>
                  <a:pt x="76" y="456"/>
                </a:cubicBezTo>
                <a:cubicBezTo>
                  <a:pt x="166" y="456"/>
                  <a:pt x="263" y="272"/>
                  <a:pt x="263" y="130"/>
                </a:cubicBezTo>
                <a:moveTo>
                  <a:pt x="68" y="218"/>
                </a:moveTo>
                <a:cubicBezTo>
                  <a:pt x="79" y="176"/>
                  <a:pt x="92" y="126"/>
                  <a:pt x="117" y="81"/>
                </a:cubicBezTo>
                <a:cubicBezTo>
                  <a:pt x="133" y="50"/>
                  <a:pt x="157" y="14"/>
                  <a:pt x="185" y="14"/>
                </a:cubicBezTo>
                <a:cubicBezTo>
                  <a:pt x="218" y="14"/>
                  <a:pt x="221" y="54"/>
                  <a:pt x="221" y="90"/>
                </a:cubicBezTo>
                <a:cubicBezTo>
                  <a:pt x="221" y="122"/>
                  <a:pt x="216" y="155"/>
                  <a:pt x="200" y="218"/>
                </a:cubicBezTo>
                <a:lnTo>
                  <a:pt x="68" y="218"/>
                </a:lnTo>
                <a:moveTo>
                  <a:pt x="194" y="238"/>
                </a:moveTo>
                <a:cubicBezTo>
                  <a:pt x="187" y="266"/>
                  <a:pt x="175" y="320"/>
                  <a:pt x="151" y="367"/>
                </a:cubicBezTo>
                <a:cubicBezTo>
                  <a:pt x="128" y="411"/>
                  <a:pt x="104" y="441"/>
                  <a:pt x="76" y="441"/>
                </a:cubicBezTo>
                <a:cubicBezTo>
                  <a:pt x="56" y="441"/>
                  <a:pt x="41" y="423"/>
                  <a:pt x="41" y="364"/>
                </a:cubicBezTo>
                <a:cubicBezTo>
                  <a:pt x="41" y="337"/>
                  <a:pt x="45" y="301"/>
                  <a:pt x="63" y="238"/>
                </a:cubicBezTo>
                <a:lnTo>
                  <a:pt x="194" y="23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1999" name="Freeform 259"/>
          <p:cNvSpPr/>
          <p:nvPr/>
        </p:nvSpPr>
        <p:spPr>
          <a:xfrm>
            <a:off x="3659400" y="571356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317"/>
                </a:moveTo>
                <a:cubicBezTo>
                  <a:pt x="149" y="268"/>
                  <a:pt x="142" y="191"/>
                  <a:pt x="106" y="119"/>
                </a:cubicBezTo>
                <a:cubicBezTo>
                  <a:pt x="68" y="41"/>
                  <a:pt x="13" y="0"/>
                  <a:pt x="7" y="0"/>
                </a:cubicBezTo>
                <a:cubicBezTo>
                  <a:pt x="2" y="0"/>
                  <a:pt x="0" y="2"/>
                  <a:pt x="0" y="7"/>
                </a:cubicBezTo>
                <a:cubicBezTo>
                  <a:pt x="0" y="9"/>
                  <a:pt x="0" y="9"/>
                  <a:pt x="13" y="22"/>
                </a:cubicBezTo>
                <a:cubicBezTo>
                  <a:pt x="76" y="85"/>
                  <a:pt x="112" y="185"/>
                  <a:pt x="112" y="317"/>
                </a:cubicBezTo>
                <a:cubicBezTo>
                  <a:pt x="112" y="427"/>
                  <a:pt x="88" y="538"/>
                  <a:pt x="9" y="618"/>
                </a:cubicBezTo>
                <a:cubicBezTo>
                  <a:pt x="0" y="625"/>
                  <a:pt x="0" y="627"/>
                  <a:pt x="0" y="628"/>
                </a:cubicBezTo>
                <a:cubicBezTo>
                  <a:pt x="0" y="632"/>
                  <a:pt x="2" y="634"/>
                  <a:pt x="7" y="634"/>
                </a:cubicBezTo>
                <a:cubicBezTo>
                  <a:pt x="13" y="634"/>
                  <a:pt x="70" y="591"/>
                  <a:pt x="108" y="511"/>
                </a:cubicBezTo>
                <a:cubicBezTo>
                  <a:pt x="140" y="441"/>
                  <a:pt x="149" y="371"/>
                  <a:pt x="149" y="31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00" name="Freeform 260"/>
          <p:cNvSpPr/>
          <p:nvPr/>
        </p:nvSpPr>
        <p:spPr>
          <a:xfrm>
            <a:off x="3829680" y="5554080"/>
            <a:ext cx="60480" cy="547560"/>
          </a:xfrm>
          <a:custGeom>
            <a:avLst/>
            <a:gdLst/>
            <a:ahLst/>
            <a:rect l="0" t="0" r="r" b="b"/>
            <a:pathLst>
              <a:path w="168" h="1521">
                <a:moveTo>
                  <a:pt x="0" y="1520"/>
                </a:moveTo>
                <a:lnTo>
                  <a:pt x="167" y="1520"/>
                </a:lnTo>
                <a:lnTo>
                  <a:pt x="167" y="1485"/>
                </a:lnTo>
                <a:lnTo>
                  <a:pt x="36" y="1485"/>
                </a:lnTo>
                <a:lnTo>
                  <a:pt x="36" y="34"/>
                </a:lnTo>
                <a:lnTo>
                  <a:pt x="167" y="34"/>
                </a:lnTo>
                <a:lnTo>
                  <a:pt x="167" y="0"/>
                </a:lnTo>
                <a:lnTo>
                  <a:pt x="0" y="0"/>
                </a:lnTo>
                <a:lnTo>
                  <a:pt x="0" y="152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01" name="Freeform 261"/>
          <p:cNvSpPr/>
          <p:nvPr/>
        </p:nvSpPr>
        <p:spPr>
          <a:xfrm>
            <a:off x="3918600" y="557424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23"/>
                </a:moveTo>
                <a:cubicBezTo>
                  <a:pt x="142" y="18"/>
                  <a:pt x="142" y="16"/>
                  <a:pt x="142" y="13"/>
                </a:cubicBezTo>
                <a:cubicBezTo>
                  <a:pt x="142" y="5"/>
                  <a:pt x="137" y="0"/>
                  <a:pt x="130" y="0"/>
                </a:cubicBezTo>
                <a:cubicBezTo>
                  <a:pt x="124" y="0"/>
                  <a:pt x="121" y="4"/>
                  <a:pt x="115" y="14"/>
                </a:cubicBezTo>
                <a:lnTo>
                  <a:pt x="4" y="306"/>
                </a:lnTo>
                <a:cubicBezTo>
                  <a:pt x="2" y="310"/>
                  <a:pt x="0" y="313"/>
                  <a:pt x="0" y="317"/>
                </a:cubicBezTo>
                <a:cubicBezTo>
                  <a:pt x="0" y="319"/>
                  <a:pt x="0" y="320"/>
                  <a:pt x="4" y="328"/>
                </a:cubicBezTo>
                <a:lnTo>
                  <a:pt x="115" y="619"/>
                </a:lnTo>
                <a:cubicBezTo>
                  <a:pt x="117" y="627"/>
                  <a:pt x="121" y="634"/>
                  <a:pt x="130" y="634"/>
                </a:cubicBezTo>
                <a:cubicBezTo>
                  <a:pt x="137" y="634"/>
                  <a:pt x="142" y="628"/>
                  <a:pt x="142" y="621"/>
                </a:cubicBezTo>
                <a:cubicBezTo>
                  <a:pt x="142" y="619"/>
                  <a:pt x="142" y="619"/>
                  <a:pt x="140" y="612"/>
                </a:cubicBezTo>
                <a:lnTo>
                  <a:pt x="27" y="317"/>
                </a:lnTo>
                <a:lnTo>
                  <a:pt x="140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02" name="Freeform 262"/>
          <p:cNvSpPr/>
          <p:nvPr/>
        </p:nvSpPr>
        <p:spPr>
          <a:xfrm>
            <a:off x="3994920" y="558972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03" name="Freeform 263"/>
          <p:cNvSpPr/>
          <p:nvPr/>
        </p:nvSpPr>
        <p:spPr>
          <a:xfrm>
            <a:off x="4186080" y="557424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04" name="Freeform 264"/>
          <p:cNvSpPr/>
          <p:nvPr/>
        </p:nvSpPr>
        <p:spPr>
          <a:xfrm>
            <a:off x="4300920" y="5529600"/>
            <a:ext cx="61920" cy="36000"/>
          </a:xfrm>
          <a:custGeom>
            <a:avLst/>
            <a:gdLst/>
            <a:ahLst/>
            <a:rect l="0" t="0" r="r" b="b"/>
            <a:pathLst>
              <a:path w="172" h="100">
                <a:moveTo>
                  <a:pt x="86" y="0"/>
                </a:moveTo>
                <a:lnTo>
                  <a:pt x="0" y="88"/>
                </a:lnTo>
                <a:lnTo>
                  <a:pt x="11" y="99"/>
                </a:lnTo>
                <a:lnTo>
                  <a:pt x="86" y="34"/>
                </a:lnTo>
                <a:lnTo>
                  <a:pt x="158" y="99"/>
                </a:lnTo>
                <a:lnTo>
                  <a:pt x="171" y="88"/>
                </a:lnTo>
                <a:lnTo>
                  <a:pt x="86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05" name="Freeform 265"/>
          <p:cNvSpPr/>
          <p:nvPr/>
        </p:nvSpPr>
        <p:spPr>
          <a:xfrm>
            <a:off x="4233240" y="5584680"/>
            <a:ext cx="158400" cy="167040"/>
          </a:xfrm>
          <a:custGeom>
            <a:avLst/>
            <a:gdLst/>
            <a:ahLst/>
            <a:rect l="0" t="0" r="r" b="b"/>
            <a:pathLst>
              <a:path w="440" h="464">
                <a:moveTo>
                  <a:pt x="439" y="171"/>
                </a:moveTo>
                <a:cubicBezTo>
                  <a:pt x="439" y="68"/>
                  <a:pt x="371" y="0"/>
                  <a:pt x="277" y="0"/>
                </a:cubicBezTo>
                <a:cubicBezTo>
                  <a:pt x="140" y="0"/>
                  <a:pt x="0" y="144"/>
                  <a:pt x="0" y="292"/>
                </a:cubicBezTo>
                <a:cubicBezTo>
                  <a:pt x="0" y="398"/>
                  <a:pt x="72" y="463"/>
                  <a:pt x="162" y="463"/>
                </a:cubicBezTo>
                <a:cubicBezTo>
                  <a:pt x="297" y="463"/>
                  <a:pt x="439" y="322"/>
                  <a:pt x="439" y="171"/>
                </a:cubicBezTo>
                <a:moveTo>
                  <a:pt x="166" y="445"/>
                </a:moveTo>
                <a:cubicBezTo>
                  <a:pt x="104" y="445"/>
                  <a:pt x="59" y="394"/>
                  <a:pt x="59" y="310"/>
                </a:cubicBezTo>
                <a:cubicBezTo>
                  <a:pt x="59" y="283"/>
                  <a:pt x="68" y="189"/>
                  <a:pt x="117" y="115"/>
                </a:cubicBezTo>
                <a:cubicBezTo>
                  <a:pt x="160" y="49"/>
                  <a:pt x="223" y="16"/>
                  <a:pt x="274" y="16"/>
                </a:cubicBezTo>
                <a:cubicBezTo>
                  <a:pt x="326" y="16"/>
                  <a:pt x="382" y="52"/>
                  <a:pt x="382" y="146"/>
                </a:cubicBezTo>
                <a:cubicBezTo>
                  <a:pt x="382" y="193"/>
                  <a:pt x="365" y="292"/>
                  <a:pt x="302" y="369"/>
                </a:cubicBezTo>
                <a:cubicBezTo>
                  <a:pt x="272" y="409"/>
                  <a:pt x="220" y="445"/>
                  <a:pt x="166" y="44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06" name="Freeform 266"/>
          <p:cNvSpPr/>
          <p:nvPr/>
        </p:nvSpPr>
        <p:spPr>
          <a:xfrm>
            <a:off x="4429080" y="557424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07" name="Freeform 267"/>
          <p:cNvSpPr/>
          <p:nvPr/>
        </p:nvSpPr>
        <p:spPr>
          <a:xfrm>
            <a:off x="4478400" y="558972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08" name="Freeform 268"/>
          <p:cNvSpPr/>
          <p:nvPr/>
        </p:nvSpPr>
        <p:spPr>
          <a:xfrm>
            <a:off x="4655160" y="557424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328"/>
                </a:moveTo>
                <a:cubicBezTo>
                  <a:pt x="142" y="320"/>
                  <a:pt x="142" y="319"/>
                  <a:pt x="142" y="317"/>
                </a:cubicBezTo>
                <a:cubicBezTo>
                  <a:pt x="142" y="315"/>
                  <a:pt x="142" y="313"/>
                  <a:pt x="140" y="306"/>
                </a:cubicBezTo>
                <a:lnTo>
                  <a:pt x="27" y="14"/>
                </a:lnTo>
                <a:cubicBezTo>
                  <a:pt x="23" y="4"/>
                  <a:pt x="20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14"/>
                  <a:pt x="0" y="16"/>
                  <a:pt x="4" y="23"/>
                </a:cubicBezTo>
                <a:lnTo>
                  <a:pt x="117" y="317"/>
                </a:lnTo>
                <a:lnTo>
                  <a:pt x="4" y="610"/>
                </a:lnTo>
                <a:cubicBezTo>
                  <a:pt x="0" y="618"/>
                  <a:pt x="0" y="619"/>
                  <a:pt x="0" y="621"/>
                </a:cubicBezTo>
                <a:cubicBezTo>
                  <a:pt x="0" y="628"/>
                  <a:pt x="5" y="634"/>
                  <a:pt x="13" y="634"/>
                </a:cubicBezTo>
                <a:cubicBezTo>
                  <a:pt x="22" y="634"/>
                  <a:pt x="23" y="628"/>
                  <a:pt x="27" y="621"/>
                </a:cubicBezTo>
                <a:lnTo>
                  <a:pt x="140" y="3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09" name="Freeform 269"/>
          <p:cNvSpPr/>
          <p:nvPr/>
        </p:nvSpPr>
        <p:spPr>
          <a:xfrm>
            <a:off x="4983840" y="557424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23"/>
                </a:moveTo>
                <a:cubicBezTo>
                  <a:pt x="142" y="18"/>
                  <a:pt x="142" y="16"/>
                  <a:pt x="142" y="13"/>
                </a:cubicBezTo>
                <a:cubicBezTo>
                  <a:pt x="142" y="5"/>
                  <a:pt x="137" y="0"/>
                  <a:pt x="130" y="0"/>
                </a:cubicBezTo>
                <a:cubicBezTo>
                  <a:pt x="124" y="0"/>
                  <a:pt x="121" y="4"/>
                  <a:pt x="115" y="14"/>
                </a:cubicBezTo>
                <a:lnTo>
                  <a:pt x="4" y="306"/>
                </a:lnTo>
                <a:cubicBezTo>
                  <a:pt x="2" y="310"/>
                  <a:pt x="0" y="313"/>
                  <a:pt x="0" y="317"/>
                </a:cubicBezTo>
                <a:cubicBezTo>
                  <a:pt x="0" y="319"/>
                  <a:pt x="0" y="320"/>
                  <a:pt x="4" y="328"/>
                </a:cubicBezTo>
                <a:lnTo>
                  <a:pt x="115" y="619"/>
                </a:lnTo>
                <a:cubicBezTo>
                  <a:pt x="117" y="627"/>
                  <a:pt x="121" y="634"/>
                  <a:pt x="130" y="634"/>
                </a:cubicBezTo>
                <a:cubicBezTo>
                  <a:pt x="137" y="634"/>
                  <a:pt x="142" y="628"/>
                  <a:pt x="142" y="621"/>
                </a:cubicBezTo>
                <a:cubicBezTo>
                  <a:pt x="142" y="619"/>
                  <a:pt x="142" y="619"/>
                  <a:pt x="140" y="612"/>
                </a:cubicBezTo>
                <a:lnTo>
                  <a:pt x="27" y="317"/>
                </a:lnTo>
                <a:lnTo>
                  <a:pt x="140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10" name="Freeform 270"/>
          <p:cNvSpPr/>
          <p:nvPr/>
        </p:nvSpPr>
        <p:spPr>
          <a:xfrm>
            <a:off x="5060160" y="558972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11" name="Freeform 271"/>
          <p:cNvSpPr/>
          <p:nvPr/>
        </p:nvSpPr>
        <p:spPr>
          <a:xfrm>
            <a:off x="5252040" y="557424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12" name="Freeform 272"/>
          <p:cNvSpPr/>
          <p:nvPr/>
        </p:nvSpPr>
        <p:spPr>
          <a:xfrm>
            <a:off x="5366160" y="5529600"/>
            <a:ext cx="61920" cy="36000"/>
          </a:xfrm>
          <a:custGeom>
            <a:avLst/>
            <a:gdLst/>
            <a:ahLst/>
            <a:rect l="0" t="0" r="r" b="b"/>
            <a:pathLst>
              <a:path w="172" h="100">
                <a:moveTo>
                  <a:pt x="86" y="0"/>
                </a:moveTo>
                <a:lnTo>
                  <a:pt x="0" y="88"/>
                </a:lnTo>
                <a:lnTo>
                  <a:pt x="11" y="99"/>
                </a:lnTo>
                <a:lnTo>
                  <a:pt x="86" y="34"/>
                </a:lnTo>
                <a:lnTo>
                  <a:pt x="158" y="99"/>
                </a:lnTo>
                <a:lnTo>
                  <a:pt x="171" y="88"/>
                </a:lnTo>
                <a:lnTo>
                  <a:pt x="86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13" name="Freeform 273"/>
          <p:cNvSpPr/>
          <p:nvPr/>
        </p:nvSpPr>
        <p:spPr>
          <a:xfrm>
            <a:off x="5299200" y="5584680"/>
            <a:ext cx="158400" cy="167040"/>
          </a:xfrm>
          <a:custGeom>
            <a:avLst/>
            <a:gdLst/>
            <a:ahLst/>
            <a:rect l="0" t="0" r="r" b="b"/>
            <a:pathLst>
              <a:path w="440" h="464">
                <a:moveTo>
                  <a:pt x="439" y="171"/>
                </a:moveTo>
                <a:cubicBezTo>
                  <a:pt x="439" y="68"/>
                  <a:pt x="371" y="0"/>
                  <a:pt x="277" y="0"/>
                </a:cubicBezTo>
                <a:cubicBezTo>
                  <a:pt x="140" y="0"/>
                  <a:pt x="0" y="144"/>
                  <a:pt x="0" y="292"/>
                </a:cubicBezTo>
                <a:cubicBezTo>
                  <a:pt x="0" y="398"/>
                  <a:pt x="72" y="463"/>
                  <a:pt x="162" y="463"/>
                </a:cubicBezTo>
                <a:cubicBezTo>
                  <a:pt x="297" y="463"/>
                  <a:pt x="439" y="322"/>
                  <a:pt x="439" y="171"/>
                </a:cubicBezTo>
                <a:moveTo>
                  <a:pt x="166" y="445"/>
                </a:moveTo>
                <a:cubicBezTo>
                  <a:pt x="104" y="445"/>
                  <a:pt x="59" y="394"/>
                  <a:pt x="59" y="310"/>
                </a:cubicBezTo>
                <a:cubicBezTo>
                  <a:pt x="59" y="283"/>
                  <a:pt x="68" y="189"/>
                  <a:pt x="117" y="115"/>
                </a:cubicBezTo>
                <a:cubicBezTo>
                  <a:pt x="160" y="49"/>
                  <a:pt x="223" y="16"/>
                  <a:pt x="274" y="16"/>
                </a:cubicBezTo>
                <a:cubicBezTo>
                  <a:pt x="326" y="16"/>
                  <a:pt x="382" y="52"/>
                  <a:pt x="382" y="146"/>
                </a:cubicBezTo>
                <a:cubicBezTo>
                  <a:pt x="382" y="193"/>
                  <a:pt x="365" y="292"/>
                  <a:pt x="302" y="369"/>
                </a:cubicBezTo>
                <a:cubicBezTo>
                  <a:pt x="272" y="409"/>
                  <a:pt x="220" y="445"/>
                  <a:pt x="166" y="44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14" name="Freeform 274"/>
          <p:cNvSpPr/>
          <p:nvPr/>
        </p:nvSpPr>
        <p:spPr>
          <a:xfrm>
            <a:off x="5495040" y="557424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15" name="Freeform 275"/>
          <p:cNvSpPr/>
          <p:nvPr/>
        </p:nvSpPr>
        <p:spPr>
          <a:xfrm>
            <a:off x="5531400" y="5553720"/>
            <a:ext cx="177840" cy="10080"/>
          </a:xfrm>
          <a:custGeom>
            <a:avLst/>
            <a:gdLst/>
            <a:ahLst/>
            <a:rect l="0" t="0" r="r" b="b"/>
            <a:pathLst>
              <a:path w="494" h="28">
                <a:moveTo>
                  <a:pt x="247" y="27"/>
                </a:moveTo>
                <a:lnTo>
                  <a:pt x="0" y="27"/>
                </a:lnTo>
                <a:lnTo>
                  <a:pt x="0" y="0"/>
                </a:lnTo>
                <a:lnTo>
                  <a:pt x="493" y="0"/>
                </a:lnTo>
                <a:lnTo>
                  <a:pt x="493" y="27"/>
                </a:lnTo>
                <a:lnTo>
                  <a:pt x="247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16" name="Freeform 276"/>
          <p:cNvSpPr/>
          <p:nvPr/>
        </p:nvSpPr>
        <p:spPr>
          <a:xfrm>
            <a:off x="5544360" y="558972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17" name="Freeform 277"/>
          <p:cNvSpPr/>
          <p:nvPr/>
        </p:nvSpPr>
        <p:spPr>
          <a:xfrm>
            <a:off x="5721120" y="557424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328"/>
                </a:moveTo>
                <a:cubicBezTo>
                  <a:pt x="142" y="320"/>
                  <a:pt x="142" y="319"/>
                  <a:pt x="142" y="317"/>
                </a:cubicBezTo>
                <a:cubicBezTo>
                  <a:pt x="142" y="315"/>
                  <a:pt x="142" y="313"/>
                  <a:pt x="140" y="306"/>
                </a:cubicBezTo>
                <a:lnTo>
                  <a:pt x="27" y="14"/>
                </a:lnTo>
                <a:cubicBezTo>
                  <a:pt x="23" y="4"/>
                  <a:pt x="20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14"/>
                  <a:pt x="0" y="16"/>
                  <a:pt x="4" y="23"/>
                </a:cubicBezTo>
                <a:lnTo>
                  <a:pt x="117" y="317"/>
                </a:lnTo>
                <a:lnTo>
                  <a:pt x="4" y="610"/>
                </a:lnTo>
                <a:cubicBezTo>
                  <a:pt x="0" y="618"/>
                  <a:pt x="0" y="619"/>
                  <a:pt x="0" y="621"/>
                </a:cubicBezTo>
                <a:cubicBezTo>
                  <a:pt x="0" y="628"/>
                  <a:pt x="5" y="634"/>
                  <a:pt x="13" y="634"/>
                </a:cubicBezTo>
                <a:cubicBezTo>
                  <a:pt x="22" y="634"/>
                  <a:pt x="23" y="628"/>
                  <a:pt x="27" y="621"/>
                </a:cubicBezTo>
                <a:lnTo>
                  <a:pt x="140" y="3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18" name="Freeform 278"/>
          <p:cNvSpPr/>
          <p:nvPr/>
        </p:nvSpPr>
        <p:spPr>
          <a:xfrm>
            <a:off x="3918600" y="587232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23"/>
                </a:moveTo>
                <a:cubicBezTo>
                  <a:pt x="142" y="18"/>
                  <a:pt x="142" y="16"/>
                  <a:pt x="142" y="13"/>
                </a:cubicBezTo>
                <a:cubicBezTo>
                  <a:pt x="142" y="5"/>
                  <a:pt x="137" y="0"/>
                  <a:pt x="130" y="0"/>
                </a:cubicBezTo>
                <a:cubicBezTo>
                  <a:pt x="124" y="0"/>
                  <a:pt x="121" y="4"/>
                  <a:pt x="115" y="14"/>
                </a:cubicBezTo>
                <a:lnTo>
                  <a:pt x="4" y="306"/>
                </a:lnTo>
                <a:cubicBezTo>
                  <a:pt x="2" y="310"/>
                  <a:pt x="0" y="313"/>
                  <a:pt x="0" y="317"/>
                </a:cubicBezTo>
                <a:cubicBezTo>
                  <a:pt x="0" y="319"/>
                  <a:pt x="0" y="320"/>
                  <a:pt x="4" y="328"/>
                </a:cubicBezTo>
                <a:lnTo>
                  <a:pt x="115" y="619"/>
                </a:lnTo>
                <a:cubicBezTo>
                  <a:pt x="117" y="627"/>
                  <a:pt x="121" y="634"/>
                  <a:pt x="130" y="634"/>
                </a:cubicBezTo>
                <a:cubicBezTo>
                  <a:pt x="137" y="634"/>
                  <a:pt x="142" y="628"/>
                  <a:pt x="142" y="621"/>
                </a:cubicBezTo>
                <a:cubicBezTo>
                  <a:pt x="142" y="619"/>
                  <a:pt x="142" y="619"/>
                  <a:pt x="140" y="612"/>
                </a:cubicBezTo>
                <a:lnTo>
                  <a:pt x="27" y="317"/>
                </a:lnTo>
                <a:lnTo>
                  <a:pt x="140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19" name="Freeform 279"/>
          <p:cNvSpPr/>
          <p:nvPr/>
        </p:nvSpPr>
        <p:spPr>
          <a:xfrm>
            <a:off x="3981960" y="5851080"/>
            <a:ext cx="177840" cy="10080"/>
          </a:xfrm>
          <a:custGeom>
            <a:avLst/>
            <a:gdLst/>
            <a:ahLst/>
            <a:rect l="0" t="0" r="r" b="b"/>
            <a:pathLst>
              <a:path w="494" h="28">
                <a:moveTo>
                  <a:pt x="247" y="27"/>
                </a:moveTo>
                <a:lnTo>
                  <a:pt x="0" y="27"/>
                </a:lnTo>
                <a:lnTo>
                  <a:pt x="0" y="0"/>
                </a:lnTo>
                <a:lnTo>
                  <a:pt x="493" y="0"/>
                </a:lnTo>
                <a:lnTo>
                  <a:pt x="493" y="27"/>
                </a:lnTo>
                <a:lnTo>
                  <a:pt x="247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20" name="Freeform 280"/>
          <p:cNvSpPr/>
          <p:nvPr/>
        </p:nvSpPr>
        <p:spPr>
          <a:xfrm>
            <a:off x="3994920" y="588744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21" name="Freeform 281"/>
          <p:cNvSpPr/>
          <p:nvPr/>
        </p:nvSpPr>
        <p:spPr>
          <a:xfrm>
            <a:off x="4186080" y="587232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22" name="Freeform 282"/>
          <p:cNvSpPr/>
          <p:nvPr/>
        </p:nvSpPr>
        <p:spPr>
          <a:xfrm>
            <a:off x="4300920" y="5827680"/>
            <a:ext cx="61920" cy="36000"/>
          </a:xfrm>
          <a:custGeom>
            <a:avLst/>
            <a:gdLst/>
            <a:ahLst/>
            <a:rect l="0" t="0" r="r" b="b"/>
            <a:pathLst>
              <a:path w="172" h="100">
                <a:moveTo>
                  <a:pt x="86" y="0"/>
                </a:moveTo>
                <a:lnTo>
                  <a:pt x="0" y="88"/>
                </a:lnTo>
                <a:lnTo>
                  <a:pt x="11" y="99"/>
                </a:lnTo>
                <a:lnTo>
                  <a:pt x="86" y="34"/>
                </a:lnTo>
                <a:lnTo>
                  <a:pt x="158" y="99"/>
                </a:lnTo>
                <a:lnTo>
                  <a:pt x="171" y="88"/>
                </a:lnTo>
                <a:lnTo>
                  <a:pt x="86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23" name="Freeform 283"/>
          <p:cNvSpPr/>
          <p:nvPr/>
        </p:nvSpPr>
        <p:spPr>
          <a:xfrm>
            <a:off x="4233240" y="5882760"/>
            <a:ext cx="158400" cy="167040"/>
          </a:xfrm>
          <a:custGeom>
            <a:avLst/>
            <a:gdLst/>
            <a:ahLst/>
            <a:rect l="0" t="0" r="r" b="b"/>
            <a:pathLst>
              <a:path w="440" h="464">
                <a:moveTo>
                  <a:pt x="439" y="171"/>
                </a:moveTo>
                <a:cubicBezTo>
                  <a:pt x="439" y="68"/>
                  <a:pt x="371" y="0"/>
                  <a:pt x="277" y="0"/>
                </a:cubicBezTo>
                <a:cubicBezTo>
                  <a:pt x="140" y="0"/>
                  <a:pt x="0" y="144"/>
                  <a:pt x="0" y="292"/>
                </a:cubicBezTo>
                <a:cubicBezTo>
                  <a:pt x="0" y="398"/>
                  <a:pt x="72" y="463"/>
                  <a:pt x="162" y="463"/>
                </a:cubicBezTo>
                <a:cubicBezTo>
                  <a:pt x="297" y="463"/>
                  <a:pt x="439" y="322"/>
                  <a:pt x="439" y="171"/>
                </a:cubicBezTo>
                <a:moveTo>
                  <a:pt x="166" y="445"/>
                </a:moveTo>
                <a:cubicBezTo>
                  <a:pt x="104" y="445"/>
                  <a:pt x="59" y="394"/>
                  <a:pt x="59" y="310"/>
                </a:cubicBezTo>
                <a:cubicBezTo>
                  <a:pt x="59" y="283"/>
                  <a:pt x="68" y="189"/>
                  <a:pt x="117" y="115"/>
                </a:cubicBezTo>
                <a:cubicBezTo>
                  <a:pt x="160" y="49"/>
                  <a:pt x="223" y="16"/>
                  <a:pt x="274" y="16"/>
                </a:cubicBezTo>
                <a:cubicBezTo>
                  <a:pt x="326" y="16"/>
                  <a:pt x="382" y="52"/>
                  <a:pt x="382" y="146"/>
                </a:cubicBezTo>
                <a:cubicBezTo>
                  <a:pt x="382" y="193"/>
                  <a:pt x="365" y="292"/>
                  <a:pt x="302" y="369"/>
                </a:cubicBezTo>
                <a:cubicBezTo>
                  <a:pt x="272" y="409"/>
                  <a:pt x="220" y="445"/>
                  <a:pt x="166" y="44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24" name="Freeform 284"/>
          <p:cNvSpPr/>
          <p:nvPr/>
        </p:nvSpPr>
        <p:spPr>
          <a:xfrm>
            <a:off x="4429080" y="587232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25" name="Freeform 285"/>
          <p:cNvSpPr/>
          <p:nvPr/>
        </p:nvSpPr>
        <p:spPr>
          <a:xfrm>
            <a:off x="4478400" y="588744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26" name="Freeform 286"/>
          <p:cNvSpPr/>
          <p:nvPr/>
        </p:nvSpPr>
        <p:spPr>
          <a:xfrm>
            <a:off x="4655160" y="587232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328"/>
                </a:moveTo>
                <a:cubicBezTo>
                  <a:pt x="142" y="320"/>
                  <a:pt x="142" y="319"/>
                  <a:pt x="142" y="317"/>
                </a:cubicBezTo>
                <a:cubicBezTo>
                  <a:pt x="142" y="315"/>
                  <a:pt x="142" y="313"/>
                  <a:pt x="140" y="306"/>
                </a:cubicBezTo>
                <a:lnTo>
                  <a:pt x="27" y="14"/>
                </a:lnTo>
                <a:cubicBezTo>
                  <a:pt x="23" y="4"/>
                  <a:pt x="20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14"/>
                  <a:pt x="0" y="16"/>
                  <a:pt x="4" y="23"/>
                </a:cubicBezTo>
                <a:lnTo>
                  <a:pt x="117" y="317"/>
                </a:lnTo>
                <a:lnTo>
                  <a:pt x="4" y="610"/>
                </a:lnTo>
                <a:cubicBezTo>
                  <a:pt x="0" y="618"/>
                  <a:pt x="0" y="619"/>
                  <a:pt x="0" y="621"/>
                </a:cubicBezTo>
                <a:cubicBezTo>
                  <a:pt x="0" y="628"/>
                  <a:pt x="5" y="634"/>
                  <a:pt x="13" y="634"/>
                </a:cubicBezTo>
                <a:cubicBezTo>
                  <a:pt x="22" y="634"/>
                  <a:pt x="23" y="628"/>
                  <a:pt x="27" y="621"/>
                </a:cubicBezTo>
                <a:lnTo>
                  <a:pt x="140" y="3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27" name="Freeform 287"/>
          <p:cNvSpPr/>
          <p:nvPr/>
        </p:nvSpPr>
        <p:spPr>
          <a:xfrm>
            <a:off x="4983840" y="587232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23"/>
                </a:moveTo>
                <a:cubicBezTo>
                  <a:pt x="142" y="18"/>
                  <a:pt x="142" y="16"/>
                  <a:pt x="142" y="13"/>
                </a:cubicBezTo>
                <a:cubicBezTo>
                  <a:pt x="142" y="5"/>
                  <a:pt x="137" y="0"/>
                  <a:pt x="130" y="0"/>
                </a:cubicBezTo>
                <a:cubicBezTo>
                  <a:pt x="124" y="0"/>
                  <a:pt x="121" y="4"/>
                  <a:pt x="115" y="14"/>
                </a:cubicBezTo>
                <a:lnTo>
                  <a:pt x="4" y="306"/>
                </a:lnTo>
                <a:cubicBezTo>
                  <a:pt x="2" y="310"/>
                  <a:pt x="0" y="313"/>
                  <a:pt x="0" y="317"/>
                </a:cubicBezTo>
                <a:cubicBezTo>
                  <a:pt x="0" y="319"/>
                  <a:pt x="0" y="320"/>
                  <a:pt x="4" y="328"/>
                </a:cubicBezTo>
                <a:lnTo>
                  <a:pt x="115" y="619"/>
                </a:lnTo>
                <a:cubicBezTo>
                  <a:pt x="117" y="627"/>
                  <a:pt x="121" y="634"/>
                  <a:pt x="130" y="634"/>
                </a:cubicBezTo>
                <a:cubicBezTo>
                  <a:pt x="137" y="634"/>
                  <a:pt x="142" y="628"/>
                  <a:pt x="142" y="621"/>
                </a:cubicBezTo>
                <a:cubicBezTo>
                  <a:pt x="142" y="619"/>
                  <a:pt x="142" y="619"/>
                  <a:pt x="140" y="612"/>
                </a:cubicBezTo>
                <a:lnTo>
                  <a:pt x="27" y="317"/>
                </a:lnTo>
                <a:lnTo>
                  <a:pt x="140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28" name="Freeform 288"/>
          <p:cNvSpPr/>
          <p:nvPr/>
        </p:nvSpPr>
        <p:spPr>
          <a:xfrm>
            <a:off x="5047200" y="5851080"/>
            <a:ext cx="177840" cy="10080"/>
          </a:xfrm>
          <a:custGeom>
            <a:avLst/>
            <a:gdLst/>
            <a:ahLst/>
            <a:rect l="0" t="0" r="r" b="b"/>
            <a:pathLst>
              <a:path w="494" h="28">
                <a:moveTo>
                  <a:pt x="247" y="27"/>
                </a:moveTo>
                <a:lnTo>
                  <a:pt x="0" y="27"/>
                </a:lnTo>
                <a:lnTo>
                  <a:pt x="0" y="0"/>
                </a:lnTo>
                <a:lnTo>
                  <a:pt x="493" y="0"/>
                </a:lnTo>
                <a:lnTo>
                  <a:pt x="493" y="27"/>
                </a:lnTo>
                <a:lnTo>
                  <a:pt x="247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29" name="Freeform 289"/>
          <p:cNvSpPr/>
          <p:nvPr/>
        </p:nvSpPr>
        <p:spPr>
          <a:xfrm>
            <a:off x="5060160" y="588744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30" name="Freeform 290"/>
          <p:cNvSpPr/>
          <p:nvPr/>
        </p:nvSpPr>
        <p:spPr>
          <a:xfrm>
            <a:off x="5252040" y="587232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31" name="Freeform 291"/>
          <p:cNvSpPr/>
          <p:nvPr/>
        </p:nvSpPr>
        <p:spPr>
          <a:xfrm>
            <a:off x="5366160" y="5827680"/>
            <a:ext cx="61920" cy="36000"/>
          </a:xfrm>
          <a:custGeom>
            <a:avLst/>
            <a:gdLst/>
            <a:ahLst/>
            <a:rect l="0" t="0" r="r" b="b"/>
            <a:pathLst>
              <a:path w="172" h="100">
                <a:moveTo>
                  <a:pt x="86" y="0"/>
                </a:moveTo>
                <a:lnTo>
                  <a:pt x="0" y="88"/>
                </a:lnTo>
                <a:lnTo>
                  <a:pt x="11" y="99"/>
                </a:lnTo>
                <a:lnTo>
                  <a:pt x="86" y="34"/>
                </a:lnTo>
                <a:lnTo>
                  <a:pt x="158" y="99"/>
                </a:lnTo>
                <a:lnTo>
                  <a:pt x="171" y="88"/>
                </a:lnTo>
                <a:lnTo>
                  <a:pt x="86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32" name="Freeform 292"/>
          <p:cNvSpPr/>
          <p:nvPr/>
        </p:nvSpPr>
        <p:spPr>
          <a:xfrm>
            <a:off x="5299200" y="5882760"/>
            <a:ext cx="158400" cy="167040"/>
          </a:xfrm>
          <a:custGeom>
            <a:avLst/>
            <a:gdLst/>
            <a:ahLst/>
            <a:rect l="0" t="0" r="r" b="b"/>
            <a:pathLst>
              <a:path w="440" h="464">
                <a:moveTo>
                  <a:pt x="439" y="171"/>
                </a:moveTo>
                <a:cubicBezTo>
                  <a:pt x="439" y="68"/>
                  <a:pt x="371" y="0"/>
                  <a:pt x="277" y="0"/>
                </a:cubicBezTo>
                <a:cubicBezTo>
                  <a:pt x="140" y="0"/>
                  <a:pt x="0" y="144"/>
                  <a:pt x="0" y="292"/>
                </a:cubicBezTo>
                <a:cubicBezTo>
                  <a:pt x="0" y="398"/>
                  <a:pt x="72" y="463"/>
                  <a:pt x="162" y="463"/>
                </a:cubicBezTo>
                <a:cubicBezTo>
                  <a:pt x="297" y="463"/>
                  <a:pt x="439" y="322"/>
                  <a:pt x="439" y="171"/>
                </a:cubicBezTo>
                <a:moveTo>
                  <a:pt x="166" y="445"/>
                </a:moveTo>
                <a:cubicBezTo>
                  <a:pt x="104" y="445"/>
                  <a:pt x="59" y="394"/>
                  <a:pt x="59" y="310"/>
                </a:cubicBezTo>
                <a:cubicBezTo>
                  <a:pt x="59" y="283"/>
                  <a:pt x="68" y="189"/>
                  <a:pt x="117" y="115"/>
                </a:cubicBezTo>
                <a:cubicBezTo>
                  <a:pt x="160" y="49"/>
                  <a:pt x="223" y="16"/>
                  <a:pt x="274" y="16"/>
                </a:cubicBezTo>
                <a:cubicBezTo>
                  <a:pt x="326" y="16"/>
                  <a:pt x="382" y="52"/>
                  <a:pt x="382" y="146"/>
                </a:cubicBezTo>
                <a:cubicBezTo>
                  <a:pt x="382" y="193"/>
                  <a:pt x="365" y="292"/>
                  <a:pt x="302" y="369"/>
                </a:cubicBezTo>
                <a:cubicBezTo>
                  <a:pt x="272" y="409"/>
                  <a:pt x="220" y="445"/>
                  <a:pt x="166" y="44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33" name="Freeform 293"/>
          <p:cNvSpPr/>
          <p:nvPr/>
        </p:nvSpPr>
        <p:spPr>
          <a:xfrm>
            <a:off x="5495040" y="587232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34" name="Freeform 294"/>
          <p:cNvSpPr/>
          <p:nvPr/>
        </p:nvSpPr>
        <p:spPr>
          <a:xfrm>
            <a:off x="5531400" y="5851080"/>
            <a:ext cx="177840" cy="10080"/>
          </a:xfrm>
          <a:custGeom>
            <a:avLst/>
            <a:gdLst/>
            <a:ahLst/>
            <a:rect l="0" t="0" r="r" b="b"/>
            <a:pathLst>
              <a:path w="494" h="28">
                <a:moveTo>
                  <a:pt x="247" y="27"/>
                </a:moveTo>
                <a:lnTo>
                  <a:pt x="0" y="27"/>
                </a:lnTo>
                <a:lnTo>
                  <a:pt x="0" y="0"/>
                </a:lnTo>
                <a:lnTo>
                  <a:pt x="493" y="0"/>
                </a:lnTo>
                <a:lnTo>
                  <a:pt x="493" y="27"/>
                </a:lnTo>
                <a:lnTo>
                  <a:pt x="247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35" name="Freeform 295"/>
          <p:cNvSpPr/>
          <p:nvPr/>
        </p:nvSpPr>
        <p:spPr>
          <a:xfrm>
            <a:off x="5544360" y="588744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36" name="Freeform 296"/>
          <p:cNvSpPr/>
          <p:nvPr/>
        </p:nvSpPr>
        <p:spPr>
          <a:xfrm>
            <a:off x="5721120" y="587232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328"/>
                </a:moveTo>
                <a:cubicBezTo>
                  <a:pt x="142" y="320"/>
                  <a:pt x="142" y="319"/>
                  <a:pt x="142" y="317"/>
                </a:cubicBezTo>
                <a:cubicBezTo>
                  <a:pt x="142" y="315"/>
                  <a:pt x="142" y="313"/>
                  <a:pt x="140" y="306"/>
                </a:cubicBezTo>
                <a:lnTo>
                  <a:pt x="27" y="14"/>
                </a:lnTo>
                <a:cubicBezTo>
                  <a:pt x="23" y="4"/>
                  <a:pt x="20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14"/>
                  <a:pt x="0" y="16"/>
                  <a:pt x="4" y="23"/>
                </a:cubicBezTo>
                <a:lnTo>
                  <a:pt x="117" y="317"/>
                </a:lnTo>
                <a:lnTo>
                  <a:pt x="4" y="610"/>
                </a:lnTo>
                <a:cubicBezTo>
                  <a:pt x="0" y="618"/>
                  <a:pt x="0" y="619"/>
                  <a:pt x="0" y="621"/>
                </a:cubicBezTo>
                <a:cubicBezTo>
                  <a:pt x="0" y="628"/>
                  <a:pt x="5" y="634"/>
                  <a:pt x="13" y="634"/>
                </a:cubicBezTo>
                <a:cubicBezTo>
                  <a:pt x="22" y="634"/>
                  <a:pt x="23" y="628"/>
                  <a:pt x="27" y="621"/>
                </a:cubicBezTo>
                <a:lnTo>
                  <a:pt x="140" y="3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37" name="Freeform 297"/>
          <p:cNvSpPr/>
          <p:nvPr/>
        </p:nvSpPr>
        <p:spPr>
          <a:xfrm>
            <a:off x="5800320" y="5554080"/>
            <a:ext cx="60480" cy="547560"/>
          </a:xfrm>
          <a:custGeom>
            <a:avLst/>
            <a:gdLst/>
            <a:ahLst/>
            <a:rect l="0" t="0" r="r" b="b"/>
            <a:pathLst>
              <a:path w="168" h="1521">
                <a:moveTo>
                  <a:pt x="133" y="1485"/>
                </a:moveTo>
                <a:lnTo>
                  <a:pt x="0" y="1485"/>
                </a:lnTo>
                <a:lnTo>
                  <a:pt x="0" y="1520"/>
                </a:lnTo>
                <a:lnTo>
                  <a:pt x="167" y="1520"/>
                </a:lnTo>
                <a:lnTo>
                  <a:pt x="167" y="0"/>
                </a:lnTo>
                <a:lnTo>
                  <a:pt x="0" y="0"/>
                </a:lnTo>
                <a:lnTo>
                  <a:pt x="0" y="34"/>
                </a:lnTo>
                <a:lnTo>
                  <a:pt x="133" y="34"/>
                </a:lnTo>
                <a:lnTo>
                  <a:pt x="133" y="148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38" name="Freeform 298"/>
          <p:cNvSpPr/>
          <p:nvPr/>
        </p:nvSpPr>
        <p:spPr>
          <a:xfrm>
            <a:off x="5969880" y="5728680"/>
            <a:ext cx="159120" cy="161640"/>
          </a:xfrm>
          <a:custGeom>
            <a:avLst/>
            <a:gdLst/>
            <a:ahLst/>
            <a:rect l="0" t="0" r="r" b="b"/>
            <a:pathLst>
              <a:path w="442" h="449">
                <a:moveTo>
                  <a:pt x="360" y="67"/>
                </a:moveTo>
                <a:cubicBezTo>
                  <a:pt x="367" y="41"/>
                  <a:pt x="378" y="22"/>
                  <a:pt x="430" y="20"/>
                </a:cubicBezTo>
                <a:cubicBezTo>
                  <a:pt x="432" y="20"/>
                  <a:pt x="441" y="20"/>
                  <a:pt x="441" y="7"/>
                </a:cubicBezTo>
                <a:cubicBezTo>
                  <a:pt x="441" y="7"/>
                  <a:pt x="441" y="0"/>
                  <a:pt x="432" y="0"/>
                </a:cubicBezTo>
                <a:cubicBezTo>
                  <a:pt x="410" y="0"/>
                  <a:pt x="389" y="2"/>
                  <a:pt x="367" y="2"/>
                </a:cubicBezTo>
                <a:cubicBezTo>
                  <a:pt x="346" y="2"/>
                  <a:pt x="322" y="0"/>
                  <a:pt x="301" y="0"/>
                </a:cubicBezTo>
                <a:cubicBezTo>
                  <a:pt x="297" y="0"/>
                  <a:pt x="290" y="0"/>
                  <a:pt x="290" y="13"/>
                </a:cubicBezTo>
                <a:cubicBezTo>
                  <a:pt x="290" y="20"/>
                  <a:pt x="295" y="20"/>
                  <a:pt x="301" y="20"/>
                </a:cubicBezTo>
                <a:cubicBezTo>
                  <a:pt x="337" y="20"/>
                  <a:pt x="344" y="34"/>
                  <a:pt x="344" y="47"/>
                </a:cubicBezTo>
                <a:cubicBezTo>
                  <a:pt x="344" y="50"/>
                  <a:pt x="344" y="59"/>
                  <a:pt x="342" y="61"/>
                </a:cubicBezTo>
                <a:lnTo>
                  <a:pt x="284" y="288"/>
                </a:lnTo>
                <a:cubicBezTo>
                  <a:pt x="263" y="373"/>
                  <a:pt x="191" y="429"/>
                  <a:pt x="128" y="429"/>
                </a:cubicBezTo>
                <a:cubicBezTo>
                  <a:pt x="85" y="429"/>
                  <a:pt x="50" y="400"/>
                  <a:pt x="50" y="346"/>
                </a:cubicBezTo>
                <a:cubicBezTo>
                  <a:pt x="50" y="344"/>
                  <a:pt x="50" y="324"/>
                  <a:pt x="56" y="295"/>
                </a:cubicBezTo>
                <a:lnTo>
                  <a:pt x="119" y="49"/>
                </a:lnTo>
                <a:cubicBezTo>
                  <a:pt x="124" y="25"/>
                  <a:pt x="126" y="20"/>
                  <a:pt x="171" y="20"/>
                </a:cubicBezTo>
                <a:cubicBezTo>
                  <a:pt x="187" y="20"/>
                  <a:pt x="193" y="20"/>
                  <a:pt x="193" y="7"/>
                </a:cubicBezTo>
                <a:cubicBezTo>
                  <a:pt x="193" y="0"/>
                  <a:pt x="185" y="0"/>
                  <a:pt x="184" y="0"/>
                </a:cubicBezTo>
                <a:cubicBezTo>
                  <a:pt x="166" y="0"/>
                  <a:pt x="121" y="2"/>
                  <a:pt x="103" y="2"/>
                </a:cubicBezTo>
                <a:cubicBezTo>
                  <a:pt x="85" y="2"/>
                  <a:pt x="40" y="0"/>
                  <a:pt x="22" y="0"/>
                </a:cubicBezTo>
                <a:cubicBezTo>
                  <a:pt x="16" y="0"/>
                  <a:pt x="9" y="0"/>
                  <a:pt x="9" y="13"/>
                </a:cubicBezTo>
                <a:cubicBezTo>
                  <a:pt x="9" y="20"/>
                  <a:pt x="14" y="20"/>
                  <a:pt x="27" y="20"/>
                </a:cubicBezTo>
                <a:cubicBezTo>
                  <a:pt x="29" y="20"/>
                  <a:pt x="40" y="20"/>
                  <a:pt x="50" y="22"/>
                </a:cubicBezTo>
                <a:cubicBezTo>
                  <a:pt x="63" y="22"/>
                  <a:pt x="68" y="23"/>
                  <a:pt x="68" y="31"/>
                </a:cubicBezTo>
                <a:cubicBezTo>
                  <a:pt x="68" y="34"/>
                  <a:pt x="61" y="61"/>
                  <a:pt x="58" y="76"/>
                </a:cubicBezTo>
                <a:lnTo>
                  <a:pt x="43" y="131"/>
                </a:lnTo>
                <a:cubicBezTo>
                  <a:pt x="38" y="157"/>
                  <a:pt x="7" y="277"/>
                  <a:pt x="4" y="290"/>
                </a:cubicBezTo>
                <a:cubicBezTo>
                  <a:pt x="0" y="306"/>
                  <a:pt x="0" y="317"/>
                  <a:pt x="0" y="326"/>
                </a:cubicBezTo>
                <a:cubicBezTo>
                  <a:pt x="0" y="403"/>
                  <a:pt x="58" y="448"/>
                  <a:pt x="124" y="448"/>
                </a:cubicBezTo>
                <a:cubicBezTo>
                  <a:pt x="205" y="448"/>
                  <a:pt x="283" y="376"/>
                  <a:pt x="304" y="292"/>
                </a:cubicBezTo>
                <a:lnTo>
                  <a:pt x="360" y="6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39" name="Freeform 299"/>
          <p:cNvSpPr/>
          <p:nvPr/>
        </p:nvSpPr>
        <p:spPr>
          <a:xfrm>
            <a:off x="6147720" y="5677920"/>
            <a:ext cx="60120" cy="147600"/>
          </a:xfrm>
          <a:custGeom>
            <a:avLst/>
            <a:gdLst/>
            <a:ahLst/>
            <a:rect l="0" t="0" r="r" b="b"/>
            <a:pathLst>
              <a:path w="167" h="410">
                <a:moveTo>
                  <a:pt x="88" y="128"/>
                </a:moveTo>
                <a:cubicBezTo>
                  <a:pt x="95" y="128"/>
                  <a:pt x="99" y="128"/>
                  <a:pt x="113" y="131"/>
                </a:cubicBezTo>
                <a:cubicBezTo>
                  <a:pt x="128" y="137"/>
                  <a:pt x="139" y="139"/>
                  <a:pt x="146" y="139"/>
                </a:cubicBezTo>
                <a:cubicBezTo>
                  <a:pt x="164" y="139"/>
                  <a:pt x="166" y="126"/>
                  <a:pt x="166" y="121"/>
                </a:cubicBezTo>
                <a:cubicBezTo>
                  <a:pt x="166" y="117"/>
                  <a:pt x="164" y="104"/>
                  <a:pt x="146" y="104"/>
                </a:cubicBezTo>
                <a:cubicBezTo>
                  <a:pt x="139" y="104"/>
                  <a:pt x="128" y="106"/>
                  <a:pt x="113" y="112"/>
                </a:cubicBezTo>
                <a:cubicBezTo>
                  <a:pt x="99" y="115"/>
                  <a:pt x="95" y="115"/>
                  <a:pt x="88" y="115"/>
                </a:cubicBezTo>
                <a:cubicBezTo>
                  <a:pt x="88" y="101"/>
                  <a:pt x="92" y="81"/>
                  <a:pt x="94" y="68"/>
                </a:cubicBezTo>
                <a:cubicBezTo>
                  <a:pt x="95" y="59"/>
                  <a:pt x="101" y="36"/>
                  <a:pt x="101" y="20"/>
                </a:cubicBezTo>
                <a:cubicBezTo>
                  <a:pt x="101" y="7"/>
                  <a:pt x="94" y="0"/>
                  <a:pt x="83" y="0"/>
                </a:cubicBezTo>
                <a:cubicBezTo>
                  <a:pt x="74" y="0"/>
                  <a:pt x="65" y="5"/>
                  <a:pt x="65" y="20"/>
                </a:cubicBezTo>
                <a:cubicBezTo>
                  <a:pt x="65" y="36"/>
                  <a:pt x="68" y="58"/>
                  <a:pt x="72" y="72"/>
                </a:cubicBezTo>
                <a:cubicBezTo>
                  <a:pt x="72" y="77"/>
                  <a:pt x="77" y="99"/>
                  <a:pt x="77" y="115"/>
                </a:cubicBezTo>
                <a:cubicBezTo>
                  <a:pt x="70" y="115"/>
                  <a:pt x="67" y="115"/>
                  <a:pt x="52" y="112"/>
                </a:cubicBezTo>
                <a:cubicBezTo>
                  <a:pt x="38" y="106"/>
                  <a:pt x="27" y="104"/>
                  <a:pt x="20" y="104"/>
                </a:cubicBezTo>
                <a:cubicBezTo>
                  <a:pt x="2" y="104"/>
                  <a:pt x="0" y="117"/>
                  <a:pt x="0" y="121"/>
                </a:cubicBezTo>
                <a:cubicBezTo>
                  <a:pt x="0" y="124"/>
                  <a:pt x="2" y="139"/>
                  <a:pt x="20" y="139"/>
                </a:cubicBezTo>
                <a:cubicBezTo>
                  <a:pt x="27" y="139"/>
                  <a:pt x="38" y="137"/>
                  <a:pt x="52" y="131"/>
                </a:cubicBezTo>
                <a:cubicBezTo>
                  <a:pt x="67" y="128"/>
                  <a:pt x="70" y="128"/>
                  <a:pt x="77" y="128"/>
                </a:cubicBezTo>
                <a:cubicBezTo>
                  <a:pt x="77" y="139"/>
                  <a:pt x="74" y="153"/>
                  <a:pt x="72" y="162"/>
                </a:cubicBezTo>
                <a:cubicBezTo>
                  <a:pt x="65" y="189"/>
                  <a:pt x="65" y="193"/>
                  <a:pt x="65" y="216"/>
                </a:cubicBezTo>
                <a:cubicBezTo>
                  <a:pt x="65" y="302"/>
                  <a:pt x="74" y="392"/>
                  <a:pt x="76" y="402"/>
                </a:cubicBezTo>
                <a:cubicBezTo>
                  <a:pt x="76" y="405"/>
                  <a:pt x="77" y="409"/>
                  <a:pt x="83" y="409"/>
                </a:cubicBezTo>
                <a:cubicBezTo>
                  <a:pt x="90" y="409"/>
                  <a:pt x="90" y="405"/>
                  <a:pt x="90" y="400"/>
                </a:cubicBezTo>
                <a:cubicBezTo>
                  <a:pt x="90" y="400"/>
                  <a:pt x="94" y="360"/>
                  <a:pt x="95" y="333"/>
                </a:cubicBezTo>
                <a:cubicBezTo>
                  <a:pt x="99" y="293"/>
                  <a:pt x="101" y="256"/>
                  <a:pt x="101" y="216"/>
                </a:cubicBezTo>
                <a:cubicBezTo>
                  <a:pt x="101" y="193"/>
                  <a:pt x="101" y="189"/>
                  <a:pt x="94" y="160"/>
                </a:cubicBezTo>
                <a:cubicBezTo>
                  <a:pt x="94" y="157"/>
                  <a:pt x="88" y="139"/>
                  <a:pt x="88" y="12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40" name="Freeform 300"/>
          <p:cNvSpPr/>
          <p:nvPr/>
        </p:nvSpPr>
        <p:spPr>
          <a:xfrm>
            <a:off x="6252480" y="571356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628"/>
                </a:moveTo>
                <a:cubicBezTo>
                  <a:pt x="149" y="627"/>
                  <a:pt x="149" y="625"/>
                  <a:pt x="137" y="614"/>
                </a:cubicBezTo>
                <a:cubicBezTo>
                  <a:pt x="58" y="535"/>
                  <a:pt x="38" y="414"/>
                  <a:pt x="38" y="317"/>
                </a:cubicBezTo>
                <a:cubicBezTo>
                  <a:pt x="38" y="207"/>
                  <a:pt x="61" y="97"/>
                  <a:pt x="140" y="18"/>
                </a:cubicBezTo>
                <a:cubicBezTo>
                  <a:pt x="149" y="9"/>
                  <a:pt x="149" y="9"/>
                  <a:pt x="149" y="7"/>
                </a:cubicBezTo>
                <a:cubicBezTo>
                  <a:pt x="149" y="2"/>
                  <a:pt x="146" y="0"/>
                  <a:pt x="142" y="0"/>
                </a:cubicBezTo>
                <a:cubicBezTo>
                  <a:pt x="135" y="0"/>
                  <a:pt x="77" y="43"/>
                  <a:pt x="40" y="124"/>
                </a:cubicBezTo>
                <a:cubicBezTo>
                  <a:pt x="7" y="194"/>
                  <a:pt x="0" y="265"/>
                  <a:pt x="0" y="317"/>
                </a:cubicBezTo>
                <a:cubicBezTo>
                  <a:pt x="0" y="367"/>
                  <a:pt x="7" y="443"/>
                  <a:pt x="41" y="515"/>
                </a:cubicBezTo>
                <a:cubicBezTo>
                  <a:pt x="81" y="594"/>
                  <a:pt x="135" y="634"/>
                  <a:pt x="142" y="634"/>
                </a:cubicBezTo>
                <a:cubicBezTo>
                  <a:pt x="146" y="634"/>
                  <a:pt x="149" y="632"/>
                  <a:pt x="149" y="62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41" name="Freeform 301"/>
          <p:cNvSpPr/>
          <p:nvPr/>
        </p:nvSpPr>
        <p:spPr>
          <a:xfrm>
            <a:off x="6341400" y="5726160"/>
            <a:ext cx="72360" cy="38520"/>
          </a:xfrm>
          <a:custGeom>
            <a:avLst/>
            <a:gdLst/>
            <a:ahLst/>
            <a:rect l="0" t="0" r="r" b="b"/>
            <a:pathLst>
              <a:path w="201" h="107">
                <a:moveTo>
                  <a:pt x="101" y="0"/>
                </a:moveTo>
                <a:lnTo>
                  <a:pt x="0" y="81"/>
                </a:lnTo>
                <a:lnTo>
                  <a:pt x="18" y="106"/>
                </a:lnTo>
                <a:lnTo>
                  <a:pt x="101" y="52"/>
                </a:lnTo>
                <a:lnTo>
                  <a:pt x="182" y="106"/>
                </a:lnTo>
                <a:lnTo>
                  <a:pt x="200" y="81"/>
                </a:lnTo>
                <a:lnTo>
                  <a:pt x="101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42" name="Freeform 302"/>
          <p:cNvSpPr/>
          <p:nvPr/>
        </p:nvSpPr>
        <p:spPr>
          <a:xfrm>
            <a:off x="6326280" y="5783040"/>
            <a:ext cx="99000" cy="102240"/>
          </a:xfrm>
          <a:custGeom>
            <a:avLst/>
            <a:gdLst/>
            <a:ahLst/>
            <a:rect l="0" t="0" r="r" b="b"/>
            <a:pathLst>
              <a:path w="275" h="284">
                <a:moveTo>
                  <a:pt x="266" y="27"/>
                </a:moveTo>
                <a:cubicBezTo>
                  <a:pt x="270" y="20"/>
                  <a:pt x="272" y="20"/>
                  <a:pt x="272" y="13"/>
                </a:cubicBezTo>
                <a:cubicBezTo>
                  <a:pt x="272" y="0"/>
                  <a:pt x="263" y="0"/>
                  <a:pt x="252" y="0"/>
                </a:cubicBezTo>
                <a:lnTo>
                  <a:pt x="18" y="0"/>
                </a:lnTo>
                <a:lnTo>
                  <a:pt x="11" y="112"/>
                </a:lnTo>
                <a:lnTo>
                  <a:pt x="40" y="112"/>
                </a:lnTo>
                <a:cubicBezTo>
                  <a:pt x="43" y="45"/>
                  <a:pt x="63" y="23"/>
                  <a:pt x="130" y="23"/>
                </a:cubicBezTo>
                <a:lnTo>
                  <a:pt x="184" y="23"/>
                </a:lnTo>
                <a:lnTo>
                  <a:pt x="5" y="254"/>
                </a:lnTo>
                <a:cubicBezTo>
                  <a:pt x="0" y="261"/>
                  <a:pt x="0" y="263"/>
                  <a:pt x="0" y="268"/>
                </a:cubicBezTo>
                <a:cubicBezTo>
                  <a:pt x="0" y="283"/>
                  <a:pt x="9" y="283"/>
                  <a:pt x="20" y="283"/>
                </a:cubicBezTo>
                <a:lnTo>
                  <a:pt x="263" y="283"/>
                </a:lnTo>
                <a:lnTo>
                  <a:pt x="274" y="155"/>
                </a:lnTo>
                <a:lnTo>
                  <a:pt x="245" y="155"/>
                </a:lnTo>
                <a:cubicBezTo>
                  <a:pt x="238" y="218"/>
                  <a:pt x="229" y="257"/>
                  <a:pt x="144" y="257"/>
                </a:cubicBezTo>
                <a:lnTo>
                  <a:pt x="90" y="257"/>
                </a:lnTo>
                <a:lnTo>
                  <a:pt x="266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43" name="Freeform 303"/>
          <p:cNvSpPr/>
          <p:nvPr/>
        </p:nvSpPr>
        <p:spPr>
          <a:xfrm>
            <a:off x="6454800" y="5860080"/>
            <a:ext cx="27720" cy="69120"/>
          </a:xfrm>
          <a:custGeom>
            <a:avLst/>
            <a:gdLst/>
            <a:ahLst/>
            <a:rect l="0" t="0" r="r" b="b"/>
            <a:pathLst>
              <a:path w="77" h="192">
                <a:moveTo>
                  <a:pt x="76" y="67"/>
                </a:moveTo>
                <a:cubicBezTo>
                  <a:pt x="76" y="25"/>
                  <a:pt x="59" y="0"/>
                  <a:pt x="34" y="0"/>
                </a:cubicBezTo>
                <a:cubicBezTo>
                  <a:pt x="13" y="0"/>
                  <a:pt x="0" y="16"/>
                  <a:pt x="0" y="34"/>
                </a:cubicBezTo>
                <a:cubicBezTo>
                  <a:pt x="0" y="50"/>
                  <a:pt x="13" y="68"/>
                  <a:pt x="34" y="68"/>
                </a:cubicBezTo>
                <a:cubicBezTo>
                  <a:pt x="41" y="68"/>
                  <a:pt x="50" y="65"/>
                  <a:pt x="58" y="59"/>
                </a:cubicBezTo>
                <a:cubicBezTo>
                  <a:pt x="59" y="58"/>
                  <a:pt x="59" y="58"/>
                  <a:pt x="59" y="58"/>
                </a:cubicBezTo>
                <a:cubicBezTo>
                  <a:pt x="61" y="58"/>
                  <a:pt x="61" y="58"/>
                  <a:pt x="61" y="67"/>
                </a:cubicBezTo>
                <a:cubicBezTo>
                  <a:pt x="61" y="115"/>
                  <a:pt x="40" y="153"/>
                  <a:pt x="18" y="175"/>
                </a:cubicBezTo>
                <a:cubicBezTo>
                  <a:pt x="11" y="180"/>
                  <a:pt x="11" y="182"/>
                  <a:pt x="11" y="184"/>
                </a:cubicBezTo>
                <a:cubicBezTo>
                  <a:pt x="11" y="189"/>
                  <a:pt x="14" y="191"/>
                  <a:pt x="16" y="191"/>
                </a:cubicBezTo>
                <a:cubicBezTo>
                  <a:pt x="23" y="191"/>
                  <a:pt x="76" y="142"/>
                  <a:pt x="76" y="6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44" name="Freeform 304"/>
          <p:cNvSpPr/>
          <p:nvPr/>
        </p:nvSpPr>
        <p:spPr>
          <a:xfrm>
            <a:off x="6548040" y="5732640"/>
            <a:ext cx="91800" cy="152640"/>
          </a:xfrm>
          <a:custGeom>
            <a:avLst/>
            <a:gdLst/>
            <a:ahLst/>
            <a:rect l="0" t="0" r="r" b="b"/>
            <a:pathLst>
              <a:path w="255" h="424">
                <a:moveTo>
                  <a:pt x="49" y="374"/>
                </a:moveTo>
                <a:lnTo>
                  <a:pt x="117" y="310"/>
                </a:lnTo>
                <a:cubicBezTo>
                  <a:pt x="216" y="221"/>
                  <a:pt x="254" y="187"/>
                  <a:pt x="254" y="122"/>
                </a:cubicBezTo>
                <a:cubicBezTo>
                  <a:pt x="254" y="50"/>
                  <a:pt x="196" y="0"/>
                  <a:pt x="119" y="0"/>
                </a:cubicBezTo>
                <a:cubicBezTo>
                  <a:pt x="47" y="0"/>
                  <a:pt x="0" y="58"/>
                  <a:pt x="0" y="115"/>
                </a:cubicBezTo>
                <a:cubicBezTo>
                  <a:pt x="0" y="151"/>
                  <a:pt x="32" y="151"/>
                  <a:pt x="34" y="151"/>
                </a:cubicBezTo>
                <a:cubicBezTo>
                  <a:pt x="45" y="151"/>
                  <a:pt x="67" y="142"/>
                  <a:pt x="67" y="117"/>
                </a:cubicBezTo>
                <a:cubicBezTo>
                  <a:pt x="67" y="101"/>
                  <a:pt x="56" y="85"/>
                  <a:pt x="32" y="85"/>
                </a:cubicBezTo>
                <a:cubicBezTo>
                  <a:pt x="29" y="85"/>
                  <a:pt x="27" y="85"/>
                  <a:pt x="25" y="85"/>
                </a:cubicBezTo>
                <a:cubicBezTo>
                  <a:pt x="40" y="43"/>
                  <a:pt x="74" y="20"/>
                  <a:pt x="112" y="20"/>
                </a:cubicBezTo>
                <a:cubicBezTo>
                  <a:pt x="169" y="20"/>
                  <a:pt x="196" y="72"/>
                  <a:pt x="196" y="122"/>
                </a:cubicBezTo>
                <a:cubicBezTo>
                  <a:pt x="196" y="175"/>
                  <a:pt x="164" y="225"/>
                  <a:pt x="130" y="263"/>
                </a:cubicBezTo>
                <a:lnTo>
                  <a:pt x="7" y="400"/>
                </a:lnTo>
                <a:cubicBezTo>
                  <a:pt x="0" y="407"/>
                  <a:pt x="0" y="409"/>
                  <a:pt x="0" y="423"/>
                </a:cubicBezTo>
                <a:lnTo>
                  <a:pt x="236" y="423"/>
                </a:lnTo>
                <a:lnTo>
                  <a:pt x="254" y="313"/>
                </a:lnTo>
                <a:lnTo>
                  <a:pt x="238" y="313"/>
                </a:lnTo>
                <a:cubicBezTo>
                  <a:pt x="236" y="331"/>
                  <a:pt x="230" y="360"/>
                  <a:pt x="225" y="369"/>
                </a:cubicBezTo>
                <a:cubicBezTo>
                  <a:pt x="220" y="374"/>
                  <a:pt x="178" y="374"/>
                  <a:pt x="164" y="374"/>
                </a:cubicBezTo>
                <a:lnTo>
                  <a:pt x="49" y="37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45" name="Freeform 305"/>
          <p:cNvSpPr/>
          <p:nvPr/>
        </p:nvSpPr>
        <p:spPr>
          <a:xfrm>
            <a:off x="6660000" y="5724000"/>
            <a:ext cx="95040" cy="164520"/>
          </a:xfrm>
          <a:custGeom>
            <a:avLst/>
            <a:gdLst/>
            <a:ahLst/>
            <a:rect l="0" t="0" r="r" b="b"/>
            <a:pathLst>
              <a:path w="264" h="457">
                <a:moveTo>
                  <a:pt x="263" y="130"/>
                </a:moveTo>
                <a:cubicBezTo>
                  <a:pt x="263" y="88"/>
                  <a:pt x="252" y="0"/>
                  <a:pt x="187" y="0"/>
                </a:cubicBezTo>
                <a:cubicBezTo>
                  <a:pt x="97" y="0"/>
                  <a:pt x="0" y="180"/>
                  <a:pt x="0" y="324"/>
                </a:cubicBezTo>
                <a:cubicBezTo>
                  <a:pt x="0" y="383"/>
                  <a:pt x="18" y="456"/>
                  <a:pt x="76" y="456"/>
                </a:cubicBezTo>
                <a:cubicBezTo>
                  <a:pt x="166" y="456"/>
                  <a:pt x="263" y="272"/>
                  <a:pt x="263" y="130"/>
                </a:cubicBezTo>
                <a:moveTo>
                  <a:pt x="68" y="218"/>
                </a:moveTo>
                <a:cubicBezTo>
                  <a:pt x="79" y="176"/>
                  <a:pt x="92" y="126"/>
                  <a:pt x="117" y="81"/>
                </a:cubicBezTo>
                <a:cubicBezTo>
                  <a:pt x="133" y="50"/>
                  <a:pt x="157" y="14"/>
                  <a:pt x="185" y="14"/>
                </a:cubicBezTo>
                <a:cubicBezTo>
                  <a:pt x="218" y="14"/>
                  <a:pt x="221" y="54"/>
                  <a:pt x="221" y="90"/>
                </a:cubicBezTo>
                <a:cubicBezTo>
                  <a:pt x="221" y="122"/>
                  <a:pt x="216" y="155"/>
                  <a:pt x="200" y="218"/>
                </a:cubicBezTo>
                <a:lnTo>
                  <a:pt x="68" y="218"/>
                </a:lnTo>
                <a:moveTo>
                  <a:pt x="194" y="238"/>
                </a:moveTo>
                <a:cubicBezTo>
                  <a:pt x="187" y="266"/>
                  <a:pt x="175" y="320"/>
                  <a:pt x="151" y="367"/>
                </a:cubicBezTo>
                <a:cubicBezTo>
                  <a:pt x="128" y="411"/>
                  <a:pt x="104" y="441"/>
                  <a:pt x="76" y="441"/>
                </a:cubicBezTo>
                <a:cubicBezTo>
                  <a:pt x="56" y="441"/>
                  <a:pt x="41" y="423"/>
                  <a:pt x="41" y="364"/>
                </a:cubicBezTo>
                <a:cubicBezTo>
                  <a:pt x="41" y="337"/>
                  <a:pt x="45" y="301"/>
                  <a:pt x="63" y="238"/>
                </a:cubicBezTo>
                <a:lnTo>
                  <a:pt x="194" y="23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46" name="Freeform 306"/>
          <p:cNvSpPr/>
          <p:nvPr/>
        </p:nvSpPr>
        <p:spPr>
          <a:xfrm>
            <a:off x="6776640" y="571356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317"/>
                </a:moveTo>
                <a:cubicBezTo>
                  <a:pt x="149" y="268"/>
                  <a:pt x="142" y="191"/>
                  <a:pt x="106" y="119"/>
                </a:cubicBezTo>
                <a:cubicBezTo>
                  <a:pt x="68" y="41"/>
                  <a:pt x="13" y="0"/>
                  <a:pt x="7" y="0"/>
                </a:cubicBezTo>
                <a:cubicBezTo>
                  <a:pt x="2" y="0"/>
                  <a:pt x="0" y="2"/>
                  <a:pt x="0" y="7"/>
                </a:cubicBezTo>
                <a:cubicBezTo>
                  <a:pt x="0" y="9"/>
                  <a:pt x="0" y="9"/>
                  <a:pt x="13" y="22"/>
                </a:cubicBezTo>
                <a:cubicBezTo>
                  <a:pt x="76" y="85"/>
                  <a:pt x="112" y="185"/>
                  <a:pt x="112" y="317"/>
                </a:cubicBezTo>
                <a:cubicBezTo>
                  <a:pt x="112" y="427"/>
                  <a:pt x="88" y="538"/>
                  <a:pt x="9" y="618"/>
                </a:cubicBezTo>
                <a:cubicBezTo>
                  <a:pt x="0" y="625"/>
                  <a:pt x="0" y="627"/>
                  <a:pt x="0" y="628"/>
                </a:cubicBezTo>
                <a:cubicBezTo>
                  <a:pt x="0" y="632"/>
                  <a:pt x="2" y="634"/>
                  <a:pt x="7" y="634"/>
                </a:cubicBezTo>
                <a:cubicBezTo>
                  <a:pt x="13" y="634"/>
                  <a:pt x="70" y="591"/>
                  <a:pt x="108" y="511"/>
                </a:cubicBezTo>
                <a:cubicBezTo>
                  <a:pt x="140" y="441"/>
                  <a:pt x="149" y="371"/>
                  <a:pt x="149" y="31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TextShape 1"/>
          <p:cNvSpPr txBox="1"/>
          <p:nvPr/>
        </p:nvSpPr>
        <p:spPr>
          <a:xfrm>
            <a:off x="468000" y="1548000"/>
            <a:ext cx="9071640" cy="50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Ubuntu"/>
              </a:rPr>
              <a:t>If the orbitals are orthogonal the overlaps are unchanged :</a:t>
            </a:r>
            <a:endParaRPr b="0" lang="it-IT" sz="1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1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Ubuntu"/>
              </a:rPr>
              <a:t>If the orbitals are not orthogonal</a:t>
            </a:r>
            <a:endParaRPr b="0" lang="it-IT" sz="1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1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Ubuntu"/>
              </a:rPr>
              <a:t>A shift in the phase of an individual orbital will shift the phase of the wavefunction by a similar amount.</a:t>
            </a:r>
            <a:endParaRPr b="0" lang="it-IT" sz="1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1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1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Ubuntu"/>
              </a:rPr>
              <a:t>No effect on expectation values when the two wavefunctions are the same. </a:t>
            </a:r>
            <a:endParaRPr b="0" lang="it-IT" sz="1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1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 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400" spc="-1" strike="noStrike">
              <a:latin typeface="Ubuntu"/>
            </a:endParaRPr>
          </a:p>
        </p:txBody>
      </p:sp>
      <p:sp>
        <p:nvSpPr>
          <p:cNvPr id="2048" name="TextShape 2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Transformations of individual spins</a:t>
            </a:r>
            <a:endParaRPr b="0" lang="it-IT" sz="3000" spc="-1" strike="noStrike">
              <a:latin typeface="Ubuntu"/>
            </a:endParaRPr>
          </a:p>
        </p:txBody>
      </p:sp>
      <p:pic>
        <p:nvPicPr>
          <p:cNvPr id="2049" name="" descr=""/>
          <p:cNvPicPr/>
          <p:nvPr/>
        </p:nvPicPr>
        <p:blipFill>
          <a:blip r:embed="rId1"/>
          <a:stretch/>
        </p:blipFill>
        <p:spPr>
          <a:xfrm>
            <a:off x="8712000" y="21600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2050" name="" descr=""/>
          <p:cNvPicPr/>
          <p:nvPr/>
        </p:nvPicPr>
        <p:blipFill>
          <a:blip r:embed="rId2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2051" name="Freeform 3"/>
          <p:cNvSpPr/>
          <p:nvPr/>
        </p:nvSpPr>
        <p:spPr>
          <a:xfrm>
            <a:off x="993600" y="1961280"/>
            <a:ext cx="3274200" cy="291960"/>
          </a:xfrm>
          <a:custGeom>
            <a:avLst/>
            <a:gdLst/>
            <a:ahLst/>
            <a:rect l="0" t="0" r="r" b="b"/>
            <a:pathLst>
              <a:path w="9095" h="811">
                <a:moveTo>
                  <a:pt x="4546" y="810"/>
                </a:moveTo>
                <a:lnTo>
                  <a:pt x="0" y="810"/>
                </a:lnTo>
                <a:lnTo>
                  <a:pt x="0" y="0"/>
                </a:lnTo>
                <a:lnTo>
                  <a:pt x="9094" y="0"/>
                </a:lnTo>
                <a:lnTo>
                  <a:pt x="9094" y="810"/>
                </a:lnTo>
                <a:lnTo>
                  <a:pt x="4546" y="810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2052" name="Freeform 4"/>
          <p:cNvSpPr/>
          <p:nvPr/>
        </p:nvSpPr>
        <p:spPr>
          <a:xfrm>
            <a:off x="1021680" y="1998720"/>
            <a:ext cx="57240" cy="253800"/>
          </a:xfrm>
          <a:custGeom>
            <a:avLst/>
            <a:gdLst/>
            <a:ahLst/>
            <a:rect l="0" t="0" r="r" b="b"/>
            <a:pathLst>
              <a:path w="159" h="705">
                <a:moveTo>
                  <a:pt x="156" y="26"/>
                </a:moveTo>
                <a:cubicBezTo>
                  <a:pt x="158" y="20"/>
                  <a:pt x="158" y="18"/>
                  <a:pt x="158" y="14"/>
                </a:cubicBezTo>
                <a:cubicBezTo>
                  <a:pt x="158" y="6"/>
                  <a:pt x="152" y="0"/>
                  <a:pt x="144" y="0"/>
                </a:cubicBezTo>
                <a:cubicBezTo>
                  <a:pt x="138" y="0"/>
                  <a:pt x="134" y="4"/>
                  <a:pt x="128" y="16"/>
                </a:cubicBezTo>
                <a:lnTo>
                  <a:pt x="4" y="340"/>
                </a:lnTo>
                <a:cubicBezTo>
                  <a:pt x="2" y="344"/>
                  <a:pt x="0" y="348"/>
                  <a:pt x="0" y="352"/>
                </a:cubicBezTo>
                <a:cubicBezTo>
                  <a:pt x="0" y="354"/>
                  <a:pt x="0" y="356"/>
                  <a:pt x="4" y="364"/>
                </a:cubicBezTo>
                <a:lnTo>
                  <a:pt x="128" y="688"/>
                </a:lnTo>
                <a:cubicBezTo>
                  <a:pt x="130" y="696"/>
                  <a:pt x="134" y="704"/>
                  <a:pt x="144" y="704"/>
                </a:cubicBezTo>
                <a:cubicBezTo>
                  <a:pt x="152" y="704"/>
                  <a:pt x="158" y="698"/>
                  <a:pt x="158" y="690"/>
                </a:cubicBezTo>
                <a:cubicBezTo>
                  <a:pt x="158" y="688"/>
                  <a:pt x="158" y="688"/>
                  <a:pt x="156" y="680"/>
                </a:cubicBezTo>
                <a:lnTo>
                  <a:pt x="30" y="352"/>
                </a:lnTo>
                <a:lnTo>
                  <a:pt x="156" y="2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53" name="Freeform 5"/>
          <p:cNvSpPr/>
          <p:nvPr/>
        </p:nvSpPr>
        <p:spPr>
          <a:xfrm>
            <a:off x="1099440" y="2013120"/>
            <a:ext cx="154440" cy="228600"/>
          </a:xfrm>
          <a:custGeom>
            <a:avLst/>
            <a:gdLst/>
            <a:ahLst/>
            <a:rect l="0" t="0" r="r" b="b"/>
            <a:pathLst>
              <a:path w="429" h="635">
                <a:moveTo>
                  <a:pt x="320" y="18"/>
                </a:moveTo>
                <a:cubicBezTo>
                  <a:pt x="320" y="16"/>
                  <a:pt x="322" y="12"/>
                  <a:pt x="322" y="8"/>
                </a:cubicBezTo>
                <a:cubicBezTo>
                  <a:pt x="322" y="0"/>
                  <a:pt x="318" y="0"/>
                  <a:pt x="314" y="0"/>
                </a:cubicBezTo>
                <a:cubicBezTo>
                  <a:pt x="306" y="0"/>
                  <a:pt x="306" y="2"/>
                  <a:pt x="302" y="14"/>
                </a:cubicBezTo>
                <a:lnTo>
                  <a:pt x="186" y="480"/>
                </a:lnTo>
                <a:cubicBezTo>
                  <a:pt x="132" y="474"/>
                  <a:pt x="106" y="448"/>
                  <a:pt x="106" y="402"/>
                </a:cubicBezTo>
                <a:cubicBezTo>
                  <a:pt x="106" y="388"/>
                  <a:pt x="106" y="368"/>
                  <a:pt x="144" y="270"/>
                </a:cubicBezTo>
                <a:cubicBezTo>
                  <a:pt x="146" y="262"/>
                  <a:pt x="152" y="250"/>
                  <a:pt x="152" y="236"/>
                </a:cubicBezTo>
                <a:cubicBezTo>
                  <a:pt x="152" y="204"/>
                  <a:pt x="128" y="178"/>
                  <a:pt x="94" y="178"/>
                </a:cubicBezTo>
                <a:cubicBezTo>
                  <a:pt x="26" y="178"/>
                  <a:pt x="0" y="280"/>
                  <a:pt x="0" y="286"/>
                </a:cubicBezTo>
                <a:cubicBezTo>
                  <a:pt x="0" y="294"/>
                  <a:pt x="8" y="294"/>
                  <a:pt x="8" y="294"/>
                </a:cubicBezTo>
                <a:cubicBezTo>
                  <a:pt x="16" y="294"/>
                  <a:pt x="16" y="292"/>
                  <a:pt x="20" y="280"/>
                </a:cubicBezTo>
                <a:cubicBezTo>
                  <a:pt x="38" y="214"/>
                  <a:pt x="68" y="194"/>
                  <a:pt x="92" y="194"/>
                </a:cubicBezTo>
                <a:cubicBezTo>
                  <a:pt x="96" y="194"/>
                  <a:pt x="108" y="194"/>
                  <a:pt x="108" y="216"/>
                </a:cubicBezTo>
                <a:cubicBezTo>
                  <a:pt x="108" y="234"/>
                  <a:pt x="102" y="252"/>
                  <a:pt x="92" y="276"/>
                </a:cubicBezTo>
                <a:cubicBezTo>
                  <a:pt x="58" y="366"/>
                  <a:pt x="58" y="384"/>
                  <a:pt x="58" y="396"/>
                </a:cubicBezTo>
                <a:cubicBezTo>
                  <a:pt x="58" y="462"/>
                  <a:pt x="114" y="492"/>
                  <a:pt x="182" y="496"/>
                </a:cubicBezTo>
                <a:cubicBezTo>
                  <a:pt x="176" y="522"/>
                  <a:pt x="176" y="522"/>
                  <a:pt x="166" y="560"/>
                </a:cubicBezTo>
                <a:cubicBezTo>
                  <a:pt x="164" y="568"/>
                  <a:pt x="150" y="624"/>
                  <a:pt x="150" y="626"/>
                </a:cubicBezTo>
                <a:cubicBezTo>
                  <a:pt x="150" y="628"/>
                  <a:pt x="150" y="634"/>
                  <a:pt x="158" y="634"/>
                </a:cubicBezTo>
                <a:cubicBezTo>
                  <a:pt x="160" y="634"/>
                  <a:pt x="164" y="634"/>
                  <a:pt x="164" y="632"/>
                </a:cubicBezTo>
                <a:cubicBezTo>
                  <a:pt x="166" y="630"/>
                  <a:pt x="170" y="612"/>
                  <a:pt x="174" y="602"/>
                </a:cubicBezTo>
                <a:lnTo>
                  <a:pt x="200" y="498"/>
                </a:lnTo>
                <a:cubicBezTo>
                  <a:pt x="226" y="498"/>
                  <a:pt x="288" y="498"/>
                  <a:pt x="354" y="422"/>
                </a:cubicBezTo>
                <a:cubicBezTo>
                  <a:pt x="384" y="390"/>
                  <a:pt x="398" y="358"/>
                  <a:pt x="406" y="338"/>
                </a:cubicBezTo>
                <a:cubicBezTo>
                  <a:pt x="412" y="320"/>
                  <a:pt x="428" y="258"/>
                  <a:pt x="428" y="228"/>
                </a:cubicBezTo>
                <a:cubicBezTo>
                  <a:pt x="428" y="188"/>
                  <a:pt x="408" y="178"/>
                  <a:pt x="396" y="178"/>
                </a:cubicBezTo>
                <a:cubicBezTo>
                  <a:pt x="380" y="178"/>
                  <a:pt x="362" y="196"/>
                  <a:pt x="362" y="212"/>
                </a:cubicBezTo>
                <a:cubicBezTo>
                  <a:pt x="362" y="220"/>
                  <a:pt x="366" y="224"/>
                  <a:pt x="372" y="230"/>
                </a:cubicBezTo>
                <a:cubicBezTo>
                  <a:pt x="380" y="238"/>
                  <a:pt x="398" y="256"/>
                  <a:pt x="398" y="290"/>
                </a:cubicBezTo>
                <a:cubicBezTo>
                  <a:pt x="398" y="336"/>
                  <a:pt x="360" y="394"/>
                  <a:pt x="336" y="418"/>
                </a:cubicBezTo>
                <a:cubicBezTo>
                  <a:pt x="274" y="482"/>
                  <a:pt x="228" y="482"/>
                  <a:pt x="204" y="482"/>
                </a:cubicBezTo>
                <a:lnTo>
                  <a:pt x="320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54" name="Freeform 6"/>
          <p:cNvSpPr/>
          <p:nvPr/>
        </p:nvSpPr>
        <p:spPr>
          <a:xfrm>
            <a:off x="1275840" y="2108880"/>
            <a:ext cx="65880" cy="118440"/>
          </a:xfrm>
          <a:custGeom>
            <a:avLst/>
            <a:gdLst/>
            <a:ahLst/>
            <a:rect l="0" t="0" r="r" b="b"/>
            <a:pathLst>
              <a:path w="183" h="329">
                <a:moveTo>
                  <a:pt x="112" y="14"/>
                </a:moveTo>
                <a:cubicBezTo>
                  <a:pt x="112" y="0"/>
                  <a:pt x="112" y="0"/>
                  <a:pt x="98" y="0"/>
                </a:cubicBezTo>
                <a:cubicBezTo>
                  <a:pt x="66" y="32"/>
                  <a:pt x="20" y="32"/>
                  <a:pt x="0" y="32"/>
                </a:cubicBezTo>
                <a:lnTo>
                  <a:pt x="0" y="50"/>
                </a:lnTo>
                <a:cubicBezTo>
                  <a:pt x="12" y="50"/>
                  <a:pt x="44" y="50"/>
                  <a:pt x="72" y="36"/>
                </a:cubicBezTo>
                <a:lnTo>
                  <a:pt x="72" y="288"/>
                </a:lnTo>
                <a:cubicBezTo>
                  <a:pt x="72" y="304"/>
                  <a:pt x="72" y="310"/>
                  <a:pt x="22" y="310"/>
                </a:cubicBezTo>
                <a:lnTo>
                  <a:pt x="4" y="310"/>
                </a:lnTo>
                <a:lnTo>
                  <a:pt x="4" y="328"/>
                </a:lnTo>
                <a:cubicBezTo>
                  <a:pt x="12" y="328"/>
                  <a:pt x="74" y="326"/>
                  <a:pt x="92" y="326"/>
                </a:cubicBezTo>
                <a:cubicBezTo>
                  <a:pt x="108" y="326"/>
                  <a:pt x="170" y="328"/>
                  <a:pt x="182" y="328"/>
                </a:cubicBezTo>
                <a:lnTo>
                  <a:pt x="182" y="310"/>
                </a:lnTo>
                <a:lnTo>
                  <a:pt x="162" y="310"/>
                </a:lnTo>
                <a:cubicBezTo>
                  <a:pt x="112" y="310"/>
                  <a:pt x="112" y="304"/>
                  <a:pt x="112" y="288"/>
                </a:cubicBezTo>
                <a:lnTo>
                  <a:pt x="112" y="1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55" name="Freeform 7"/>
          <p:cNvSpPr/>
          <p:nvPr/>
        </p:nvSpPr>
        <p:spPr>
          <a:xfrm>
            <a:off x="1400400" y="1998720"/>
            <a:ext cx="11160" cy="253800"/>
          </a:xfrm>
          <a:custGeom>
            <a:avLst/>
            <a:gdLst/>
            <a:ahLst/>
            <a:rect l="0" t="0" r="r" b="b"/>
            <a:pathLst>
              <a:path w="31" h="705">
                <a:moveTo>
                  <a:pt x="30" y="26"/>
                </a:moveTo>
                <a:cubicBezTo>
                  <a:pt x="30" y="12"/>
                  <a:pt x="30" y="0"/>
                  <a:pt x="16" y="0"/>
                </a:cubicBezTo>
                <a:cubicBezTo>
                  <a:pt x="0" y="0"/>
                  <a:pt x="0" y="12"/>
                  <a:pt x="0" y="26"/>
                </a:cubicBezTo>
                <a:lnTo>
                  <a:pt x="0" y="680"/>
                </a:lnTo>
                <a:cubicBezTo>
                  <a:pt x="0" y="692"/>
                  <a:pt x="0" y="704"/>
                  <a:pt x="16" y="704"/>
                </a:cubicBezTo>
                <a:cubicBezTo>
                  <a:pt x="30" y="704"/>
                  <a:pt x="30" y="692"/>
                  <a:pt x="30" y="680"/>
                </a:cubicBezTo>
                <a:lnTo>
                  <a:pt x="30" y="2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56" name="Freeform 8"/>
          <p:cNvSpPr/>
          <p:nvPr/>
        </p:nvSpPr>
        <p:spPr>
          <a:xfrm>
            <a:off x="1447920" y="2013120"/>
            <a:ext cx="154440" cy="228600"/>
          </a:xfrm>
          <a:custGeom>
            <a:avLst/>
            <a:gdLst/>
            <a:ahLst/>
            <a:rect l="0" t="0" r="r" b="b"/>
            <a:pathLst>
              <a:path w="429" h="635">
                <a:moveTo>
                  <a:pt x="320" y="18"/>
                </a:moveTo>
                <a:cubicBezTo>
                  <a:pt x="320" y="16"/>
                  <a:pt x="322" y="12"/>
                  <a:pt x="322" y="8"/>
                </a:cubicBezTo>
                <a:cubicBezTo>
                  <a:pt x="322" y="0"/>
                  <a:pt x="318" y="0"/>
                  <a:pt x="314" y="0"/>
                </a:cubicBezTo>
                <a:cubicBezTo>
                  <a:pt x="306" y="0"/>
                  <a:pt x="306" y="2"/>
                  <a:pt x="302" y="14"/>
                </a:cubicBezTo>
                <a:lnTo>
                  <a:pt x="186" y="480"/>
                </a:lnTo>
                <a:cubicBezTo>
                  <a:pt x="132" y="474"/>
                  <a:pt x="106" y="448"/>
                  <a:pt x="106" y="402"/>
                </a:cubicBezTo>
                <a:cubicBezTo>
                  <a:pt x="106" y="388"/>
                  <a:pt x="106" y="368"/>
                  <a:pt x="144" y="270"/>
                </a:cubicBezTo>
                <a:cubicBezTo>
                  <a:pt x="146" y="262"/>
                  <a:pt x="152" y="250"/>
                  <a:pt x="152" y="236"/>
                </a:cubicBezTo>
                <a:cubicBezTo>
                  <a:pt x="152" y="204"/>
                  <a:pt x="128" y="178"/>
                  <a:pt x="94" y="178"/>
                </a:cubicBezTo>
                <a:cubicBezTo>
                  <a:pt x="26" y="178"/>
                  <a:pt x="0" y="280"/>
                  <a:pt x="0" y="286"/>
                </a:cubicBezTo>
                <a:cubicBezTo>
                  <a:pt x="0" y="294"/>
                  <a:pt x="8" y="294"/>
                  <a:pt x="8" y="294"/>
                </a:cubicBezTo>
                <a:cubicBezTo>
                  <a:pt x="16" y="294"/>
                  <a:pt x="16" y="292"/>
                  <a:pt x="20" y="280"/>
                </a:cubicBezTo>
                <a:cubicBezTo>
                  <a:pt x="38" y="214"/>
                  <a:pt x="68" y="194"/>
                  <a:pt x="92" y="194"/>
                </a:cubicBezTo>
                <a:cubicBezTo>
                  <a:pt x="96" y="194"/>
                  <a:pt x="108" y="194"/>
                  <a:pt x="108" y="216"/>
                </a:cubicBezTo>
                <a:cubicBezTo>
                  <a:pt x="108" y="234"/>
                  <a:pt x="102" y="252"/>
                  <a:pt x="92" y="276"/>
                </a:cubicBezTo>
                <a:cubicBezTo>
                  <a:pt x="58" y="366"/>
                  <a:pt x="58" y="384"/>
                  <a:pt x="58" y="396"/>
                </a:cubicBezTo>
                <a:cubicBezTo>
                  <a:pt x="58" y="462"/>
                  <a:pt x="114" y="492"/>
                  <a:pt x="182" y="496"/>
                </a:cubicBezTo>
                <a:cubicBezTo>
                  <a:pt x="176" y="522"/>
                  <a:pt x="176" y="522"/>
                  <a:pt x="166" y="560"/>
                </a:cubicBezTo>
                <a:cubicBezTo>
                  <a:pt x="164" y="568"/>
                  <a:pt x="150" y="624"/>
                  <a:pt x="150" y="626"/>
                </a:cubicBezTo>
                <a:cubicBezTo>
                  <a:pt x="150" y="628"/>
                  <a:pt x="150" y="634"/>
                  <a:pt x="158" y="634"/>
                </a:cubicBezTo>
                <a:cubicBezTo>
                  <a:pt x="160" y="634"/>
                  <a:pt x="164" y="634"/>
                  <a:pt x="164" y="632"/>
                </a:cubicBezTo>
                <a:cubicBezTo>
                  <a:pt x="166" y="630"/>
                  <a:pt x="170" y="612"/>
                  <a:pt x="174" y="602"/>
                </a:cubicBezTo>
                <a:lnTo>
                  <a:pt x="200" y="498"/>
                </a:lnTo>
                <a:cubicBezTo>
                  <a:pt x="226" y="498"/>
                  <a:pt x="288" y="498"/>
                  <a:pt x="354" y="422"/>
                </a:cubicBezTo>
                <a:cubicBezTo>
                  <a:pt x="384" y="390"/>
                  <a:pt x="398" y="358"/>
                  <a:pt x="406" y="338"/>
                </a:cubicBezTo>
                <a:cubicBezTo>
                  <a:pt x="412" y="320"/>
                  <a:pt x="428" y="258"/>
                  <a:pt x="428" y="228"/>
                </a:cubicBezTo>
                <a:cubicBezTo>
                  <a:pt x="428" y="188"/>
                  <a:pt x="408" y="178"/>
                  <a:pt x="396" y="178"/>
                </a:cubicBezTo>
                <a:cubicBezTo>
                  <a:pt x="380" y="178"/>
                  <a:pt x="362" y="196"/>
                  <a:pt x="362" y="212"/>
                </a:cubicBezTo>
                <a:cubicBezTo>
                  <a:pt x="362" y="220"/>
                  <a:pt x="366" y="224"/>
                  <a:pt x="372" y="230"/>
                </a:cubicBezTo>
                <a:cubicBezTo>
                  <a:pt x="380" y="238"/>
                  <a:pt x="398" y="256"/>
                  <a:pt x="398" y="290"/>
                </a:cubicBezTo>
                <a:cubicBezTo>
                  <a:pt x="398" y="336"/>
                  <a:pt x="360" y="394"/>
                  <a:pt x="336" y="418"/>
                </a:cubicBezTo>
                <a:cubicBezTo>
                  <a:pt x="274" y="482"/>
                  <a:pt x="228" y="482"/>
                  <a:pt x="204" y="482"/>
                </a:cubicBezTo>
                <a:lnTo>
                  <a:pt x="320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57" name="Freeform 9"/>
          <p:cNvSpPr/>
          <p:nvPr/>
        </p:nvSpPr>
        <p:spPr>
          <a:xfrm>
            <a:off x="1616400" y="2108880"/>
            <a:ext cx="79560" cy="118440"/>
          </a:xfrm>
          <a:custGeom>
            <a:avLst/>
            <a:gdLst/>
            <a:ahLst/>
            <a:rect l="0" t="0" r="r" b="b"/>
            <a:pathLst>
              <a:path w="221" h="329">
                <a:moveTo>
                  <a:pt x="220" y="238"/>
                </a:moveTo>
                <a:lnTo>
                  <a:pt x="202" y="238"/>
                </a:lnTo>
                <a:cubicBezTo>
                  <a:pt x="202" y="250"/>
                  <a:pt x="196" y="278"/>
                  <a:pt x="190" y="284"/>
                </a:cubicBezTo>
                <a:cubicBezTo>
                  <a:pt x="186" y="286"/>
                  <a:pt x="148" y="286"/>
                  <a:pt x="140" y="286"/>
                </a:cubicBezTo>
                <a:lnTo>
                  <a:pt x="50" y="286"/>
                </a:lnTo>
                <a:cubicBezTo>
                  <a:pt x="102" y="240"/>
                  <a:pt x="118" y="226"/>
                  <a:pt x="148" y="204"/>
                </a:cubicBezTo>
                <a:cubicBezTo>
                  <a:pt x="186" y="174"/>
                  <a:pt x="220" y="144"/>
                  <a:pt x="220" y="96"/>
                </a:cubicBezTo>
                <a:cubicBezTo>
                  <a:pt x="220" y="36"/>
                  <a:pt x="166" y="0"/>
                  <a:pt x="104" y="0"/>
                </a:cubicBezTo>
                <a:cubicBezTo>
                  <a:pt x="42" y="0"/>
                  <a:pt x="0" y="44"/>
                  <a:pt x="0" y="88"/>
                </a:cubicBezTo>
                <a:cubicBezTo>
                  <a:pt x="0" y="114"/>
                  <a:pt x="22" y="116"/>
                  <a:pt x="26" y="116"/>
                </a:cubicBezTo>
                <a:cubicBezTo>
                  <a:pt x="38" y="116"/>
                  <a:pt x="52" y="108"/>
                  <a:pt x="52" y="90"/>
                </a:cubicBezTo>
                <a:cubicBezTo>
                  <a:pt x="52" y="82"/>
                  <a:pt x="50" y="64"/>
                  <a:pt x="24" y="64"/>
                </a:cubicBezTo>
                <a:cubicBezTo>
                  <a:pt x="38" y="28"/>
                  <a:pt x="72" y="18"/>
                  <a:pt x="96" y="18"/>
                </a:cubicBezTo>
                <a:cubicBezTo>
                  <a:pt x="146" y="18"/>
                  <a:pt x="172" y="56"/>
                  <a:pt x="172" y="96"/>
                </a:cubicBezTo>
                <a:cubicBezTo>
                  <a:pt x="172" y="140"/>
                  <a:pt x="140" y="174"/>
                  <a:pt x="124" y="192"/>
                </a:cubicBezTo>
                <a:lnTo>
                  <a:pt x="4" y="310"/>
                </a:lnTo>
                <a:cubicBezTo>
                  <a:pt x="0" y="314"/>
                  <a:pt x="0" y="314"/>
                  <a:pt x="0" y="328"/>
                </a:cubicBezTo>
                <a:lnTo>
                  <a:pt x="204" y="328"/>
                </a:lnTo>
                <a:lnTo>
                  <a:pt x="220" y="23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58" name="Freeform 10"/>
          <p:cNvSpPr/>
          <p:nvPr/>
        </p:nvSpPr>
        <p:spPr>
          <a:xfrm>
            <a:off x="1733040" y="1998720"/>
            <a:ext cx="57240" cy="253800"/>
          </a:xfrm>
          <a:custGeom>
            <a:avLst/>
            <a:gdLst/>
            <a:ahLst/>
            <a:rect l="0" t="0" r="r" b="b"/>
            <a:pathLst>
              <a:path w="159" h="705">
                <a:moveTo>
                  <a:pt x="156" y="364"/>
                </a:moveTo>
                <a:cubicBezTo>
                  <a:pt x="158" y="356"/>
                  <a:pt x="158" y="354"/>
                  <a:pt x="158" y="352"/>
                </a:cubicBezTo>
                <a:cubicBezTo>
                  <a:pt x="158" y="350"/>
                  <a:pt x="158" y="348"/>
                  <a:pt x="156" y="340"/>
                </a:cubicBezTo>
                <a:lnTo>
                  <a:pt x="30" y="16"/>
                </a:lnTo>
                <a:cubicBezTo>
                  <a:pt x="26" y="4"/>
                  <a:pt x="22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6"/>
                  <a:pt x="0" y="18"/>
                  <a:pt x="4" y="26"/>
                </a:cubicBezTo>
                <a:lnTo>
                  <a:pt x="130" y="352"/>
                </a:lnTo>
                <a:lnTo>
                  <a:pt x="4" y="678"/>
                </a:lnTo>
                <a:cubicBezTo>
                  <a:pt x="0" y="686"/>
                  <a:pt x="0" y="688"/>
                  <a:pt x="0" y="690"/>
                </a:cubicBezTo>
                <a:cubicBezTo>
                  <a:pt x="0" y="698"/>
                  <a:pt x="6" y="704"/>
                  <a:pt x="14" y="704"/>
                </a:cubicBezTo>
                <a:cubicBezTo>
                  <a:pt x="24" y="704"/>
                  <a:pt x="26" y="698"/>
                  <a:pt x="30" y="690"/>
                </a:cubicBezTo>
                <a:lnTo>
                  <a:pt x="156" y="36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59" name="Freeform 11"/>
          <p:cNvSpPr/>
          <p:nvPr/>
        </p:nvSpPr>
        <p:spPr>
          <a:xfrm>
            <a:off x="1901520" y="2095920"/>
            <a:ext cx="169560" cy="60120"/>
          </a:xfrm>
          <a:custGeom>
            <a:avLst/>
            <a:gdLst/>
            <a:ahLst/>
            <a:rect l="0" t="0" r="r" b="b"/>
            <a:pathLst>
              <a:path w="471" h="167">
                <a:moveTo>
                  <a:pt x="446" y="28"/>
                </a:moveTo>
                <a:cubicBezTo>
                  <a:pt x="456" y="28"/>
                  <a:pt x="470" y="28"/>
                  <a:pt x="470" y="14"/>
                </a:cubicBezTo>
                <a:cubicBezTo>
                  <a:pt x="470" y="0"/>
                  <a:pt x="456" y="0"/>
                  <a:pt x="446" y="0"/>
                </a:cubicBezTo>
                <a:lnTo>
                  <a:pt x="24" y="0"/>
                </a:lnTo>
                <a:cubicBezTo>
                  <a:pt x="14" y="0"/>
                  <a:pt x="0" y="0"/>
                  <a:pt x="0" y="14"/>
                </a:cubicBezTo>
                <a:cubicBezTo>
                  <a:pt x="0" y="28"/>
                  <a:pt x="14" y="28"/>
                  <a:pt x="24" y="28"/>
                </a:cubicBezTo>
                <a:lnTo>
                  <a:pt x="446" y="28"/>
                </a:lnTo>
                <a:moveTo>
                  <a:pt x="446" y="166"/>
                </a:moveTo>
                <a:cubicBezTo>
                  <a:pt x="456" y="166"/>
                  <a:pt x="470" y="166"/>
                  <a:pt x="470" y="152"/>
                </a:cubicBezTo>
                <a:cubicBezTo>
                  <a:pt x="470" y="138"/>
                  <a:pt x="456" y="138"/>
                  <a:pt x="446" y="138"/>
                </a:cubicBezTo>
                <a:lnTo>
                  <a:pt x="24" y="138"/>
                </a:lnTo>
                <a:cubicBezTo>
                  <a:pt x="14" y="138"/>
                  <a:pt x="0" y="138"/>
                  <a:pt x="0" y="152"/>
                </a:cubicBezTo>
                <a:cubicBezTo>
                  <a:pt x="0" y="166"/>
                  <a:pt x="14" y="166"/>
                  <a:pt x="24" y="166"/>
                </a:cubicBezTo>
                <a:lnTo>
                  <a:pt x="446" y="16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60" name="Freeform 12"/>
          <p:cNvSpPr/>
          <p:nvPr/>
        </p:nvSpPr>
        <p:spPr>
          <a:xfrm>
            <a:off x="2165040" y="2020320"/>
            <a:ext cx="107640" cy="175320"/>
          </a:xfrm>
          <a:custGeom>
            <a:avLst/>
            <a:gdLst/>
            <a:ahLst/>
            <a:rect l="0" t="0" r="r" b="b"/>
            <a:pathLst>
              <a:path w="299" h="487">
                <a:moveTo>
                  <a:pt x="298" y="244"/>
                </a:moveTo>
                <a:cubicBezTo>
                  <a:pt x="298" y="188"/>
                  <a:pt x="294" y="132"/>
                  <a:pt x="270" y="80"/>
                </a:cubicBezTo>
                <a:cubicBezTo>
                  <a:pt x="238" y="12"/>
                  <a:pt x="180" y="0"/>
                  <a:pt x="150" y="0"/>
                </a:cubicBezTo>
                <a:cubicBezTo>
                  <a:pt x="106" y="0"/>
                  <a:pt x="56" y="18"/>
                  <a:pt x="26" y="84"/>
                </a:cubicBezTo>
                <a:cubicBezTo>
                  <a:pt x="4" y="132"/>
                  <a:pt x="0" y="188"/>
                  <a:pt x="0" y="244"/>
                </a:cubicBezTo>
                <a:cubicBezTo>
                  <a:pt x="0" y="298"/>
                  <a:pt x="2" y="360"/>
                  <a:pt x="32" y="414"/>
                </a:cubicBezTo>
                <a:cubicBezTo>
                  <a:pt x="62" y="472"/>
                  <a:pt x="114" y="486"/>
                  <a:pt x="148" y="486"/>
                </a:cubicBezTo>
                <a:cubicBezTo>
                  <a:pt x="186" y="486"/>
                  <a:pt x="240" y="470"/>
                  <a:pt x="272" y="404"/>
                </a:cubicBezTo>
                <a:cubicBezTo>
                  <a:pt x="294" y="356"/>
                  <a:pt x="298" y="300"/>
                  <a:pt x="298" y="244"/>
                </a:cubicBezTo>
                <a:moveTo>
                  <a:pt x="148" y="470"/>
                </a:moveTo>
                <a:cubicBezTo>
                  <a:pt x="122" y="470"/>
                  <a:pt x="80" y="452"/>
                  <a:pt x="66" y="384"/>
                </a:cubicBezTo>
                <a:cubicBezTo>
                  <a:pt x="58" y="342"/>
                  <a:pt x="58" y="278"/>
                  <a:pt x="58" y="236"/>
                </a:cubicBezTo>
                <a:cubicBezTo>
                  <a:pt x="58" y="190"/>
                  <a:pt x="58" y="144"/>
                  <a:pt x="64" y="106"/>
                </a:cubicBezTo>
                <a:cubicBezTo>
                  <a:pt x="78" y="22"/>
                  <a:pt x="130" y="16"/>
                  <a:pt x="148" y="16"/>
                </a:cubicBezTo>
                <a:cubicBezTo>
                  <a:pt x="172" y="16"/>
                  <a:pt x="218" y="28"/>
                  <a:pt x="232" y="98"/>
                </a:cubicBezTo>
                <a:cubicBezTo>
                  <a:pt x="240" y="138"/>
                  <a:pt x="240" y="192"/>
                  <a:pt x="240" y="236"/>
                </a:cubicBezTo>
                <a:cubicBezTo>
                  <a:pt x="240" y="288"/>
                  <a:pt x="240" y="336"/>
                  <a:pt x="232" y="382"/>
                </a:cubicBezTo>
                <a:cubicBezTo>
                  <a:pt x="220" y="448"/>
                  <a:pt x="180" y="470"/>
                  <a:pt x="148" y="4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61" name="Freeform 13"/>
          <p:cNvSpPr/>
          <p:nvPr/>
        </p:nvSpPr>
        <p:spPr>
          <a:xfrm>
            <a:off x="2365920" y="2059200"/>
            <a:ext cx="225720" cy="132840"/>
          </a:xfrm>
          <a:custGeom>
            <a:avLst/>
            <a:gdLst/>
            <a:ahLst/>
            <a:rect l="0" t="0" r="r" b="b"/>
            <a:pathLst>
              <a:path w="627" h="369">
                <a:moveTo>
                  <a:pt x="550" y="198"/>
                </a:moveTo>
                <a:cubicBezTo>
                  <a:pt x="510" y="228"/>
                  <a:pt x="492" y="258"/>
                  <a:pt x="486" y="266"/>
                </a:cubicBezTo>
                <a:cubicBezTo>
                  <a:pt x="454" y="316"/>
                  <a:pt x="448" y="360"/>
                  <a:pt x="448" y="360"/>
                </a:cubicBezTo>
                <a:cubicBezTo>
                  <a:pt x="448" y="368"/>
                  <a:pt x="456" y="368"/>
                  <a:pt x="462" y="368"/>
                </a:cubicBezTo>
                <a:cubicBezTo>
                  <a:pt x="474" y="368"/>
                  <a:pt x="476" y="368"/>
                  <a:pt x="478" y="354"/>
                </a:cubicBezTo>
                <a:cubicBezTo>
                  <a:pt x="494" y="286"/>
                  <a:pt x="536" y="226"/>
                  <a:pt x="616" y="194"/>
                </a:cubicBezTo>
                <a:cubicBezTo>
                  <a:pt x="624" y="190"/>
                  <a:pt x="626" y="190"/>
                  <a:pt x="626" y="184"/>
                </a:cubicBezTo>
                <a:cubicBezTo>
                  <a:pt x="626" y="180"/>
                  <a:pt x="622" y="178"/>
                  <a:pt x="620" y="176"/>
                </a:cubicBezTo>
                <a:cubicBezTo>
                  <a:pt x="590" y="164"/>
                  <a:pt x="504" y="130"/>
                  <a:pt x="478" y="10"/>
                </a:cubicBezTo>
                <a:cubicBezTo>
                  <a:pt x="476" y="2"/>
                  <a:pt x="474" y="0"/>
                  <a:pt x="462" y="0"/>
                </a:cubicBezTo>
                <a:cubicBezTo>
                  <a:pt x="456" y="0"/>
                  <a:pt x="448" y="0"/>
                  <a:pt x="448" y="8"/>
                </a:cubicBezTo>
                <a:cubicBezTo>
                  <a:pt x="448" y="10"/>
                  <a:pt x="454" y="54"/>
                  <a:pt x="484" y="102"/>
                </a:cubicBezTo>
                <a:cubicBezTo>
                  <a:pt x="498" y="122"/>
                  <a:pt x="520" y="148"/>
                  <a:pt x="550" y="170"/>
                </a:cubicBezTo>
                <a:lnTo>
                  <a:pt x="26" y="170"/>
                </a:lnTo>
                <a:cubicBezTo>
                  <a:pt x="12" y="170"/>
                  <a:pt x="0" y="170"/>
                  <a:pt x="0" y="184"/>
                </a:cubicBezTo>
                <a:cubicBezTo>
                  <a:pt x="0" y="198"/>
                  <a:pt x="12" y="198"/>
                  <a:pt x="26" y="198"/>
                </a:cubicBezTo>
                <a:lnTo>
                  <a:pt x="550" y="19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62" name="Freeform 14"/>
          <p:cNvSpPr/>
          <p:nvPr/>
        </p:nvSpPr>
        <p:spPr>
          <a:xfrm>
            <a:off x="2702880" y="1998720"/>
            <a:ext cx="57240" cy="253800"/>
          </a:xfrm>
          <a:custGeom>
            <a:avLst/>
            <a:gdLst/>
            <a:ahLst/>
            <a:rect l="0" t="0" r="r" b="b"/>
            <a:pathLst>
              <a:path w="159" h="705">
                <a:moveTo>
                  <a:pt x="156" y="26"/>
                </a:moveTo>
                <a:cubicBezTo>
                  <a:pt x="158" y="20"/>
                  <a:pt x="158" y="18"/>
                  <a:pt x="158" y="14"/>
                </a:cubicBezTo>
                <a:cubicBezTo>
                  <a:pt x="158" y="6"/>
                  <a:pt x="152" y="0"/>
                  <a:pt x="144" y="0"/>
                </a:cubicBezTo>
                <a:cubicBezTo>
                  <a:pt x="138" y="0"/>
                  <a:pt x="134" y="4"/>
                  <a:pt x="128" y="16"/>
                </a:cubicBezTo>
                <a:lnTo>
                  <a:pt x="4" y="340"/>
                </a:lnTo>
                <a:cubicBezTo>
                  <a:pt x="2" y="344"/>
                  <a:pt x="0" y="348"/>
                  <a:pt x="0" y="352"/>
                </a:cubicBezTo>
                <a:cubicBezTo>
                  <a:pt x="0" y="354"/>
                  <a:pt x="0" y="356"/>
                  <a:pt x="4" y="364"/>
                </a:cubicBezTo>
                <a:lnTo>
                  <a:pt x="128" y="688"/>
                </a:lnTo>
                <a:cubicBezTo>
                  <a:pt x="130" y="696"/>
                  <a:pt x="134" y="704"/>
                  <a:pt x="144" y="704"/>
                </a:cubicBezTo>
                <a:cubicBezTo>
                  <a:pt x="152" y="704"/>
                  <a:pt x="158" y="698"/>
                  <a:pt x="158" y="690"/>
                </a:cubicBezTo>
                <a:cubicBezTo>
                  <a:pt x="158" y="688"/>
                  <a:pt x="158" y="688"/>
                  <a:pt x="156" y="680"/>
                </a:cubicBezTo>
                <a:lnTo>
                  <a:pt x="30" y="352"/>
                </a:lnTo>
                <a:lnTo>
                  <a:pt x="156" y="2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63" name="Freeform 15"/>
          <p:cNvSpPr/>
          <p:nvPr/>
        </p:nvSpPr>
        <p:spPr>
          <a:xfrm>
            <a:off x="2780640" y="2013120"/>
            <a:ext cx="154440" cy="228600"/>
          </a:xfrm>
          <a:custGeom>
            <a:avLst/>
            <a:gdLst/>
            <a:ahLst/>
            <a:rect l="0" t="0" r="r" b="b"/>
            <a:pathLst>
              <a:path w="429" h="635">
                <a:moveTo>
                  <a:pt x="320" y="18"/>
                </a:moveTo>
                <a:cubicBezTo>
                  <a:pt x="320" y="16"/>
                  <a:pt x="322" y="12"/>
                  <a:pt x="322" y="8"/>
                </a:cubicBezTo>
                <a:cubicBezTo>
                  <a:pt x="322" y="0"/>
                  <a:pt x="318" y="0"/>
                  <a:pt x="314" y="0"/>
                </a:cubicBezTo>
                <a:cubicBezTo>
                  <a:pt x="306" y="0"/>
                  <a:pt x="306" y="2"/>
                  <a:pt x="302" y="14"/>
                </a:cubicBezTo>
                <a:lnTo>
                  <a:pt x="186" y="480"/>
                </a:lnTo>
                <a:cubicBezTo>
                  <a:pt x="132" y="474"/>
                  <a:pt x="106" y="448"/>
                  <a:pt x="106" y="402"/>
                </a:cubicBezTo>
                <a:cubicBezTo>
                  <a:pt x="106" y="388"/>
                  <a:pt x="106" y="368"/>
                  <a:pt x="144" y="270"/>
                </a:cubicBezTo>
                <a:cubicBezTo>
                  <a:pt x="146" y="262"/>
                  <a:pt x="152" y="250"/>
                  <a:pt x="152" y="236"/>
                </a:cubicBezTo>
                <a:cubicBezTo>
                  <a:pt x="152" y="204"/>
                  <a:pt x="128" y="178"/>
                  <a:pt x="94" y="178"/>
                </a:cubicBezTo>
                <a:cubicBezTo>
                  <a:pt x="26" y="178"/>
                  <a:pt x="0" y="280"/>
                  <a:pt x="0" y="286"/>
                </a:cubicBezTo>
                <a:cubicBezTo>
                  <a:pt x="0" y="294"/>
                  <a:pt x="8" y="294"/>
                  <a:pt x="8" y="294"/>
                </a:cubicBezTo>
                <a:cubicBezTo>
                  <a:pt x="16" y="294"/>
                  <a:pt x="16" y="292"/>
                  <a:pt x="20" y="280"/>
                </a:cubicBezTo>
                <a:cubicBezTo>
                  <a:pt x="38" y="214"/>
                  <a:pt x="68" y="194"/>
                  <a:pt x="92" y="194"/>
                </a:cubicBezTo>
                <a:cubicBezTo>
                  <a:pt x="96" y="194"/>
                  <a:pt x="108" y="194"/>
                  <a:pt x="108" y="216"/>
                </a:cubicBezTo>
                <a:cubicBezTo>
                  <a:pt x="108" y="234"/>
                  <a:pt x="102" y="252"/>
                  <a:pt x="92" y="276"/>
                </a:cubicBezTo>
                <a:cubicBezTo>
                  <a:pt x="58" y="366"/>
                  <a:pt x="58" y="384"/>
                  <a:pt x="58" y="396"/>
                </a:cubicBezTo>
                <a:cubicBezTo>
                  <a:pt x="58" y="462"/>
                  <a:pt x="114" y="492"/>
                  <a:pt x="182" y="496"/>
                </a:cubicBezTo>
                <a:cubicBezTo>
                  <a:pt x="176" y="522"/>
                  <a:pt x="176" y="522"/>
                  <a:pt x="166" y="560"/>
                </a:cubicBezTo>
                <a:cubicBezTo>
                  <a:pt x="164" y="568"/>
                  <a:pt x="150" y="624"/>
                  <a:pt x="150" y="626"/>
                </a:cubicBezTo>
                <a:cubicBezTo>
                  <a:pt x="150" y="628"/>
                  <a:pt x="150" y="634"/>
                  <a:pt x="158" y="634"/>
                </a:cubicBezTo>
                <a:cubicBezTo>
                  <a:pt x="160" y="634"/>
                  <a:pt x="164" y="634"/>
                  <a:pt x="164" y="632"/>
                </a:cubicBezTo>
                <a:cubicBezTo>
                  <a:pt x="166" y="630"/>
                  <a:pt x="170" y="612"/>
                  <a:pt x="174" y="602"/>
                </a:cubicBezTo>
                <a:lnTo>
                  <a:pt x="200" y="498"/>
                </a:lnTo>
                <a:cubicBezTo>
                  <a:pt x="226" y="498"/>
                  <a:pt x="288" y="498"/>
                  <a:pt x="354" y="422"/>
                </a:cubicBezTo>
                <a:cubicBezTo>
                  <a:pt x="384" y="390"/>
                  <a:pt x="398" y="358"/>
                  <a:pt x="406" y="338"/>
                </a:cubicBezTo>
                <a:cubicBezTo>
                  <a:pt x="412" y="320"/>
                  <a:pt x="428" y="258"/>
                  <a:pt x="428" y="228"/>
                </a:cubicBezTo>
                <a:cubicBezTo>
                  <a:pt x="428" y="188"/>
                  <a:pt x="408" y="178"/>
                  <a:pt x="396" y="178"/>
                </a:cubicBezTo>
                <a:cubicBezTo>
                  <a:pt x="380" y="178"/>
                  <a:pt x="362" y="196"/>
                  <a:pt x="362" y="212"/>
                </a:cubicBezTo>
                <a:cubicBezTo>
                  <a:pt x="362" y="220"/>
                  <a:pt x="366" y="224"/>
                  <a:pt x="372" y="230"/>
                </a:cubicBezTo>
                <a:cubicBezTo>
                  <a:pt x="380" y="238"/>
                  <a:pt x="398" y="256"/>
                  <a:pt x="398" y="290"/>
                </a:cubicBezTo>
                <a:cubicBezTo>
                  <a:pt x="398" y="336"/>
                  <a:pt x="360" y="394"/>
                  <a:pt x="336" y="418"/>
                </a:cubicBezTo>
                <a:cubicBezTo>
                  <a:pt x="274" y="482"/>
                  <a:pt x="228" y="482"/>
                  <a:pt x="204" y="482"/>
                </a:cubicBezTo>
                <a:lnTo>
                  <a:pt x="320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64" name="Freeform 16"/>
          <p:cNvSpPr/>
          <p:nvPr/>
        </p:nvSpPr>
        <p:spPr>
          <a:xfrm>
            <a:off x="2957760" y="2108880"/>
            <a:ext cx="65880" cy="118440"/>
          </a:xfrm>
          <a:custGeom>
            <a:avLst/>
            <a:gdLst/>
            <a:ahLst/>
            <a:rect l="0" t="0" r="r" b="b"/>
            <a:pathLst>
              <a:path w="183" h="329">
                <a:moveTo>
                  <a:pt x="112" y="14"/>
                </a:moveTo>
                <a:cubicBezTo>
                  <a:pt x="112" y="0"/>
                  <a:pt x="112" y="0"/>
                  <a:pt x="98" y="0"/>
                </a:cubicBezTo>
                <a:cubicBezTo>
                  <a:pt x="66" y="32"/>
                  <a:pt x="20" y="32"/>
                  <a:pt x="0" y="32"/>
                </a:cubicBezTo>
                <a:lnTo>
                  <a:pt x="0" y="50"/>
                </a:lnTo>
                <a:cubicBezTo>
                  <a:pt x="12" y="50"/>
                  <a:pt x="44" y="50"/>
                  <a:pt x="72" y="36"/>
                </a:cubicBezTo>
                <a:lnTo>
                  <a:pt x="72" y="288"/>
                </a:lnTo>
                <a:cubicBezTo>
                  <a:pt x="72" y="304"/>
                  <a:pt x="72" y="310"/>
                  <a:pt x="22" y="310"/>
                </a:cubicBezTo>
                <a:lnTo>
                  <a:pt x="4" y="310"/>
                </a:lnTo>
                <a:lnTo>
                  <a:pt x="4" y="328"/>
                </a:lnTo>
                <a:cubicBezTo>
                  <a:pt x="12" y="328"/>
                  <a:pt x="74" y="326"/>
                  <a:pt x="92" y="326"/>
                </a:cubicBezTo>
                <a:cubicBezTo>
                  <a:pt x="108" y="326"/>
                  <a:pt x="170" y="328"/>
                  <a:pt x="182" y="328"/>
                </a:cubicBezTo>
                <a:lnTo>
                  <a:pt x="182" y="310"/>
                </a:lnTo>
                <a:lnTo>
                  <a:pt x="162" y="310"/>
                </a:lnTo>
                <a:cubicBezTo>
                  <a:pt x="112" y="310"/>
                  <a:pt x="112" y="304"/>
                  <a:pt x="112" y="288"/>
                </a:cubicBezTo>
                <a:lnTo>
                  <a:pt x="112" y="1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65" name="Freeform 17"/>
          <p:cNvSpPr/>
          <p:nvPr/>
        </p:nvSpPr>
        <p:spPr>
          <a:xfrm>
            <a:off x="3081600" y="1998720"/>
            <a:ext cx="11160" cy="253800"/>
          </a:xfrm>
          <a:custGeom>
            <a:avLst/>
            <a:gdLst/>
            <a:ahLst/>
            <a:rect l="0" t="0" r="r" b="b"/>
            <a:pathLst>
              <a:path w="31" h="705">
                <a:moveTo>
                  <a:pt x="30" y="26"/>
                </a:moveTo>
                <a:cubicBezTo>
                  <a:pt x="30" y="12"/>
                  <a:pt x="30" y="0"/>
                  <a:pt x="16" y="0"/>
                </a:cubicBezTo>
                <a:cubicBezTo>
                  <a:pt x="0" y="0"/>
                  <a:pt x="0" y="12"/>
                  <a:pt x="0" y="26"/>
                </a:cubicBezTo>
                <a:lnTo>
                  <a:pt x="0" y="680"/>
                </a:lnTo>
                <a:cubicBezTo>
                  <a:pt x="0" y="692"/>
                  <a:pt x="0" y="704"/>
                  <a:pt x="16" y="704"/>
                </a:cubicBezTo>
                <a:cubicBezTo>
                  <a:pt x="30" y="704"/>
                  <a:pt x="30" y="692"/>
                  <a:pt x="30" y="680"/>
                </a:cubicBezTo>
                <a:lnTo>
                  <a:pt x="30" y="2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66" name="Freeform 18"/>
          <p:cNvSpPr/>
          <p:nvPr/>
        </p:nvSpPr>
        <p:spPr>
          <a:xfrm>
            <a:off x="3129120" y="2013120"/>
            <a:ext cx="154440" cy="228600"/>
          </a:xfrm>
          <a:custGeom>
            <a:avLst/>
            <a:gdLst/>
            <a:ahLst/>
            <a:rect l="0" t="0" r="r" b="b"/>
            <a:pathLst>
              <a:path w="429" h="635">
                <a:moveTo>
                  <a:pt x="320" y="18"/>
                </a:moveTo>
                <a:cubicBezTo>
                  <a:pt x="320" y="16"/>
                  <a:pt x="322" y="12"/>
                  <a:pt x="322" y="8"/>
                </a:cubicBezTo>
                <a:cubicBezTo>
                  <a:pt x="322" y="0"/>
                  <a:pt x="318" y="0"/>
                  <a:pt x="314" y="0"/>
                </a:cubicBezTo>
                <a:cubicBezTo>
                  <a:pt x="306" y="0"/>
                  <a:pt x="306" y="2"/>
                  <a:pt x="302" y="14"/>
                </a:cubicBezTo>
                <a:lnTo>
                  <a:pt x="186" y="480"/>
                </a:lnTo>
                <a:cubicBezTo>
                  <a:pt x="132" y="474"/>
                  <a:pt x="106" y="448"/>
                  <a:pt x="106" y="402"/>
                </a:cubicBezTo>
                <a:cubicBezTo>
                  <a:pt x="106" y="388"/>
                  <a:pt x="106" y="368"/>
                  <a:pt x="144" y="270"/>
                </a:cubicBezTo>
                <a:cubicBezTo>
                  <a:pt x="146" y="262"/>
                  <a:pt x="152" y="250"/>
                  <a:pt x="152" y="236"/>
                </a:cubicBezTo>
                <a:cubicBezTo>
                  <a:pt x="152" y="204"/>
                  <a:pt x="128" y="178"/>
                  <a:pt x="94" y="178"/>
                </a:cubicBezTo>
                <a:cubicBezTo>
                  <a:pt x="26" y="178"/>
                  <a:pt x="0" y="280"/>
                  <a:pt x="0" y="286"/>
                </a:cubicBezTo>
                <a:cubicBezTo>
                  <a:pt x="0" y="294"/>
                  <a:pt x="8" y="294"/>
                  <a:pt x="8" y="294"/>
                </a:cubicBezTo>
                <a:cubicBezTo>
                  <a:pt x="16" y="294"/>
                  <a:pt x="16" y="292"/>
                  <a:pt x="20" y="280"/>
                </a:cubicBezTo>
                <a:cubicBezTo>
                  <a:pt x="38" y="214"/>
                  <a:pt x="68" y="194"/>
                  <a:pt x="92" y="194"/>
                </a:cubicBezTo>
                <a:cubicBezTo>
                  <a:pt x="96" y="194"/>
                  <a:pt x="108" y="194"/>
                  <a:pt x="108" y="216"/>
                </a:cubicBezTo>
                <a:cubicBezTo>
                  <a:pt x="108" y="234"/>
                  <a:pt x="102" y="252"/>
                  <a:pt x="92" y="276"/>
                </a:cubicBezTo>
                <a:cubicBezTo>
                  <a:pt x="58" y="366"/>
                  <a:pt x="58" y="384"/>
                  <a:pt x="58" y="396"/>
                </a:cubicBezTo>
                <a:cubicBezTo>
                  <a:pt x="58" y="462"/>
                  <a:pt x="114" y="492"/>
                  <a:pt x="182" y="496"/>
                </a:cubicBezTo>
                <a:cubicBezTo>
                  <a:pt x="176" y="522"/>
                  <a:pt x="176" y="522"/>
                  <a:pt x="166" y="560"/>
                </a:cubicBezTo>
                <a:cubicBezTo>
                  <a:pt x="164" y="568"/>
                  <a:pt x="150" y="624"/>
                  <a:pt x="150" y="626"/>
                </a:cubicBezTo>
                <a:cubicBezTo>
                  <a:pt x="150" y="628"/>
                  <a:pt x="150" y="634"/>
                  <a:pt x="158" y="634"/>
                </a:cubicBezTo>
                <a:cubicBezTo>
                  <a:pt x="160" y="634"/>
                  <a:pt x="164" y="634"/>
                  <a:pt x="164" y="632"/>
                </a:cubicBezTo>
                <a:cubicBezTo>
                  <a:pt x="166" y="630"/>
                  <a:pt x="170" y="612"/>
                  <a:pt x="174" y="602"/>
                </a:cubicBezTo>
                <a:lnTo>
                  <a:pt x="200" y="498"/>
                </a:lnTo>
                <a:cubicBezTo>
                  <a:pt x="226" y="498"/>
                  <a:pt x="288" y="498"/>
                  <a:pt x="354" y="422"/>
                </a:cubicBezTo>
                <a:cubicBezTo>
                  <a:pt x="384" y="390"/>
                  <a:pt x="398" y="358"/>
                  <a:pt x="406" y="338"/>
                </a:cubicBezTo>
                <a:cubicBezTo>
                  <a:pt x="412" y="320"/>
                  <a:pt x="428" y="258"/>
                  <a:pt x="428" y="228"/>
                </a:cubicBezTo>
                <a:cubicBezTo>
                  <a:pt x="428" y="188"/>
                  <a:pt x="408" y="178"/>
                  <a:pt x="396" y="178"/>
                </a:cubicBezTo>
                <a:cubicBezTo>
                  <a:pt x="380" y="178"/>
                  <a:pt x="362" y="196"/>
                  <a:pt x="362" y="212"/>
                </a:cubicBezTo>
                <a:cubicBezTo>
                  <a:pt x="362" y="220"/>
                  <a:pt x="366" y="224"/>
                  <a:pt x="372" y="230"/>
                </a:cubicBezTo>
                <a:cubicBezTo>
                  <a:pt x="380" y="238"/>
                  <a:pt x="398" y="256"/>
                  <a:pt x="398" y="290"/>
                </a:cubicBezTo>
                <a:cubicBezTo>
                  <a:pt x="398" y="336"/>
                  <a:pt x="360" y="394"/>
                  <a:pt x="336" y="418"/>
                </a:cubicBezTo>
                <a:cubicBezTo>
                  <a:pt x="274" y="482"/>
                  <a:pt x="228" y="482"/>
                  <a:pt x="204" y="482"/>
                </a:cubicBezTo>
                <a:lnTo>
                  <a:pt x="320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67" name="Freeform 19"/>
          <p:cNvSpPr/>
          <p:nvPr/>
        </p:nvSpPr>
        <p:spPr>
          <a:xfrm>
            <a:off x="3298320" y="2108880"/>
            <a:ext cx="79560" cy="118440"/>
          </a:xfrm>
          <a:custGeom>
            <a:avLst/>
            <a:gdLst/>
            <a:ahLst/>
            <a:rect l="0" t="0" r="r" b="b"/>
            <a:pathLst>
              <a:path w="221" h="329">
                <a:moveTo>
                  <a:pt x="220" y="238"/>
                </a:moveTo>
                <a:lnTo>
                  <a:pt x="202" y="238"/>
                </a:lnTo>
                <a:cubicBezTo>
                  <a:pt x="202" y="250"/>
                  <a:pt x="196" y="278"/>
                  <a:pt x="190" y="284"/>
                </a:cubicBezTo>
                <a:cubicBezTo>
                  <a:pt x="186" y="286"/>
                  <a:pt x="148" y="286"/>
                  <a:pt x="140" y="286"/>
                </a:cubicBezTo>
                <a:lnTo>
                  <a:pt x="50" y="286"/>
                </a:lnTo>
                <a:cubicBezTo>
                  <a:pt x="102" y="240"/>
                  <a:pt x="118" y="226"/>
                  <a:pt x="148" y="204"/>
                </a:cubicBezTo>
                <a:cubicBezTo>
                  <a:pt x="186" y="174"/>
                  <a:pt x="220" y="144"/>
                  <a:pt x="220" y="96"/>
                </a:cubicBezTo>
                <a:cubicBezTo>
                  <a:pt x="220" y="36"/>
                  <a:pt x="166" y="0"/>
                  <a:pt x="104" y="0"/>
                </a:cubicBezTo>
                <a:cubicBezTo>
                  <a:pt x="42" y="0"/>
                  <a:pt x="0" y="44"/>
                  <a:pt x="0" y="88"/>
                </a:cubicBezTo>
                <a:cubicBezTo>
                  <a:pt x="0" y="114"/>
                  <a:pt x="22" y="116"/>
                  <a:pt x="26" y="116"/>
                </a:cubicBezTo>
                <a:cubicBezTo>
                  <a:pt x="38" y="116"/>
                  <a:pt x="52" y="108"/>
                  <a:pt x="52" y="90"/>
                </a:cubicBezTo>
                <a:cubicBezTo>
                  <a:pt x="52" y="82"/>
                  <a:pt x="50" y="64"/>
                  <a:pt x="24" y="64"/>
                </a:cubicBezTo>
                <a:cubicBezTo>
                  <a:pt x="38" y="28"/>
                  <a:pt x="72" y="18"/>
                  <a:pt x="96" y="18"/>
                </a:cubicBezTo>
                <a:cubicBezTo>
                  <a:pt x="146" y="18"/>
                  <a:pt x="172" y="56"/>
                  <a:pt x="172" y="96"/>
                </a:cubicBezTo>
                <a:cubicBezTo>
                  <a:pt x="172" y="140"/>
                  <a:pt x="140" y="174"/>
                  <a:pt x="124" y="192"/>
                </a:cubicBezTo>
                <a:lnTo>
                  <a:pt x="4" y="310"/>
                </a:lnTo>
                <a:cubicBezTo>
                  <a:pt x="0" y="314"/>
                  <a:pt x="0" y="314"/>
                  <a:pt x="0" y="328"/>
                </a:cubicBezTo>
                <a:lnTo>
                  <a:pt x="204" y="328"/>
                </a:lnTo>
                <a:lnTo>
                  <a:pt x="220" y="23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68" name="Freeform 20"/>
          <p:cNvSpPr/>
          <p:nvPr/>
        </p:nvSpPr>
        <p:spPr>
          <a:xfrm>
            <a:off x="3414240" y="1998720"/>
            <a:ext cx="57240" cy="253800"/>
          </a:xfrm>
          <a:custGeom>
            <a:avLst/>
            <a:gdLst/>
            <a:ahLst/>
            <a:rect l="0" t="0" r="r" b="b"/>
            <a:pathLst>
              <a:path w="159" h="705">
                <a:moveTo>
                  <a:pt x="156" y="364"/>
                </a:moveTo>
                <a:cubicBezTo>
                  <a:pt x="158" y="356"/>
                  <a:pt x="158" y="354"/>
                  <a:pt x="158" y="352"/>
                </a:cubicBezTo>
                <a:cubicBezTo>
                  <a:pt x="158" y="350"/>
                  <a:pt x="158" y="348"/>
                  <a:pt x="156" y="340"/>
                </a:cubicBezTo>
                <a:lnTo>
                  <a:pt x="30" y="16"/>
                </a:lnTo>
                <a:cubicBezTo>
                  <a:pt x="26" y="4"/>
                  <a:pt x="22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6"/>
                  <a:pt x="0" y="18"/>
                  <a:pt x="4" y="26"/>
                </a:cubicBezTo>
                <a:lnTo>
                  <a:pt x="130" y="352"/>
                </a:lnTo>
                <a:lnTo>
                  <a:pt x="4" y="678"/>
                </a:lnTo>
                <a:cubicBezTo>
                  <a:pt x="0" y="686"/>
                  <a:pt x="0" y="688"/>
                  <a:pt x="0" y="690"/>
                </a:cubicBezTo>
                <a:cubicBezTo>
                  <a:pt x="0" y="698"/>
                  <a:pt x="6" y="704"/>
                  <a:pt x="14" y="704"/>
                </a:cubicBezTo>
                <a:cubicBezTo>
                  <a:pt x="24" y="704"/>
                  <a:pt x="26" y="698"/>
                  <a:pt x="30" y="690"/>
                </a:cubicBezTo>
                <a:lnTo>
                  <a:pt x="156" y="36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69" name="Freeform 21"/>
          <p:cNvSpPr/>
          <p:nvPr/>
        </p:nvSpPr>
        <p:spPr>
          <a:xfrm>
            <a:off x="3510720" y="2077200"/>
            <a:ext cx="98280" cy="115560"/>
          </a:xfrm>
          <a:custGeom>
            <a:avLst/>
            <a:gdLst/>
            <a:ahLst/>
            <a:rect l="0" t="0" r="r" b="b"/>
            <a:pathLst>
              <a:path w="273" h="321">
                <a:moveTo>
                  <a:pt x="100" y="150"/>
                </a:moveTo>
                <a:cubicBezTo>
                  <a:pt x="120" y="150"/>
                  <a:pt x="172" y="148"/>
                  <a:pt x="208" y="132"/>
                </a:cubicBezTo>
                <a:cubicBezTo>
                  <a:pt x="258" y="112"/>
                  <a:pt x="262" y="70"/>
                  <a:pt x="262" y="60"/>
                </a:cubicBezTo>
                <a:cubicBezTo>
                  <a:pt x="262" y="30"/>
                  <a:pt x="234" y="0"/>
                  <a:pt x="186" y="0"/>
                </a:cubicBezTo>
                <a:cubicBezTo>
                  <a:pt x="106" y="0"/>
                  <a:pt x="0" y="68"/>
                  <a:pt x="0" y="192"/>
                </a:cubicBezTo>
                <a:cubicBezTo>
                  <a:pt x="0" y="264"/>
                  <a:pt x="42" y="320"/>
                  <a:pt x="112" y="320"/>
                </a:cubicBezTo>
                <a:cubicBezTo>
                  <a:pt x="212" y="320"/>
                  <a:pt x="272" y="246"/>
                  <a:pt x="272" y="236"/>
                </a:cubicBezTo>
                <a:cubicBezTo>
                  <a:pt x="272" y="232"/>
                  <a:pt x="268" y="228"/>
                  <a:pt x="264" y="228"/>
                </a:cubicBezTo>
                <a:cubicBezTo>
                  <a:pt x="260" y="228"/>
                  <a:pt x="258" y="230"/>
                  <a:pt x="254" y="234"/>
                </a:cubicBezTo>
                <a:cubicBezTo>
                  <a:pt x="198" y="304"/>
                  <a:pt x="122" y="304"/>
                  <a:pt x="112" y="304"/>
                </a:cubicBezTo>
                <a:cubicBezTo>
                  <a:pt x="58" y="304"/>
                  <a:pt x="50" y="246"/>
                  <a:pt x="50" y="222"/>
                </a:cubicBezTo>
                <a:cubicBezTo>
                  <a:pt x="50" y="214"/>
                  <a:pt x="52" y="192"/>
                  <a:pt x="62" y="150"/>
                </a:cubicBezTo>
                <a:lnTo>
                  <a:pt x="100" y="150"/>
                </a:lnTo>
                <a:moveTo>
                  <a:pt x="66" y="134"/>
                </a:moveTo>
                <a:cubicBezTo>
                  <a:pt x="94" y="26"/>
                  <a:pt x="168" y="16"/>
                  <a:pt x="186" y="16"/>
                </a:cubicBezTo>
                <a:cubicBezTo>
                  <a:pt x="218" y="16"/>
                  <a:pt x="238" y="36"/>
                  <a:pt x="238" y="60"/>
                </a:cubicBezTo>
                <a:cubicBezTo>
                  <a:pt x="238" y="134"/>
                  <a:pt x="124" y="134"/>
                  <a:pt x="96" y="134"/>
                </a:cubicBezTo>
                <a:lnTo>
                  <a:pt x="66" y="13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70" name="Freeform 22"/>
          <p:cNvSpPr/>
          <p:nvPr/>
        </p:nvSpPr>
        <p:spPr>
          <a:xfrm>
            <a:off x="3625200" y="1967040"/>
            <a:ext cx="55080" cy="120600"/>
          </a:xfrm>
          <a:custGeom>
            <a:avLst/>
            <a:gdLst/>
            <a:ahLst/>
            <a:rect l="0" t="0" r="r" b="b"/>
            <a:pathLst>
              <a:path w="153" h="335">
                <a:moveTo>
                  <a:pt x="138" y="18"/>
                </a:moveTo>
                <a:cubicBezTo>
                  <a:pt x="138" y="10"/>
                  <a:pt x="132" y="0"/>
                  <a:pt x="118" y="0"/>
                </a:cubicBezTo>
                <a:cubicBezTo>
                  <a:pt x="104" y="0"/>
                  <a:pt x="90" y="12"/>
                  <a:pt x="90" y="28"/>
                </a:cubicBezTo>
                <a:cubicBezTo>
                  <a:pt x="90" y="36"/>
                  <a:pt x="96" y="46"/>
                  <a:pt x="110" y="46"/>
                </a:cubicBezTo>
                <a:cubicBezTo>
                  <a:pt x="124" y="46"/>
                  <a:pt x="138" y="32"/>
                  <a:pt x="138" y="18"/>
                </a:cubicBezTo>
                <a:moveTo>
                  <a:pt x="36" y="270"/>
                </a:moveTo>
                <a:cubicBezTo>
                  <a:pt x="34" y="276"/>
                  <a:pt x="32" y="282"/>
                  <a:pt x="32" y="292"/>
                </a:cubicBezTo>
                <a:cubicBezTo>
                  <a:pt x="32" y="314"/>
                  <a:pt x="52" y="334"/>
                  <a:pt x="80" y="334"/>
                </a:cubicBezTo>
                <a:cubicBezTo>
                  <a:pt x="130" y="334"/>
                  <a:pt x="152" y="264"/>
                  <a:pt x="152" y="258"/>
                </a:cubicBezTo>
                <a:cubicBezTo>
                  <a:pt x="152" y="250"/>
                  <a:pt x="144" y="250"/>
                  <a:pt x="144" y="250"/>
                </a:cubicBezTo>
                <a:cubicBezTo>
                  <a:pt x="136" y="250"/>
                  <a:pt x="136" y="254"/>
                  <a:pt x="134" y="260"/>
                </a:cubicBezTo>
                <a:cubicBezTo>
                  <a:pt x="122" y="298"/>
                  <a:pt x="100" y="320"/>
                  <a:pt x="80" y="320"/>
                </a:cubicBezTo>
                <a:cubicBezTo>
                  <a:pt x="70" y="320"/>
                  <a:pt x="68" y="312"/>
                  <a:pt x="68" y="302"/>
                </a:cubicBezTo>
                <a:cubicBezTo>
                  <a:pt x="68" y="290"/>
                  <a:pt x="72" y="282"/>
                  <a:pt x="76" y="270"/>
                </a:cubicBezTo>
                <a:cubicBezTo>
                  <a:pt x="82" y="256"/>
                  <a:pt x="86" y="244"/>
                  <a:pt x="92" y="230"/>
                </a:cubicBezTo>
                <a:cubicBezTo>
                  <a:pt x="96" y="218"/>
                  <a:pt x="114" y="174"/>
                  <a:pt x="116" y="168"/>
                </a:cubicBezTo>
                <a:cubicBezTo>
                  <a:pt x="118" y="162"/>
                  <a:pt x="120" y="156"/>
                  <a:pt x="120" y="152"/>
                </a:cubicBezTo>
                <a:cubicBezTo>
                  <a:pt x="120" y="128"/>
                  <a:pt x="100" y="110"/>
                  <a:pt x="72" y="110"/>
                </a:cubicBezTo>
                <a:cubicBezTo>
                  <a:pt x="22" y="110"/>
                  <a:pt x="0" y="178"/>
                  <a:pt x="0" y="186"/>
                </a:cubicBezTo>
                <a:cubicBezTo>
                  <a:pt x="0" y="192"/>
                  <a:pt x="6" y="192"/>
                  <a:pt x="8" y="192"/>
                </a:cubicBezTo>
                <a:cubicBezTo>
                  <a:pt x="16" y="192"/>
                  <a:pt x="16" y="190"/>
                  <a:pt x="18" y="184"/>
                </a:cubicBezTo>
                <a:cubicBezTo>
                  <a:pt x="30" y="142"/>
                  <a:pt x="52" y="124"/>
                  <a:pt x="70" y="124"/>
                </a:cubicBezTo>
                <a:cubicBezTo>
                  <a:pt x="78" y="124"/>
                  <a:pt x="84" y="128"/>
                  <a:pt x="84" y="142"/>
                </a:cubicBezTo>
                <a:cubicBezTo>
                  <a:pt x="84" y="152"/>
                  <a:pt x="80" y="160"/>
                  <a:pt x="68" y="190"/>
                </a:cubicBezTo>
                <a:lnTo>
                  <a:pt x="36" y="27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71" name="Freeform 23"/>
          <p:cNvSpPr/>
          <p:nvPr/>
        </p:nvSpPr>
        <p:spPr>
          <a:xfrm>
            <a:off x="3699360" y="1959840"/>
            <a:ext cx="80280" cy="127800"/>
          </a:xfrm>
          <a:custGeom>
            <a:avLst/>
            <a:gdLst/>
            <a:ahLst/>
            <a:rect l="0" t="0" r="r" b="b"/>
            <a:pathLst>
              <a:path w="223" h="355">
                <a:moveTo>
                  <a:pt x="222" y="108"/>
                </a:moveTo>
                <a:cubicBezTo>
                  <a:pt x="222" y="56"/>
                  <a:pt x="202" y="0"/>
                  <a:pt x="154" y="0"/>
                </a:cubicBezTo>
                <a:cubicBezTo>
                  <a:pt x="80" y="0"/>
                  <a:pt x="0" y="132"/>
                  <a:pt x="0" y="246"/>
                </a:cubicBezTo>
                <a:cubicBezTo>
                  <a:pt x="0" y="304"/>
                  <a:pt x="22" y="354"/>
                  <a:pt x="68" y="354"/>
                </a:cubicBezTo>
                <a:cubicBezTo>
                  <a:pt x="144" y="354"/>
                  <a:pt x="222" y="218"/>
                  <a:pt x="222" y="108"/>
                </a:cubicBezTo>
                <a:moveTo>
                  <a:pt x="56" y="168"/>
                </a:moveTo>
                <a:cubicBezTo>
                  <a:pt x="82" y="60"/>
                  <a:pt x="124" y="14"/>
                  <a:pt x="154" y="14"/>
                </a:cubicBezTo>
                <a:cubicBezTo>
                  <a:pt x="186" y="14"/>
                  <a:pt x="186" y="68"/>
                  <a:pt x="186" y="78"/>
                </a:cubicBezTo>
                <a:cubicBezTo>
                  <a:pt x="186" y="98"/>
                  <a:pt x="182" y="126"/>
                  <a:pt x="170" y="168"/>
                </a:cubicBezTo>
                <a:lnTo>
                  <a:pt x="56" y="168"/>
                </a:lnTo>
                <a:moveTo>
                  <a:pt x="166" y="186"/>
                </a:moveTo>
                <a:cubicBezTo>
                  <a:pt x="152" y="240"/>
                  <a:pt x="142" y="266"/>
                  <a:pt x="126" y="290"/>
                </a:cubicBezTo>
                <a:cubicBezTo>
                  <a:pt x="110" y="316"/>
                  <a:pt x="90" y="340"/>
                  <a:pt x="70" y="340"/>
                </a:cubicBezTo>
                <a:cubicBezTo>
                  <a:pt x="42" y="340"/>
                  <a:pt x="38" y="302"/>
                  <a:pt x="38" y="276"/>
                </a:cubicBezTo>
                <a:cubicBezTo>
                  <a:pt x="38" y="242"/>
                  <a:pt x="46" y="204"/>
                  <a:pt x="52" y="186"/>
                </a:cubicBezTo>
                <a:lnTo>
                  <a:pt x="166" y="18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72" name="Freeform 24"/>
          <p:cNvSpPr/>
          <p:nvPr/>
        </p:nvSpPr>
        <p:spPr>
          <a:xfrm>
            <a:off x="3887280" y="2095920"/>
            <a:ext cx="169560" cy="60120"/>
          </a:xfrm>
          <a:custGeom>
            <a:avLst/>
            <a:gdLst/>
            <a:ahLst/>
            <a:rect l="0" t="0" r="r" b="b"/>
            <a:pathLst>
              <a:path w="471" h="167">
                <a:moveTo>
                  <a:pt x="446" y="28"/>
                </a:moveTo>
                <a:cubicBezTo>
                  <a:pt x="456" y="28"/>
                  <a:pt x="470" y="28"/>
                  <a:pt x="470" y="14"/>
                </a:cubicBezTo>
                <a:cubicBezTo>
                  <a:pt x="470" y="0"/>
                  <a:pt x="456" y="0"/>
                  <a:pt x="446" y="0"/>
                </a:cubicBezTo>
                <a:lnTo>
                  <a:pt x="24" y="0"/>
                </a:lnTo>
                <a:cubicBezTo>
                  <a:pt x="14" y="0"/>
                  <a:pt x="0" y="0"/>
                  <a:pt x="0" y="14"/>
                </a:cubicBezTo>
                <a:cubicBezTo>
                  <a:pt x="0" y="28"/>
                  <a:pt x="14" y="28"/>
                  <a:pt x="24" y="28"/>
                </a:cubicBezTo>
                <a:lnTo>
                  <a:pt x="446" y="28"/>
                </a:lnTo>
                <a:moveTo>
                  <a:pt x="446" y="166"/>
                </a:moveTo>
                <a:cubicBezTo>
                  <a:pt x="456" y="166"/>
                  <a:pt x="470" y="166"/>
                  <a:pt x="470" y="152"/>
                </a:cubicBezTo>
                <a:cubicBezTo>
                  <a:pt x="470" y="138"/>
                  <a:pt x="456" y="138"/>
                  <a:pt x="446" y="138"/>
                </a:cubicBezTo>
                <a:lnTo>
                  <a:pt x="24" y="138"/>
                </a:lnTo>
                <a:cubicBezTo>
                  <a:pt x="14" y="138"/>
                  <a:pt x="0" y="138"/>
                  <a:pt x="0" y="152"/>
                </a:cubicBezTo>
                <a:cubicBezTo>
                  <a:pt x="0" y="166"/>
                  <a:pt x="14" y="166"/>
                  <a:pt x="24" y="166"/>
                </a:cubicBezTo>
                <a:lnTo>
                  <a:pt x="446" y="16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73" name="Freeform 25"/>
          <p:cNvSpPr/>
          <p:nvPr/>
        </p:nvSpPr>
        <p:spPr>
          <a:xfrm>
            <a:off x="4150080" y="2020320"/>
            <a:ext cx="107640" cy="175320"/>
          </a:xfrm>
          <a:custGeom>
            <a:avLst/>
            <a:gdLst/>
            <a:ahLst/>
            <a:rect l="0" t="0" r="r" b="b"/>
            <a:pathLst>
              <a:path w="299" h="487">
                <a:moveTo>
                  <a:pt x="298" y="244"/>
                </a:moveTo>
                <a:cubicBezTo>
                  <a:pt x="298" y="188"/>
                  <a:pt x="294" y="132"/>
                  <a:pt x="270" y="80"/>
                </a:cubicBezTo>
                <a:cubicBezTo>
                  <a:pt x="238" y="12"/>
                  <a:pt x="180" y="0"/>
                  <a:pt x="150" y="0"/>
                </a:cubicBezTo>
                <a:cubicBezTo>
                  <a:pt x="106" y="0"/>
                  <a:pt x="56" y="18"/>
                  <a:pt x="26" y="84"/>
                </a:cubicBezTo>
                <a:cubicBezTo>
                  <a:pt x="4" y="132"/>
                  <a:pt x="0" y="188"/>
                  <a:pt x="0" y="244"/>
                </a:cubicBezTo>
                <a:cubicBezTo>
                  <a:pt x="0" y="298"/>
                  <a:pt x="2" y="360"/>
                  <a:pt x="32" y="414"/>
                </a:cubicBezTo>
                <a:cubicBezTo>
                  <a:pt x="62" y="472"/>
                  <a:pt x="114" y="486"/>
                  <a:pt x="148" y="486"/>
                </a:cubicBezTo>
                <a:cubicBezTo>
                  <a:pt x="186" y="486"/>
                  <a:pt x="240" y="470"/>
                  <a:pt x="272" y="404"/>
                </a:cubicBezTo>
                <a:cubicBezTo>
                  <a:pt x="294" y="356"/>
                  <a:pt x="298" y="300"/>
                  <a:pt x="298" y="244"/>
                </a:cubicBezTo>
                <a:moveTo>
                  <a:pt x="148" y="470"/>
                </a:moveTo>
                <a:cubicBezTo>
                  <a:pt x="122" y="470"/>
                  <a:pt x="80" y="452"/>
                  <a:pt x="66" y="384"/>
                </a:cubicBezTo>
                <a:cubicBezTo>
                  <a:pt x="58" y="342"/>
                  <a:pt x="58" y="278"/>
                  <a:pt x="58" y="236"/>
                </a:cubicBezTo>
                <a:cubicBezTo>
                  <a:pt x="58" y="190"/>
                  <a:pt x="58" y="144"/>
                  <a:pt x="64" y="106"/>
                </a:cubicBezTo>
                <a:cubicBezTo>
                  <a:pt x="78" y="22"/>
                  <a:pt x="130" y="16"/>
                  <a:pt x="148" y="16"/>
                </a:cubicBezTo>
                <a:cubicBezTo>
                  <a:pt x="172" y="16"/>
                  <a:pt x="218" y="28"/>
                  <a:pt x="232" y="98"/>
                </a:cubicBezTo>
                <a:cubicBezTo>
                  <a:pt x="240" y="138"/>
                  <a:pt x="240" y="192"/>
                  <a:pt x="240" y="236"/>
                </a:cubicBezTo>
                <a:cubicBezTo>
                  <a:pt x="240" y="288"/>
                  <a:pt x="240" y="336"/>
                  <a:pt x="232" y="382"/>
                </a:cubicBezTo>
                <a:cubicBezTo>
                  <a:pt x="220" y="448"/>
                  <a:pt x="180" y="470"/>
                  <a:pt x="148" y="47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74" name="Freeform 26"/>
          <p:cNvSpPr/>
          <p:nvPr/>
        </p:nvSpPr>
        <p:spPr>
          <a:xfrm>
            <a:off x="5442120" y="2010600"/>
            <a:ext cx="3736440" cy="284760"/>
          </a:xfrm>
          <a:custGeom>
            <a:avLst/>
            <a:gdLst/>
            <a:ahLst/>
            <a:rect l="0" t="0" r="r" b="b"/>
            <a:pathLst>
              <a:path w="10379" h="791">
                <a:moveTo>
                  <a:pt x="5188" y="790"/>
                </a:moveTo>
                <a:lnTo>
                  <a:pt x="0" y="790"/>
                </a:lnTo>
                <a:lnTo>
                  <a:pt x="0" y="0"/>
                </a:lnTo>
                <a:lnTo>
                  <a:pt x="10378" y="0"/>
                </a:lnTo>
                <a:lnTo>
                  <a:pt x="10378" y="790"/>
                </a:lnTo>
                <a:lnTo>
                  <a:pt x="5188" y="790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2075" name="Freeform 27"/>
          <p:cNvSpPr/>
          <p:nvPr/>
        </p:nvSpPr>
        <p:spPr>
          <a:xfrm>
            <a:off x="5470200" y="2046960"/>
            <a:ext cx="57240" cy="247680"/>
          </a:xfrm>
          <a:custGeom>
            <a:avLst/>
            <a:gdLst/>
            <a:ahLst/>
            <a:rect l="0" t="0" r="r" b="b"/>
            <a:pathLst>
              <a:path w="159" h="688">
                <a:moveTo>
                  <a:pt x="156" y="25"/>
                </a:moveTo>
                <a:cubicBezTo>
                  <a:pt x="158" y="20"/>
                  <a:pt x="158" y="18"/>
                  <a:pt x="158" y="14"/>
                </a:cubicBezTo>
                <a:cubicBezTo>
                  <a:pt x="158" y="6"/>
                  <a:pt x="152" y="0"/>
                  <a:pt x="144" y="0"/>
                </a:cubicBezTo>
                <a:cubicBezTo>
                  <a:pt x="138" y="0"/>
                  <a:pt x="134" y="4"/>
                  <a:pt x="128" y="16"/>
                </a:cubicBezTo>
                <a:lnTo>
                  <a:pt x="4" y="332"/>
                </a:lnTo>
                <a:cubicBezTo>
                  <a:pt x="2" y="336"/>
                  <a:pt x="0" y="339"/>
                  <a:pt x="0" y="343"/>
                </a:cubicBezTo>
                <a:cubicBezTo>
                  <a:pt x="0" y="345"/>
                  <a:pt x="0" y="347"/>
                  <a:pt x="4" y="355"/>
                </a:cubicBezTo>
                <a:lnTo>
                  <a:pt x="128" y="671"/>
                </a:lnTo>
                <a:cubicBezTo>
                  <a:pt x="130" y="679"/>
                  <a:pt x="134" y="687"/>
                  <a:pt x="144" y="687"/>
                </a:cubicBezTo>
                <a:cubicBezTo>
                  <a:pt x="152" y="687"/>
                  <a:pt x="158" y="681"/>
                  <a:pt x="158" y="673"/>
                </a:cubicBezTo>
                <a:cubicBezTo>
                  <a:pt x="158" y="671"/>
                  <a:pt x="158" y="671"/>
                  <a:pt x="156" y="663"/>
                </a:cubicBezTo>
                <a:lnTo>
                  <a:pt x="30" y="343"/>
                </a:lnTo>
                <a:lnTo>
                  <a:pt x="156" y="2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76" name="Freeform 28"/>
          <p:cNvSpPr/>
          <p:nvPr/>
        </p:nvSpPr>
        <p:spPr>
          <a:xfrm>
            <a:off x="5547960" y="2061000"/>
            <a:ext cx="154440" cy="222840"/>
          </a:xfrm>
          <a:custGeom>
            <a:avLst/>
            <a:gdLst/>
            <a:ahLst/>
            <a:rect l="0" t="0" r="r" b="b"/>
            <a:pathLst>
              <a:path w="429" h="619">
                <a:moveTo>
                  <a:pt x="320" y="18"/>
                </a:moveTo>
                <a:cubicBezTo>
                  <a:pt x="320" y="16"/>
                  <a:pt x="322" y="12"/>
                  <a:pt x="322" y="8"/>
                </a:cubicBezTo>
                <a:cubicBezTo>
                  <a:pt x="322" y="0"/>
                  <a:pt x="318" y="0"/>
                  <a:pt x="314" y="0"/>
                </a:cubicBezTo>
                <a:cubicBezTo>
                  <a:pt x="306" y="0"/>
                  <a:pt x="306" y="2"/>
                  <a:pt x="302" y="14"/>
                </a:cubicBezTo>
                <a:lnTo>
                  <a:pt x="186" y="468"/>
                </a:lnTo>
                <a:cubicBezTo>
                  <a:pt x="132" y="462"/>
                  <a:pt x="106" y="437"/>
                  <a:pt x="106" y="392"/>
                </a:cubicBezTo>
                <a:cubicBezTo>
                  <a:pt x="106" y="378"/>
                  <a:pt x="106" y="359"/>
                  <a:pt x="144" y="263"/>
                </a:cubicBezTo>
                <a:cubicBezTo>
                  <a:pt x="146" y="256"/>
                  <a:pt x="152" y="244"/>
                  <a:pt x="152" y="230"/>
                </a:cubicBezTo>
                <a:cubicBezTo>
                  <a:pt x="152" y="199"/>
                  <a:pt x="128" y="174"/>
                  <a:pt x="94" y="174"/>
                </a:cubicBezTo>
                <a:cubicBezTo>
                  <a:pt x="26" y="174"/>
                  <a:pt x="0" y="273"/>
                  <a:pt x="0" y="279"/>
                </a:cubicBezTo>
                <a:cubicBezTo>
                  <a:pt x="0" y="287"/>
                  <a:pt x="8" y="287"/>
                  <a:pt x="8" y="287"/>
                </a:cubicBezTo>
                <a:cubicBezTo>
                  <a:pt x="16" y="287"/>
                  <a:pt x="16" y="285"/>
                  <a:pt x="20" y="273"/>
                </a:cubicBezTo>
                <a:cubicBezTo>
                  <a:pt x="38" y="209"/>
                  <a:pt x="68" y="189"/>
                  <a:pt x="92" y="189"/>
                </a:cubicBezTo>
                <a:cubicBezTo>
                  <a:pt x="96" y="189"/>
                  <a:pt x="108" y="189"/>
                  <a:pt x="108" y="211"/>
                </a:cubicBezTo>
                <a:cubicBezTo>
                  <a:pt x="108" y="228"/>
                  <a:pt x="102" y="246"/>
                  <a:pt x="92" y="269"/>
                </a:cubicBezTo>
                <a:cubicBezTo>
                  <a:pt x="58" y="357"/>
                  <a:pt x="58" y="375"/>
                  <a:pt x="58" y="386"/>
                </a:cubicBezTo>
                <a:cubicBezTo>
                  <a:pt x="58" y="451"/>
                  <a:pt x="114" y="480"/>
                  <a:pt x="182" y="484"/>
                </a:cubicBezTo>
                <a:cubicBezTo>
                  <a:pt x="176" y="509"/>
                  <a:pt x="176" y="509"/>
                  <a:pt x="166" y="546"/>
                </a:cubicBezTo>
                <a:cubicBezTo>
                  <a:pt x="164" y="554"/>
                  <a:pt x="150" y="609"/>
                  <a:pt x="150" y="611"/>
                </a:cubicBezTo>
                <a:cubicBezTo>
                  <a:pt x="150" y="613"/>
                  <a:pt x="150" y="618"/>
                  <a:pt x="158" y="618"/>
                </a:cubicBezTo>
                <a:cubicBezTo>
                  <a:pt x="160" y="618"/>
                  <a:pt x="164" y="618"/>
                  <a:pt x="164" y="616"/>
                </a:cubicBezTo>
                <a:cubicBezTo>
                  <a:pt x="166" y="615"/>
                  <a:pt x="170" y="597"/>
                  <a:pt x="174" y="587"/>
                </a:cubicBezTo>
                <a:lnTo>
                  <a:pt x="200" y="486"/>
                </a:lnTo>
                <a:cubicBezTo>
                  <a:pt x="226" y="486"/>
                  <a:pt x="288" y="486"/>
                  <a:pt x="354" y="412"/>
                </a:cubicBezTo>
                <a:cubicBezTo>
                  <a:pt x="384" y="380"/>
                  <a:pt x="398" y="349"/>
                  <a:pt x="406" y="330"/>
                </a:cubicBezTo>
                <a:cubicBezTo>
                  <a:pt x="412" y="312"/>
                  <a:pt x="428" y="252"/>
                  <a:pt x="428" y="222"/>
                </a:cubicBezTo>
                <a:cubicBezTo>
                  <a:pt x="428" y="183"/>
                  <a:pt x="408" y="174"/>
                  <a:pt x="396" y="174"/>
                </a:cubicBezTo>
                <a:cubicBezTo>
                  <a:pt x="380" y="174"/>
                  <a:pt x="362" y="191"/>
                  <a:pt x="362" y="207"/>
                </a:cubicBezTo>
                <a:cubicBezTo>
                  <a:pt x="362" y="215"/>
                  <a:pt x="366" y="218"/>
                  <a:pt x="372" y="224"/>
                </a:cubicBezTo>
                <a:cubicBezTo>
                  <a:pt x="380" y="232"/>
                  <a:pt x="398" y="250"/>
                  <a:pt x="398" y="283"/>
                </a:cubicBezTo>
                <a:cubicBezTo>
                  <a:pt x="398" y="328"/>
                  <a:pt x="360" y="384"/>
                  <a:pt x="336" y="408"/>
                </a:cubicBezTo>
                <a:cubicBezTo>
                  <a:pt x="274" y="470"/>
                  <a:pt x="228" y="470"/>
                  <a:pt x="204" y="470"/>
                </a:cubicBezTo>
                <a:lnTo>
                  <a:pt x="320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77" name="Freeform 29"/>
          <p:cNvSpPr/>
          <p:nvPr/>
        </p:nvSpPr>
        <p:spPr>
          <a:xfrm>
            <a:off x="5724360" y="2154600"/>
            <a:ext cx="65880" cy="115560"/>
          </a:xfrm>
          <a:custGeom>
            <a:avLst/>
            <a:gdLst/>
            <a:ahLst/>
            <a:rect l="0" t="0" r="r" b="b"/>
            <a:pathLst>
              <a:path w="183" h="321">
                <a:moveTo>
                  <a:pt x="112" y="14"/>
                </a:moveTo>
                <a:cubicBezTo>
                  <a:pt x="112" y="0"/>
                  <a:pt x="112" y="0"/>
                  <a:pt x="98" y="0"/>
                </a:cubicBezTo>
                <a:cubicBezTo>
                  <a:pt x="66" y="31"/>
                  <a:pt x="20" y="31"/>
                  <a:pt x="0" y="31"/>
                </a:cubicBezTo>
                <a:lnTo>
                  <a:pt x="0" y="49"/>
                </a:lnTo>
                <a:cubicBezTo>
                  <a:pt x="12" y="49"/>
                  <a:pt x="44" y="49"/>
                  <a:pt x="72" y="35"/>
                </a:cubicBezTo>
                <a:lnTo>
                  <a:pt x="72" y="281"/>
                </a:lnTo>
                <a:cubicBezTo>
                  <a:pt x="72" y="297"/>
                  <a:pt x="72" y="302"/>
                  <a:pt x="22" y="302"/>
                </a:cubicBezTo>
                <a:lnTo>
                  <a:pt x="4" y="302"/>
                </a:lnTo>
                <a:lnTo>
                  <a:pt x="4" y="320"/>
                </a:lnTo>
                <a:cubicBezTo>
                  <a:pt x="12" y="320"/>
                  <a:pt x="74" y="318"/>
                  <a:pt x="92" y="318"/>
                </a:cubicBezTo>
                <a:cubicBezTo>
                  <a:pt x="108" y="318"/>
                  <a:pt x="170" y="320"/>
                  <a:pt x="182" y="320"/>
                </a:cubicBezTo>
                <a:lnTo>
                  <a:pt x="182" y="302"/>
                </a:lnTo>
                <a:lnTo>
                  <a:pt x="162" y="302"/>
                </a:lnTo>
                <a:cubicBezTo>
                  <a:pt x="112" y="302"/>
                  <a:pt x="112" y="297"/>
                  <a:pt x="112" y="281"/>
                </a:cubicBezTo>
                <a:lnTo>
                  <a:pt x="112" y="1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78" name="Freeform 30"/>
          <p:cNvSpPr/>
          <p:nvPr/>
        </p:nvSpPr>
        <p:spPr>
          <a:xfrm>
            <a:off x="5848920" y="2046960"/>
            <a:ext cx="11160" cy="247680"/>
          </a:xfrm>
          <a:custGeom>
            <a:avLst/>
            <a:gdLst/>
            <a:ahLst/>
            <a:rect l="0" t="0" r="r" b="b"/>
            <a:pathLst>
              <a:path w="31" h="688">
                <a:moveTo>
                  <a:pt x="30" y="25"/>
                </a:moveTo>
                <a:cubicBezTo>
                  <a:pt x="30" y="12"/>
                  <a:pt x="30" y="0"/>
                  <a:pt x="16" y="0"/>
                </a:cubicBezTo>
                <a:cubicBezTo>
                  <a:pt x="0" y="0"/>
                  <a:pt x="0" y="12"/>
                  <a:pt x="0" y="25"/>
                </a:cubicBezTo>
                <a:lnTo>
                  <a:pt x="0" y="663"/>
                </a:lnTo>
                <a:cubicBezTo>
                  <a:pt x="0" y="675"/>
                  <a:pt x="0" y="687"/>
                  <a:pt x="16" y="687"/>
                </a:cubicBezTo>
                <a:cubicBezTo>
                  <a:pt x="30" y="687"/>
                  <a:pt x="30" y="675"/>
                  <a:pt x="30" y="663"/>
                </a:cubicBezTo>
                <a:lnTo>
                  <a:pt x="30" y="2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79" name="Freeform 31"/>
          <p:cNvSpPr/>
          <p:nvPr/>
        </p:nvSpPr>
        <p:spPr>
          <a:xfrm>
            <a:off x="5896440" y="2061000"/>
            <a:ext cx="154440" cy="222840"/>
          </a:xfrm>
          <a:custGeom>
            <a:avLst/>
            <a:gdLst/>
            <a:ahLst/>
            <a:rect l="0" t="0" r="r" b="b"/>
            <a:pathLst>
              <a:path w="429" h="619">
                <a:moveTo>
                  <a:pt x="320" y="18"/>
                </a:moveTo>
                <a:cubicBezTo>
                  <a:pt x="320" y="16"/>
                  <a:pt x="322" y="12"/>
                  <a:pt x="322" y="8"/>
                </a:cubicBezTo>
                <a:cubicBezTo>
                  <a:pt x="322" y="0"/>
                  <a:pt x="318" y="0"/>
                  <a:pt x="314" y="0"/>
                </a:cubicBezTo>
                <a:cubicBezTo>
                  <a:pt x="306" y="0"/>
                  <a:pt x="306" y="2"/>
                  <a:pt x="302" y="14"/>
                </a:cubicBezTo>
                <a:lnTo>
                  <a:pt x="186" y="468"/>
                </a:lnTo>
                <a:cubicBezTo>
                  <a:pt x="132" y="462"/>
                  <a:pt x="106" y="437"/>
                  <a:pt x="106" y="392"/>
                </a:cubicBezTo>
                <a:cubicBezTo>
                  <a:pt x="106" y="378"/>
                  <a:pt x="106" y="359"/>
                  <a:pt x="144" y="263"/>
                </a:cubicBezTo>
                <a:cubicBezTo>
                  <a:pt x="146" y="256"/>
                  <a:pt x="152" y="244"/>
                  <a:pt x="152" y="230"/>
                </a:cubicBezTo>
                <a:cubicBezTo>
                  <a:pt x="152" y="199"/>
                  <a:pt x="128" y="174"/>
                  <a:pt x="94" y="174"/>
                </a:cubicBezTo>
                <a:cubicBezTo>
                  <a:pt x="26" y="174"/>
                  <a:pt x="0" y="273"/>
                  <a:pt x="0" y="279"/>
                </a:cubicBezTo>
                <a:cubicBezTo>
                  <a:pt x="0" y="287"/>
                  <a:pt x="8" y="287"/>
                  <a:pt x="8" y="287"/>
                </a:cubicBezTo>
                <a:cubicBezTo>
                  <a:pt x="16" y="287"/>
                  <a:pt x="16" y="285"/>
                  <a:pt x="20" y="273"/>
                </a:cubicBezTo>
                <a:cubicBezTo>
                  <a:pt x="38" y="209"/>
                  <a:pt x="68" y="189"/>
                  <a:pt x="92" y="189"/>
                </a:cubicBezTo>
                <a:cubicBezTo>
                  <a:pt x="96" y="189"/>
                  <a:pt x="108" y="189"/>
                  <a:pt x="108" y="211"/>
                </a:cubicBezTo>
                <a:cubicBezTo>
                  <a:pt x="108" y="228"/>
                  <a:pt x="102" y="246"/>
                  <a:pt x="92" y="269"/>
                </a:cubicBezTo>
                <a:cubicBezTo>
                  <a:pt x="58" y="357"/>
                  <a:pt x="58" y="375"/>
                  <a:pt x="58" y="386"/>
                </a:cubicBezTo>
                <a:cubicBezTo>
                  <a:pt x="58" y="451"/>
                  <a:pt x="114" y="480"/>
                  <a:pt x="182" y="484"/>
                </a:cubicBezTo>
                <a:cubicBezTo>
                  <a:pt x="176" y="509"/>
                  <a:pt x="176" y="509"/>
                  <a:pt x="166" y="546"/>
                </a:cubicBezTo>
                <a:cubicBezTo>
                  <a:pt x="164" y="554"/>
                  <a:pt x="150" y="609"/>
                  <a:pt x="150" y="611"/>
                </a:cubicBezTo>
                <a:cubicBezTo>
                  <a:pt x="150" y="613"/>
                  <a:pt x="150" y="618"/>
                  <a:pt x="158" y="618"/>
                </a:cubicBezTo>
                <a:cubicBezTo>
                  <a:pt x="160" y="618"/>
                  <a:pt x="164" y="618"/>
                  <a:pt x="164" y="616"/>
                </a:cubicBezTo>
                <a:cubicBezTo>
                  <a:pt x="166" y="615"/>
                  <a:pt x="170" y="597"/>
                  <a:pt x="174" y="587"/>
                </a:cubicBezTo>
                <a:lnTo>
                  <a:pt x="200" y="486"/>
                </a:lnTo>
                <a:cubicBezTo>
                  <a:pt x="226" y="486"/>
                  <a:pt x="288" y="486"/>
                  <a:pt x="354" y="412"/>
                </a:cubicBezTo>
                <a:cubicBezTo>
                  <a:pt x="384" y="380"/>
                  <a:pt x="398" y="349"/>
                  <a:pt x="406" y="330"/>
                </a:cubicBezTo>
                <a:cubicBezTo>
                  <a:pt x="412" y="312"/>
                  <a:pt x="428" y="252"/>
                  <a:pt x="428" y="222"/>
                </a:cubicBezTo>
                <a:cubicBezTo>
                  <a:pt x="428" y="183"/>
                  <a:pt x="408" y="174"/>
                  <a:pt x="396" y="174"/>
                </a:cubicBezTo>
                <a:cubicBezTo>
                  <a:pt x="380" y="174"/>
                  <a:pt x="362" y="191"/>
                  <a:pt x="362" y="207"/>
                </a:cubicBezTo>
                <a:cubicBezTo>
                  <a:pt x="362" y="215"/>
                  <a:pt x="366" y="218"/>
                  <a:pt x="372" y="224"/>
                </a:cubicBezTo>
                <a:cubicBezTo>
                  <a:pt x="380" y="232"/>
                  <a:pt x="398" y="250"/>
                  <a:pt x="398" y="283"/>
                </a:cubicBezTo>
                <a:cubicBezTo>
                  <a:pt x="398" y="328"/>
                  <a:pt x="360" y="384"/>
                  <a:pt x="336" y="408"/>
                </a:cubicBezTo>
                <a:cubicBezTo>
                  <a:pt x="274" y="470"/>
                  <a:pt x="228" y="470"/>
                  <a:pt x="204" y="470"/>
                </a:cubicBezTo>
                <a:lnTo>
                  <a:pt x="320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80" name="Freeform 32"/>
          <p:cNvSpPr/>
          <p:nvPr/>
        </p:nvSpPr>
        <p:spPr>
          <a:xfrm>
            <a:off x="6073560" y="2154600"/>
            <a:ext cx="65880" cy="115560"/>
          </a:xfrm>
          <a:custGeom>
            <a:avLst/>
            <a:gdLst/>
            <a:ahLst/>
            <a:rect l="0" t="0" r="r" b="b"/>
            <a:pathLst>
              <a:path w="183" h="321">
                <a:moveTo>
                  <a:pt x="112" y="14"/>
                </a:moveTo>
                <a:cubicBezTo>
                  <a:pt x="112" y="0"/>
                  <a:pt x="112" y="0"/>
                  <a:pt x="98" y="0"/>
                </a:cubicBezTo>
                <a:cubicBezTo>
                  <a:pt x="66" y="31"/>
                  <a:pt x="20" y="31"/>
                  <a:pt x="0" y="31"/>
                </a:cubicBezTo>
                <a:lnTo>
                  <a:pt x="0" y="49"/>
                </a:lnTo>
                <a:cubicBezTo>
                  <a:pt x="12" y="49"/>
                  <a:pt x="44" y="49"/>
                  <a:pt x="72" y="35"/>
                </a:cubicBezTo>
                <a:lnTo>
                  <a:pt x="72" y="281"/>
                </a:lnTo>
                <a:cubicBezTo>
                  <a:pt x="72" y="297"/>
                  <a:pt x="72" y="302"/>
                  <a:pt x="22" y="302"/>
                </a:cubicBezTo>
                <a:lnTo>
                  <a:pt x="4" y="302"/>
                </a:lnTo>
                <a:lnTo>
                  <a:pt x="4" y="320"/>
                </a:lnTo>
                <a:cubicBezTo>
                  <a:pt x="12" y="320"/>
                  <a:pt x="74" y="318"/>
                  <a:pt x="92" y="318"/>
                </a:cubicBezTo>
                <a:cubicBezTo>
                  <a:pt x="108" y="318"/>
                  <a:pt x="170" y="320"/>
                  <a:pt x="182" y="320"/>
                </a:cubicBezTo>
                <a:lnTo>
                  <a:pt x="182" y="302"/>
                </a:lnTo>
                <a:lnTo>
                  <a:pt x="162" y="302"/>
                </a:lnTo>
                <a:cubicBezTo>
                  <a:pt x="112" y="302"/>
                  <a:pt x="112" y="297"/>
                  <a:pt x="112" y="281"/>
                </a:cubicBezTo>
                <a:lnTo>
                  <a:pt x="112" y="1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81" name="Freeform 33"/>
          <p:cNvSpPr/>
          <p:nvPr/>
        </p:nvSpPr>
        <p:spPr>
          <a:xfrm>
            <a:off x="6181560" y="2046960"/>
            <a:ext cx="57240" cy="247680"/>
          </a:xfrm>
          <a:custGeom>
            <a:avLst/>
            <a:gdLst/>
            <a:ahLst/>
            <a:rect l="0" t="0" r="r" b="b"/>
            <a:pathLst>
              <a:path w="159" h="688">
                <a:moveTo>
                  <a:pt x="156" y="355"/>
                </a:moveTo>
                <a:cubicBezTo>
                  <a:pt x="158" y="347"/>
                  <a:pt x="158" y="345"/>
                  <a:pt x="158" y="343"/>
                </a:cubicBezTo>
                <a:cubicBezTo>
                  <a:pt x="158" y="341"/>
                  <a:pt x="158" y="339"/>
                  <a:pt x="156" y="332"/>
                </a:cubicBezTo>
                <a:lnTo>
                  <a:pt x="30" y="16"/>
                </a:lnTo>
                <a:cubicBezTo>
                  <a:pt x="26" y="4"/>
                  <a:pt x="22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6"/>
                  <a:pt x="0" y="18"/>
                  <a:pt x="4" y="25"/>
                </a:cubicBezTo>
                <a:lnTo>
                  <a:pt x="130" y="343"/>
                </a:lnTo>
                <a:lnTo>
                  <a:pt x="4" y="661"/>
                </a:lnTo>
                <a:cubicBezTo>
                  <a:pt x="0" y="669"/>
                  <a:pt x="0" y="671"/>
                  <a:pt x="0" y="673"/>
                </a:cubicBezTo>
                <a:cubicBezTo>
                  <a:pt x="0" y="681"/>
                  <a:pt x="6" y="687"/>
                  <a:pt x="14" y="687"/>
                </a:cubicBezTo>
                <a:cubicBezTo>
                  <a:pt x="24" y="687"/>
                  <a:pt x="26" y="681"/>
                  <a:pt x="30" y="673"/>
                </a:cubicBezTo>
                <a:lnTo>
                  <a:pt x="156" y="35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82" name="Freeform 34"/>
          <p:cNvSpPr/>
          <p:nvPr/>
        </p:nvSpPr>
        <p:spPr>
          <a:xfrm>
            <a:off x="6350040" y="2142000"/>
            <a:ext cx="169560" cy="58680"/>
          </a:xfrm>
          <a:custGeom>
            <a:avLst/>
            <a:gdLst/>
            <a:ahLst/>
            <a:rect l="0" t="0" r="r" b="b"/>
            <a:pathLst>
              <a:path w="471" h="163">
                <a:moveTo>
                  <a:pt x="446" y="27"/>
                </a:moveTo>
                <a:cubicBezTo>
                  <a:pt x="456" y="27"/>
                  <a:pt x="470" y="27"/>
                  <a:pt x="470" y="14"/>
                </a:cubicBezTo>
                <a:cubicBezTo>
                  <a:pt x="470" y="0"/>
                  <a:pt x="456" y="0"/>
                  <a:pt x="446" y="0"/>
                </a:cubicBezTo>
                <a:lnTo>
                  <a:pt x="24" y="0"/>
                </a:lnTo>
                <a:cubicBezTo>
                  <a:pt x="14" y="0"/>
                  <a:pt x="0" y="0"/>
                  <a:pt x="0" y="14"/>
                </a:cubicBezTo>
                <a:cubicBezTo>
                  <a:pt x="0" y="27"/>
                  <a:pt x="14" y="27"/>
                  <a:pt x="24" y="27"/>
                </a:cubicBezTo>
                <a:lnTo>
                  <a:pt x="446" y="27"/>
                </a:lnTo>
                <a:moveTo>
                  <a:pt x="446" y="162"/>
                </a:moveTo>
                <a:cubicBezTo>
                  <a:pt x="456" y="162"/>
                  <a:pt x="470" y="162"/>
                  <a:pt x="470" y="148"/>
                </a:cubicBezTo>
                <a:cubicBezTo>
                  <a:pt x="470" y="135"/>
                  <a:pt x="456" y="135"/>
                  <a:pt x="446" y="135"/>
                </a:cubicBezTo>
                <a:lnTo>
                  <a:pt x="24" y="135"/>
                </a:lnTo>
                <a:cubicBezTo>
                  <a:pt x="14" y="135"/>
                  <a:pt x="0" y="135"/>
                  <a:pt x="0" y="148"/>
                </a:cubicBezTo>
                <a:cubicBezTo>
                  <a:pt x="0" y="162"/>
                  <a:pt x="14" y="162"/>
                  <a:pt x="24" y="162"/>
                </a:cubicBezTo>
                <a:lnTo>
                  <a:pt x="446" y="16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83" name="Freeform 35"/>
          <p:cNvSpPr/>
          <p:nvPr/>
        </p:nvSpPr>
        <p:spPr>
          <a:xfrm>
            <a:off x="6625800" y="2068200"/>
            <a:ext cx="84600" cy="165240"/>
          </a:xfrm>
          <a:custGeom>
            <a:avLst/>
            <a:gdLst/>
            <a:ahLst/>
            <a:rect l="0" t="0" r="r" b="b"/>
            <a:pathLst>
              <a:path w="235" h="459">
                <a:moveTo>
                  <a:pt x="146" y="18"/>
                </a:moveTo>
                <a:cubicBezTo>
                  <a:pt x="146" y="2"/>
                  <a:pt x="146" y="0"/>
                  <a:pt x="130" y="0"/>
                </a:cubicBezTo>
                <a:cubicBezTo>
                  <a:pt x="86" y="45"/>
                  <a:pt x="22" y="45"/>
                  <a:pt x="0" y="45"/>
                </a:cubicBezTo>
                <a:lnTo>
                  <a:pt x="0" y="66"/>
                </a:lnTo>
                <a:cubicBezTo>
                  <a:pt x="14" y="66"/>
                  <a:pt x="56" y="66"/>
                  <a:pt x="92" y="47"/>
                </a:cubicBezTo>
                <a:lnTo>
                  <a:pt x="92" y="404"/>
                </a:lnTo>
                <a:cubicBezTo>
                  <a:pt x="92" y="429"/>
                  <a:pt x="90" y="437"/>
                  <a:pt x="26" y="437"/>
                </a:cubicBezTo>
                <a:lnTo>
                  <a:pt x="4" y="437"/>
                </a:lnTo>
                <a:lnTo>
                  <a:pt x="4" y="458"/>
                </a:lnTo>
                <a:cubicBezTo>
                  <a:pt x="30" y="457"/>
                  <a:pt x="90" y="457"/>
                  <a:pt x="120" y="457"/>
                </a:cubicBezTo>
                <a:cubicBezTo>
                  <a:pt x="148" y="457"/>
                  <a:pt x="210" y="457"/>
                  <a:pt x="234" y="458"/>
                </a:cubicBezTo>
                <a:lnTo>
                  <a:pt x="234" y="437"/>
                </a:lnTo>
                <a:lnTo>
                  <a:pt x="212" y="437"/>
                </a:lnTo>
                <a:cubicBezTo>
                  <a:pt x="148" y="437"/>
                  <a:pt x="146" y="429"/>
                  <a:pt x="146" y="404"/>
                </a:cubicBezTo>
                <a:lnTo>
                  <a:pt x="146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84" name="Freeform 36"/>
          <p:cNvSpPr/>
          <p:nvPr/>
        </p:nvSpPr>
        <p:spPr>
          <a:xfrm>
            <a:off x="6814440" y="2106000"/>
            <a:ext cx="225720" cy="129600"/>
          </a:xfrm>
          <a:custGeom>
            <a:avLst/>
            <a:gdLst/>
            <a:ahLst/>
            <a:rect l="0" t="0" r="r" b="b"/>
            <a:pathLst>
              <a:path w="627" h="360">
                <a:moveTo>
                  <a:pt x="550" y="193"/>
                </a:moveTo>
                <a:cubicBezTo>
                  <a:pt x="510" y="222"/>
                  <a:pt x="492" y="252"/>
                  <a:pt x="486" y="259"/>
                </a:cubicBezTo>
                <a:cubicBezTo>
                  <a:pt x="454" y="308"/>
                  <a:pt x="448" y="351"/>
                  <a:pt x="448" y="351"/>
                </a:cubicBezTo>
                <a:cubicBezTo>
                  <a:pt x="448" y="359"/>
                  <a:pt x="456" y="359"/>
                  <a:pt x="462" y="359"/>
                </a:cubicBezTo>
                <a:cubicBezTo>
                  <a:pt x="474" y="359"/>
                  <a:pt x="476" y="359"/>
                  <a:pt x="478" y="345"/>
                </a:cubicBezTo>
                <a:cubicBezTo>
                  <a:pt x="494" y="279"/>
                  <a:pt x="536" y="220"/>
                  <a:pt x="616" y="189"/>
                </a:cubicBezTo>
                <a:cubicBezTo>
                  <a:pt x="624" y="185"/>
                  <a:pt x="626" y="185"/>
                  <a:pt x="626" y="179"/>
                </a:cubicBezTo>
                <a:cubicBezTo>
                  <a:pt x="626" y="176"/>
                  <a:pt x="622" y="174"/>
                  <a:pt x="620" y="172"/>
                </a:cubicBezTo>
                <a:cubicBezTo>
                  <a:pt x="590" y="160"/>
                  <a:pt x="504" y="127"/>
                  <a:pt x="478" y="10"/>
                </a:cubicBezTo>
                <a:cubicBezTo>
                  <a:pt x="476" y="2"/>
                  <a:pt x="474" y="0"/>
                  <a:pt x="462" y="0"/>
                </a:cubicBezTo>
                <a:cubicBezTo>
                  <a:pt x="456" y="0"/>
                  <a:pt x="448" y="0"/>
                  <a:pt x="448" y="8"/>
                </a:cubicBezTo>
                <a:cubicBezTo>
                  <a:pt x="448" y="10"/>
                  <a:pt x="454" y="53"/>
                  <a:pt x="484" y="99"/>
                </a:cubicBezTo>
                <a:cubicBezTo>
                  <a:pt x="498" y="119"/>
                  <a:pt x="520" y="144"/>
                  <a:pt x="550" y="166"/>
                </a:cubicBezTo>
                <a:lnTo>
                  <a:pt x="26" y="166"/>
                </a:lnTo>
                <a:cubicBezTo>
                  <a:pt x="12" y="166"/>
                  <a:pt x="0" y="166"/>
                  <a:pt x="0" y="179"/>
                </a:cubicBezTo>
                <a:cubicBezTo>
                  <a:pt x="0" y="193"/>
                  <a:pt x="12" y="193"/>
                  <a:pt x="26" y="193"/>
                </a:cubicBezTo>
                <a:lnTo>
                  <a:pt x="550" y="19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85" name="Freeform 37"/>
          <p:cNvSpPr/>
          <p:nvPr/>
        </p:nvSpPr>
        <p:spPr>
          <a:xfrm>
            <a:off x="7134840" y="2123640"/>
            <a:ext cx="98280" cy="112680"/>
          </a:xfrm>
          <a:custGeom>
            <a:avLst/>
            <a:gdLst/>
            <a:ahLst/>
            <a:rect l="0" t="0" r="r" b="b"/>
            <a:pathLst>
              <a:path w="273" h="313">
                <a:moveTo>
                  <a:pt x="100" y="146"/>
                </a:moveTo>
                <a:cubicBezTo>
                  <a:pt x="120" y="146"/>
                  <a:pt x="172" y="144"/>
                  <a:pt x="208" y="129"/>
                </a:cubicBezTo>
                <a:cubicBezTo>
                  <a:pt x="258" y="109"/>
                  <a:pt x="262" y="68"/>
                  <a:pt x="262" y="59"/>
                </a:cubicBezTo>
                <a:cubicBezTo>
                  <a:pt x="262" y="29"/>
                  <a:pt x="234" y="0"/>
                  <a:pt x="186" y="0"/>
                </a:cubicBezTo>
                <a:cubicBezTo>
                  <a:pt x="106" y="0"/>
                  <a:pt x="0" y="66"/>
                  <a:pt x="0" y="187"/>
                </a:cubicBezTo>
                <a:cubicBezTo>
                  <a:pt x="0" y="258"/>
                  <a:pt x="42" y="312"/>
                  <a:pt x="112" y="312"/>
                </a:cubicBezTo>
                <a:cubicBezTo>
                  <a:pt x="212" y="312"/>
                  <a:pt x="272" y="240"/>
                  <a:pt x="272" y="230"/>
                </a:cubicBezTo>
                <a:cubicBezTo>
                  <a:pt x="272" y="226"/>
                  <a:pt x="268" y="222"/>
                  <a:pt x="264" y="222"/>
                </a:cubicBezTo>
                <a:cubicBezTo>
                  <a:pt x="260" y="222"/>
                  <a:pt x="258" y="224"/>
                  <a:pt x="254" y="228"/>
                </a:cubicBezTo>
                <a:cubicBezTo>
                  <a:pt x="198" y="297"/>
                  <a:pt x="122" y="297"/>
                  <a:pt x="112" y="297"/>
                </a:cubicBezTo>
                <a:cubicBezTo>
                  <a:pt x="58" y="297"/>
                  <a:pt x="50" y="240"/>
                  <a:pt x="50" y="217"/>
                </a:cubicBezTo>
                <a:cubicBezTo>
                  <a:pt x="50" y="209"/>
                  <a:pt x="52" y="187"/>
                  <a:pt x="62" y="146"/>
                </a:cubicBezTo>
                <a:lnTo>
                  <a:pt x="100" y="146"/>
                </a:lnTo>
                <a:moveTo>
                  <a:pt x="66" y="131"/>
                </a:moveTo>
                <a:cubicBezTo>
                  <a:pt x="94" y="25"/>
                  <a:pt x="168" y="16"/>
                  <a:pt x="186" y="16"/>
                </a:cubicBezTo>
                <a:cubicBezTo>
                  <a:pt x="218" y="16"/>
                  <a:pt x="238" y="35"/>
                  <a:pt x="238" y="59"/>
                </a:cubicBezTo>
                <a:cubicBezTo>
                  <a:pt x="238" y="131"/>
                  <a:pt x="124" y="131"/>
                  <a:pt x="96" y="131"/>
                </a:cubicBezTo>
                <a:lnTo>
                  <a:pt x="66" y="13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86" name="Freeform 38"/>
          <p:cNvSpPr/>
          <p:nvPr/>
        </p:nvSpPr>
        <p:spPr>
          <a:xfrm>
            <a:off x="7260120" y="2082960"/>
            <a:ext cx="120600" cy="9360"/>
          </a:xfrm>
          <a:custGeom>
            <a:avLst/>
            <a:gdLst/>
            <a:ahLst/>
            <a:rect l="0" t="0" r="r" b="b"/>
            <a:pathLst>
              <a:path w="335" h="26">
                <a:moveTo>
                  <a:pt x="314" y="25"/>
                </a:moveTo>
                <a:cubicBezTo>
                  <a:pt x="322" y="25"/>
                  <a:pt x="334" y="25"/>
                  <a:pt x="334" y="14"/>
                </a:cubicBezTo>
                <a:cubicBezTo>
                  <a:pt x="334" y="0"/>
                  <a:pt x="324" y="0"/>
                  <a:pt x="314" y="0"/>
                </a:cubicBezTo>
                <a:lnTo>
                  <a:pt x="20" y="0"/>
                </a:lnTo>
                <a:cubicBezTo>
                  <a:pt x="12" y="0"/>
                  <a:pt x="0" y="0"/>
                  <a:pt x="0" y="12"/>
                </a:cubicBezTo>
                <a:cubicBezTo>
                  <a:pt x="0" y="25"/>
                  <a:pt x="12" y="25"/>
                  <a:pt x="20" y="25"/>
                </a:cubicBezTo>
                <a:lnTo>
                  <a:pt x="314" y="2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87" name="Freeform 39"/>
          <p:cNvSpPr/>
          <p:nvPr/>
        </p:nvSpPr>
        <p:spPr>
          <a:xfrm>
            <a:off x="7407720" y="2016360"/>
            <a:ext cx="55080" cy="117720"/>
          </a:xfrm>
          <a:custGeom>
            <a:avLst/>
            <a:gdLst/>
            <a:ahLst/>
            <a:rect l="0" t="0" r="r" b="b"/>
            <a:pathLst>
              <a:path w="153" h="327">
                <a:moveTo>
                  <a:pt x="138" y="18"/>
                </a:moveTo>
                <a:cubicBezTo>
                  <a:pt x="138" y="10"/>
                  <a:pt x="132" y="0"/>
                  <a:pt x="118" y="0"/>
                </a:cubicBezTo>
                <a:cubicBezTo>
                  <a:pt x="104" y="0"/>
                  <a:pt x="90" y="12"/>
                  <a:pt x="90" y="27"/>
                </a:cubicBezTo>
                <a:cubicBezTo>
                  <a:pt x="90" y="35"/>
                  <a:pt x="96" y="45"/>
                  <a:pt x="110" y="45"/>
                </a:cubicBezTo>
                <a:cubicBezTo>
                  <a:pt x="124" y="45"/>
                  <a:pt x="138" y="31"/>
                  <a:pt x="138" y="18"/>
                </a:cubicBezTo>
                <a:moveTo>
                  <a:pt x="36" y="263"/>
                </a:moveTo>
                <a:cubicBezTo>
                  <a:pt x="34" y="269"/>
                  <a:pt x="32" y="275"/>
                  <a:pt x="32" y="285"/>
                </a:cubicBezTo>
                <a:cubicBezTo>
                  <a:pt x="32" y="306"/>
                  <a:pt x="52" y="326"/>
                  <a:pt x="80" y="326"/>
                </a:cubicBezTo>
                <a:cubicBezTo>
                  <a:pt x="130" y="326"/>
                  <a:pt x="152" y="258"/>
                  <a:pt x="152" y="252"/>
                </a:cubicBezTo>
                <a:cubicBezTo>
                  <a:pt x="152" y="244"/>
                  <a:pt x="144" y="244"/>
                  <a:pt x="144" y="244"/>
                </a:cubicBezTo>
                <a:cubicBezTo>
                  <a:pt x="136" y="244"/>
                  <a:pt x="136" y="248"/>
                  <a:pt x="134" y="254"/>
                </a:cubicBezTo>
                <a:cubicBezTo>
                  <a:pt x="122" y="291"/>
                  <a:pt x="100" y="312"/>
                  <a:pt x="80" y="312"/>
                </a:cubicBezTo>
                <a:cubicBezTo>
                  <a:pt x="70" y="312"/>
                  <a:pt x="68" y="304"/>
                  <a:pt x="68" y="295"/>
                </a:cubicBezTo>
                <a:cubicBezTo>
                  <a:pt x="68" y="283"/>
                  <a:pt x="72" y="275"/>
                  <a:pt x="76" y="263"/>
                </a:cubicBezTo>
                <a:cubicBezTo>
                  <a:pt x="82" y="250"/>
                  <a:pt x="86" y="238"/>
                  <a:pt x="92" y="224"/>
                </a:cubicBezTo>
                <a:cubicBezTo>
                  <a:pt x="96" y="213"/>
                  <a:pt x="114" y="170"/>
                  <a:pt x="116" y="164"/>
                </a:cubicBezTo>
                <a:cubicBezTo>
                  <a:pt x="118" y="158"/>
                  <a:pt x="120" y="152"/>
                  <a:pt x="120" y="148"/>
                </a:cubicBezTo>
                <a:cubicBezTo>
                  <a:pt x="120" y="125"/>
                  <a:pt x="100" y="107"/>
                  <a:pt x="72" y="107"/>
                </a:cubicBezTo>
                <a:cubicBezTo>
                  <a:pt x="22" y="107"/>
                  <a:pt x="0" y="174"/>
                  <a:pt x="0" y="181"/>
                </a:cubicBezTo>
                <a:cubicBezTo>
                  <a:pt x="0" y="187"/>
                  <a:pt x="6" y="187"/>
                  <a:pt x="8" y="187"/>
                </a:cubicBezTo>
                <a:cubicBezTo>
                  <a:pt x="16" y="187"/>
                  <a:pt x="16" y="185"/>
                  <a:pt x="18" y="179"/>
                </a:cubicBezTo>
                <a:cubicBezTo>
                  <a:pt x="30" y="139"/>
                  <a:pt x="52" y="121"/>
                  <a:pt x="70" y="121"/>
                </a:cubicBezTo>
                <a:cubicBezTo>
                  <a:pt x="78" y="121"/>
                  <a:pt x="84" y="125"/>
                  <a:pt x="84" y="139"/>
                </a:cubicBezTo>
                <a:cubicBezTo>
                  <a:pt x="84" y="148"/>
                  <a:pt x="80" y="156"/>
                  <a:pt x="68" y="185"/>
                </a:cubicBezTo>
                <a:lnTo>
                  <a:pt x="36" y="26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88" name="Freeform 40"/>
          <p:cNvSpPr/>
          <p:nvPr/>
        </p:nvSpPr>
        <p:spPr>
          <a:xfrm>
            <a:off x="7482600" y="2009160"/>
            <a:ext cx="80280" cy="124560"/>
          </a:xfrm>
          <a:custGeom>
            <a:avLst/>
            <a:gdLst/>
            <a:ahLst/>
            <a:rect l="0" t="0" r="r" b="b"/>
            <a:pathLst>
              <a:path w="223" h="346">
                <a:moveTo>
                  <a:pt x="222" y="105"/>
                </a:moveTo>
                <a:cubicBezTo>
                  <a:pt x="222" y="55"/>
                  <a:pt x="202" y="0"/>
                  <a:pt x="154" y="0"/>
                </a:cubicBezTo>
                <a:cubicBezTo>
                  <a:pt x="80" y="0"/>
                  <a:pt x="0" y="129"/>
                  <a:pt x="0" y="240"/>
                </a:cubicBezTo>
                <a:cubicBezTo>
                  <a:pt x="0" y="297"/>
                  <a:pt x="22" y="345"/>
                  <a:pt x="68" y="345"/>
                </a:cubicBezTo>
                <a:cubicBezTo>
                  <a:pt x="144" y="345"/>
                  <a:pt x="222" y="213"/>
                  <a:pt x="222" y="105"/>
                </a:cubicBezTo>
                <a:moveTo>
                  <a:pt x="56" y="164"/>
                </a:moveTo>
                <a:cubicBezTo>
                  <a:pt x="82" y="59"/>
                  <a:pt x="124" y="14"/>
                  <a:pt x="154" y="14"/>
                </a:cubicBezTo>
                <a:cubicBezTo>
                  <a:pt x="186" y="14"/>
                  <a:pt x="186" y="66"/>
                  <a:pt x="186" y="76"/>
                </a:cubicBezTo>
                <a:cubicBezTo>
                  <a:pt x="186" y="96"/>
                  <a:pt x="182" y="123"/>
                  <a:pt x="170" y="164"/>
                </a:cubicBezTo>
                <a:lnTo>
                  <a:pt x="56" y="164"/>
                </a:lnTo>
                <a:moveTo>
                  <a:pt x="166" y="181"/>
                </a:moveTo>
                <a:cubicBezTo>
                  <a:pt x="152" y="234"/>
                  <a:pt x="142" y="259"/>
                  <a:pt x="126" y="283"/>
                </a:cubicBezTo>
                <a:cubicBezTo>
                  <a:pt x="110" y="308"/>
                  <a:pt x="90" y="332"/>
                  <a:pt x="70" y="332"/>
                </a:cubicBezTo>
                <a:cubicBezTo>
                  <a:pt x="42" y="332"/>
                  <a:pt x="38" y="295"/>
                  <a:pt x="38" y="269"/>
                </a:cubicBezTo>
                <a:cubicBezTo>
                  <a:pt x="38" y="236"/>
                  <a:pt x="46" y="199"/>
                  <a:pt x="52" y="181"/>
                </a:cubicBezTo>
                <a:lnTo>
                  <a:pt x="166" y="18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89" name="Freeform 41"/>
          <p:cNvSpPr/>
          <p:nvPr/>
        </p:nvSpPr>
        <p:spPr>
          <a:xfrm>
            <a:off x="7613640" y="2046960"/>
            <a:ext cx="57240" cy="247680"/>
          </a:xfrm>
          <a:custGeom>
            <a:avLst/>
            <a:gdLst/>
            <a:ahLst/>
            <a:rect l="0" t="0" r="r" b="b"/>
            <a:pathLst>
              <a:path w="159" h="688">
                <a:moveTo>
                  <a:pt x="156" y="25"/>
                </a:moveTo>
                <a:cubicBezTo>
                  <a:pt x="158" y="20"/>
                  <a:pt x="158" y="18"/>
                  <a:pt x="158" y="14"/>
                </a:cubicBezTo>
                <a:cubicBezTo>
                  <a:pt x="158" y="6"/>
                  <a:pt x="152" y="0"/>
                  <a:pt x="144" y="0"/>
                </a:cubicBezTo>
                <a:cubicBezTo>
                  <a:pt x="138" y="0"/>
                  <a:pt x="134" y="4"/>
                  <a:pt x="128" y="16"/>
                </a:cubicBezTo>
                <a:lnTo>
                  <a:pt x="4" y="332"/>
                </a:lnTo>
                <a:cubicBezTo>
                  <a:pt x="2" y="336"/>
                  <a:pt x="0" y="339"/>
                  <a:pt x="0" y="343"/>
                </a:cubicBezTo>
                <a:cubicBezTo>
                  <a:pt x="0" y="345"/>
                  <a:pt x="0" y="347"/>
                  <a:pt x="4" y="355"/>
                </a:cubicBezTo>
                <a:lnTo>
                  <a:pt x="128" y="671"/>
                </a:lnTo>
                <a:cubicBezTo>
                  <a:pt x="130" y="679"/>
                  <a:pt x="134" y="687"/>
                  <a:pt x="144" y="687"/>
                </a:cubicBezTo>
                <a:cubicBezTo>
                  <a:pt x="152" y="687"/>
                  <a:pt x="158" y="681"/>
                  <a:pt x="158" y="673"/>
                </a:cubicBezTo>
                <a:cubicBezTo>
                  <a:pt x="158" y="671"/>
                  <a:pt x="158" y="671"/>
                  <a:pt x="156" y="663"/>
                </a:cubicBezTo>
                <a:lnTo>
                  <a:pt x="30" y="343"/>
                </a:lnTo>
                <a:lnTo>
                  <a:pt x="156" y="2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90" name="Freeform 42"/>
          <p:cNvSpPr/>
          <p:nvPr/>
        </p:nvSpPr>
        <p:spPr>
          <a:xfrm>
            <a:off x="7691400" y="2061000"/>
            <a:ext cx="154440" cy="222840"/>
          </a:xfrm>
          <a:custGeom>
            <a:avLst/>
            <a:gdLst/>
            <a:ahLst/>
            <a:rect l="0" t="0" r="r" b="b"/>
            <a:pathLst>
              <a:path w="429" h="619">
                <a:moveTo>
                  <a:pt x="320" y="18"/>
                </a:moveTo>
                <a:cubicBezTo>
                  <a:pt x="320" y="16"/>
                  <a:pt x="322" y="12"/>
                  <a:pt x="322" y="8"/>
                </a:cubicBezTo>
                <a:cubicBezTo>
                  <a:pt x="322" y="0"/>
                  <a:pt x="318" y="0"/>
                  <a:pt x="314" y="0"/>
                </a:cubicBezTo>
                <a:cubicBezTo>
                  <a:pt x="306" y="0"/>
                  <a:pt x="306" y="2"/>
                  <a:pt x="302" y="14"/>
                </a:cubicBezTo>
                <a:lnTo>
                  <a:pt x="186" y="468"/>
                </a:lnTo>
                <a:cubicBezTo>
                  <a:pt x="132" y="462"/>
                  <a:pt x="106" y="437"/>
                  <a:pt x="106" y="392"/>
                </a:cubicBezTo>
                <a:cubicBezTo>
                  <a:pt x="106" y="378"/>
                  <a:pt x="106" y="359"/>
                  <a:pt x="144" y="263"/>
                </a:cubicBezTo>
                <a:cubicBezTo>
                  <a:pt x="146" y="256"/>
                  <a:pt x="152" y="244"/>
                  <a:pt x="152" y="230"/>
                </a:cubicBezTo>
                <a:cubicBezTo>
                  <a:pt x="152" y="199"/>
                  <a:pt x="128" y="174"/>
                  <a:pt x="94" y="174"/>
                </a:cubicBezTo>
                <a:cubicBezTo>
                  <a:pt x="26" y="174"/>
                  <a:pt x="0" y="273"/>
                  <a:pt x="0" y="279"/>
                </a:cubicBezTo>
                <a:cubicBezTo>
                  <a:pt x="0" y="287"/>
                  <a:pt x="8" y="287"/>
                  <a:pt x="8" y="287"/>
                </a:cubicBezTo>
                <a:cubicBezTo>
                  <a:pt x="16" y="287"/>
                  <a:pt x="16" y="285"/>
                  <a:pt x="20" y="273"/>
                </a:cubicBezTo>
                <a:cubicBezTo>
                  <a:pt x="38" y="209"/>
                  <a:pt x="68" y="189"/>
                  <a:pt x="92" y="189"/>
                </a:cubicBezTo>
                <a:cubicBezTo>
                  <a:pt x="96" y="189"/>
                  <a:pt x="108" y="189"/>
                  <a:pt x="108" y="211"/>
                </a:cubicBezTo>
                <a:cubicBezTo>
                  <a:pt x="108" y="228"/>
                  <a:pt x="102" y="246"/>
                  <a:pt x="92" y="269"/>
                </a:cubicBezTo>
                <a:cubicBezTo>
                  <a:pt x="58" y="357"/>
                  <a:pt x="58" y="375"/>
                  <a:pt x="58" y="386"/>
                </a:cubicBezTo>
                <a:cubicBezTo>
                  <a:pt x="58" y="451"/>
                  <a:pt x="114" y="480"/>
                  <a:pt x="182" y="484"/>
                </a:cubicBezTo>
                <a:cubicBezTo>
                  <a:pt x="176" y="509"/>
                  <a:pt x="176" y="509"/>
                  <a:pt x="166" y="546"/>
                </a:cubicBezTo>
                <a:cubicBezTo>
                  <a:pt x="164" y="554"/>
                  <a:pt x="150" y="609"/>
                  <a:pt x="150" y="611"/>
                </a:cubicBezTo>
                <a:cubicBezTo>
                  <a:pt x="150" y="613"/>
                  <a:pt x="150" y="618"/>
                  <a:pt x="158" y="618"/>
                </a:cubicBezTo>
                <a:cubicBezTo>
                  <a:pt x="160" y="618"/>
                  <a:pt x="164" y="618"/>
                  <a:pt x="164" y="616"/>
                </a:cubicBezTo>
                <a:cubicBezTo>
                  <a:pt x="166" y="615"/>
                  <a:pt x="170" y="597"/>
                  <a:pt x="174" y="587"/>
                </a:cubicBezTo>
                <a:lnTo>
                  <a:pt x="200" y="486"/>
                </a:lnTo>
                <a:cubicBezTo>
                  <a:pt x="226" y="486"/>
                  <a:pt x="288" y="486"/>
                  <a:pt x="354" y="412"/>
                </a:cubicBezTo>
                <a:cubicBezTo>
                  <a:pt x="384" y="380"/>
                  <a:pt x="398" y="349"/>
                  <a:pt x="406" y="330"/>
                </a:cubicBezTo>
                <a:cubicBezTo>
                  <a:pt x="412" y="312"/>
                  <a:pt x="428" y="252"/>
                  <a:pt x="428" y="222"/>
                </a:cubicBezTo>
                <a:cubicBezTo>
                  <a:pt x="428" y="183"/>
                  <a:pt x="408" y="174"/>
                  <a:pt x="396" y="174"/>
                </a:cubicBezTo>
                <a:cubicBezTo>
                  <a:pt x="380" y="174"/>
                  <a:pt x="362" y="191"/>
                  <a:pt x="362" y="207"/>
                </a:cubicBezTo>
                <a:cubicBezTo>
                  <a:pt x="362" y="215"/>
                  <a:pt x="366" y="218"/>
                  <a:pt x="372" y="224"/>
                </a:cubicBezTo>
                <a:cubicBezTo>
                  <a:pt x="380" y="232"/>
                  <a:pt x="398" y="250"/>
                  <a:pt x="398" y="283"/>
                </a:cubicBezTo>
                <a:cubicBezTo>
                  <a:pt x="398" y="328"/>
                  <a:pt x="360" y="384"/>
                  <a:pt x="336" y="408"/>
                </a:cubicBezTo>
                <a:cubicBezTo>
                  <a:pt x="274" y="470"/>
                  <a:pt x="228" y="470"/>
                  <a:pt x="204" y="470"/>
                </a:cubicBezTo>
                <a:lnTo>
                  <a:pt x="320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91" name="Freeform 43"/>
          <p:cNvSpPr/>
          <p:nvPr/>
        </p:nvSpPr>
        <p:spPr>
          <a:xfrm>
            <a:off x="7867800" y="2154600"/>
            <a:ext cx="65880" cy="115560"/>
          </a:xfrm>
          <a:custGeom>
            <a:avLst/>
            <a:gdLst/>
            <a:ahLst/>
            <a:rect l="0" t="0" r="r" b="b"/>
            <a:pathLst>
              <a:path w="183" h="321">
                <a:moveTo>
                  <a:pt x="112" y="14"/>
                </a:moveTo>
                <a:cubicBezTo>
                  <a:pt x="112" y="0"/>
                  <a:pt x="112" y="0"/>
                  <a:pt x="98" y="0"/>
                </a:cubicBezTo>
                <a:cubicBezTo>
                  <a:pt x="66" y="31"/>
                  <a:pt x="20" y="31"/>
                  <a:pt x="0" y="31"/>
                </a:cubicBezTo>
                <a:lnTo>
                  <a:pt x="0" y="49"/>
                </a:lnTo>
                <a:cubicBezTo>
                  <a:pt x="12" y="49"/>
                  <a:pt x="44" y="49"/>
                  <a:pt x="72" y="35"/>
                </a:cubicBezTo>
                <a:lnTo>
                  <a:pt x="72" y="281"/>
                </a:lnTo>
                <a:cubicBezTo>
                  <a:pt x="72" y="297"/>
                  <a:pt x="72" y="302"/>
                  <a:pt x="22" y="302"/>
                </a:cubicBezTo>
                <a:lnTo>
                  <a:pt x="4" y="302"/>
                </a:lnTo>
                <a:lnTo>
                  <a:pt x="4" y="320"/>
                </a:lnTo>
                <a:cubicBezTo>
                  <a:pt x="12" y="320"/>
                  <a:pt x="74" y="318"/>
                  <a:pt x="92" y="318"/>
                </a:cubicBezTo>
                <a:cubicBezTo>
                  <a:pt x="108" y="318"/>
                  <a:pt x="170" y="320"/>
                  <a:pt x="182" y="320"/>
                </a:cubicBezTo>
                <a:lnTo>
                  <a:pt x="182" y="302"/>
                </a:lnTo>
                <a:lnTo>
                  <a:pt x="162" y="302"/>
                </a:lnTo>
                <a:cubicBezTo>
                  <a:pt x="112" y="302"/>
                  <a:pt x="112" y="297"/>
                  <a:pt x="112" y="281"/>
                </a:cubicBezTo>
                <a:lnTo>
                  <a:pt x="112" y="1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92" name="Freeform 44"/>
          <p:cNvSpPr/>
          <p:nvPr/>
        </p:nvSpPr>
        <p:spPr>
          <a:xfrm>
            <a:off x="7992360" y="2046960"/>
            <a:ext cx="11160" cy="247680"/>
          </a:xfrm>
          <a:custGeom>
            <a:avLst/>
            <a:gdLst/>
            <a:ahLst/>
            <a:rect l="0" t="0" r="r" b="b"/>
            <a:pathLst>
              <a:path w="31" h="688">
                <a:moveTo>
                  <a:pt x="30" y="25"/>
                </a:moveTo>
                <a:cubicBezTo>
                  <a:pt x="30" y="12"/>
                  <a:pt x="30" y="0"/>
                  <a:pt x="16" y="0"/>
                </a:cubicBezTo>
                <a:cubicBezTo>
                  <a:pt x="0" y="0"/>
                  <a:pt x="0" y="12"/>
                  <a:pt x="0" y="25"/>
                </a:cubicBezTo>
                <a:lnTo>
                  <a:pt x="0" y="663"/>
                </a:lnTo>
                <a:cubicBezTo>
                  <a:pt x="0" y="675"/>
                  <a:pt x="0" y="687"/>
                  <a:pt x="16" y="687"/>
                </a:cubicBezTo>
                <a:cubicBezTo>
                  <a:pt x="30" y="687"/>
                  <a:pt x="30" y="675"/>
                  <a:pt x="30" y="663"/>
                </a:cubicBezTo>
                <a:lnTo>
                  <a:pt x="30" y="2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93" name="Freeform 45"/>
          <p:cNvSpPr/>
          <p:nvPr/>
        </p:nvSpPr>
        <p:spPr>
          <a:xfrm>
            <a:off x="8039880" y="2061000"/>
            <a:ext cx="154440" cy="222840"/>
          </a:xfrm>
          <a:custGeom>
            <a:avLst/>
            <a:gdLst/>
            <a:ahLst/>
            <a:rect l="0" t="0" r="r" b="b"/>
            <a:pathLst>
              <a:path w="429" h="619">
                <a:moveTo>
                  <a:pt x="320" y="18"/>
                </a:moveTo>
                <a:cubicBezTo>
                  <a:pt x="320" y="16"/>
                  <a:pt x="322" y="12"/>
                  <a:pt x="322" y="8"/>
                </a:cubicBezTo>
                <a:cubicBezTo>
                  <a:pt x="322" y="0"/>
                  <a:pt x="318" y="0"/>
                  <a:pt x="314" y="0"/>
                </a:cubicBezTo>
                <a:cubicBezTo>
                  <a:pt x="306" y="0"/>
                  <a:pt x="306" y="2"/>
                  <a:pt x="302" y="14"/>
                </a:cubicBezTo>
                <a:lnTo>
                  <a:pt x="186" y="468"/>
                </a:lnTo>
                <a:cubicBezTo>
                  <a:pt x="132" y="462"/>
                  <a:pt x="106" y="437"/>
                  <a:pt x="106" y="392"/>
                </a:cubicBezTo>
                <a:cubicBezTo>
                  <a:pt x="106" y="378"/>
                  <a:pt x="106" y="359"/>
                  <a:pt x="144" y="263"/>
                </a:cubicBezTo>
                <a:cubicBezTo>
                  <a:pt x="146" y="256"/>
                  <a:pt x="152" y="244"/>
                  <a:pt x="152" y="230"/>
                </a:cubicBezTo>
                <a:cubicBezTo>
                  <a:pt x="152" y="199"/>
                  <a:pt x="128" y="174"/>
                  <a:pt x="94" y="174"/>
                </a:cubicBezTo>
                <a:cubicBezTo>
                  <a:pt x="26" y="174"/>
                  <a:pt x="0" y="273"/>
                  <a:pt x="0" y="279"/>
                </a:cubicBezTo>
                <a:cubicBezTo>
                  <a:pt x="0" y="287"/>
                  <a:pt x="8" y="287"/>
                  <a:pt x="8" y="287"/>
                </a:cubicBezTo>
                <a:cubicBezTo>
                  <a:pt x="16" y="287"/>
                  <a:pt x="16" y="285"/>
                  <a:pt x="20" y="273"/>
                </a:cubicBezTo>
                <a:cubicBezTo>
                  <a:pt x="38" y="209"/>
                  <a:pt x="68" y="189"/>
                  <a:pt x="92" y="189"/>
                </a:cubicBezTo>
                <a:cubicBezTo>
                  <a:pt x="96" y="189"/>
                  <a:pt x="108" y="189"/>
                  <a:pt x="108" y="211"/>
                </a:cubicBezTo>
                <a:cubicBezTo>
                  <a:pt x="108" y="228"/>
                  <a:pt x="102" y="246"/>
                  <a:pt x="92" y="269"/>
                </a:cubicBezTo>
                <a:cubicBezTo>
                  <a:pt x="58" y="357"/>
                  <a:pt x="58" y="375"/>
                  <a:pt x="58" y="386"/>
                </a:cubicBezTo>
                <a:cubicBezTo>
                  <a:pt x="58" y="451"/>
                  <a:pt x="114" y="480"/>
                  <a:pt x="182" y="484"/>
                </a:cubicBezTo>
                <a:cubicBezTo>
                  <a:pt x="176" y="509"/>
                  <a:pt x="176" y="509"/>
                  <a:pt x="166" y="546"/>
                </a:cubicBezTo>
                <a:cubicBezTo>
                  <a:pt x="164" y="554"/>
                  <a:pt x="150" y="609"/>
                  <a:pt x="150" y="611"/>
                </a:cubicBezTo>
                <a:cubicBezTo>
                  <a:pt x="150" y="613"/>
                  <a:pt x="150" y="618"/>
                  <a:pt x="158" y="618"/>
                </a:cubicBezTo>
                <a:cubicBezTo>
                  <a:pt x="160" y="618"/>
                  <a:pt x="164" y="618"/>
                  <a:pt x="164" y="616"/>
                </a:cubicBezTo>
                <a:cubicBezTo>
                  <a:pt x="166" y="615"/>
                  <a:pt x="170" y="597"/>
                  <a:pt x="174" y="587"/>
                </a:cubicBezTo>
                <a:lnTo>
                  <a:pt x="200" y="486"/>
                </a:lnTo>
                <a:cubicBezTo>
                  <a:pt x="226" y="486"/>
                  <a:pt x="288" y="486"/>
                  <a:pt x="354" y="412"/>
                </a:cubicBezTo>
                <a:cubicBezTo>
                  <a:pt x="384" y="380"/>
                  <a:pt x="398" y="349"/>
                  <a:pt x="406" y="330"/>
                </a:cubicBezTo>
                <a:cubicBezTo>
                  <a:pt x="412" y="312"/>
                  <a:pt x="428" y="252"/>
                  <a:pt x="428" y="222"/>
                </a:cubicBezTo>
                <a:cubicBezTo>
                  <a:pt x="428" y="183"/>
                  <a:pt x="408" y="174"/>
                  <a:pt x="396" y="174"/>
                </a:cubicBezTo>
                <a:cubicBezTo>
                  <a:pt x="380" y="174"/>
                  <a:pt x="362" y="191"/>
                  <a:pt x="362" y="207"/>
                </a:cubicBezTo>
                <a:cubicBezTo>
                  <a:pt x="362" y="215"/>
                  <a:pt x="366" y="218"/>
                  <a:pt x="372" y="224"/>
                </a:cubicBezTo>
                <a:cubicBezTo>
                  <a:pt x="380" y="232"/>
                  <a:pt x="398" y="250"/>
                  <a:pt x="398" y="283"/>
                </a:cubicBezTo>
                <a:cubicBezTo>
                  <a:pt x="398" y="328"/>
                  <a:pt x="360" y="384"/>
                  <a:pt x="336" y="408"/>
                </a:cubicBezTo>
                <a:cubicBezTo>
                  <a:pt x="274" y="470"/>
                  <a:pt x="228" y="470"/>
                  <a:pt x="204" y="470"/>
                </a:cubicBezTo>
                <a:lnTo>
                  <a:pt x="320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94" name="Freeform 46"/>
          <p:cNvSpPr/>
          <p:nvPr/>
        </p:nvSpPr>
        <p:spPr>
          <a:xfrm>
            <a:off x="8208360" y="2154600"/>
            <a:ext cx="79560" cy="115560"/>
          </a:xfrm>
          <a:custGeom>
            <a:avLst/>
            <a:gdLst/>
            <a:ahLst/>
            <a:rect l="0" t="0" r="r" b="b"/>
            <a:pathLst>
              <a:path w="221" h="321">
                <a:moveTo>
                  <a:pt x="220" y="232"/>
                </a:moveTo>
                <a:lnTo>
                  <a:pt x="202" y="232"/>
                </a:lnTo>
                <a:cubicBezTo>
                  <a:pt x="202" y="244"/>
                  <a:pt x="196" y="271"/>
                  <a:pt x="190" y="277"/>
                </a:cubicBezTo>
                <a:cubicBezTo>
                  <a:pt x="186" y="279"/>
                  <a:pt x="148" y="279"/>
                  <a:pt x="140" y="279"/>
                </a:cubicBezTo>
                <a:lnTo>
                  <a:pt x="50" y="279"/>
                </a:lnTo>
                <a:cubicBezTo>
                  <a:pt x="102" y="234"/>
                  <a:pt x="118" y="220"/>
                  <a:pt x="148" y="199"/>
                </a:cubicBezTo>
                <a:cubicBezTo>
                  <a:pt x="186" y="170"/>
                  <a:pt x="220" y="140"/>
                  <a:pt x="220" y="94"/>
                </a:cubicBezTo>
                <a:cubicBezTo>
                  <a:pt x="220" y="35"/>
                  <a:pt x="166" y="0"/>
                  <a:pt x="104" y="0"/>
                </a:cubicBezTo>
                <a:cubicBezTo>
                  <a:pt x="42" y="0"/>
                  <a:pt x="0" y="43"/>
                  <a:pt x="0" y="86"/>
                </a:cubicBezTo>
                <a:cubicBezTo>
                  <a:pt x="0" y="111"/>
                  <a:pt x="22" y="113"/>
                  <a:pt x="26" y="113"/>
                </a:cubicBezTo>
                <a:cubicBezTo>
                  <a:pt x="38" y="113"/>
                  <a:pt x="52" y="105"/>
                  <a:pt x="52" y="88"/>
                </a:cubicBezTo>
                <a:cubicBezTo>
                  <a:pt x="52" y="80"/>
                  <a:pt x="50" y="62"/>
                  <a:pt x="24" y="62"/>
                </a:cubicBezTo>
                <a:cubicBezTo>
                  <a:pt x="38" y="27"/>
                  <a:pt x="72" y="18"/>
                  <a:pt x="96" y="18"/>
                </a:cubicBezTo>
                <a:cubicBezTo>
                  <a:pt x="146" y="18"/>
                  <a:pt x="172" y="55"/>
                  <a:pt x="172" y="94"/>
                </a:cubicBezTo>
                <a:cubicBezTo>
                  <a:pt x="172" y="137"/>
                  <a:pt x="140" y="170"/>
                  <a:pt x="124" y="187"/>
                </a:cubicBezTo>
                <a:lnTo>
                  <a:pt x="4" y="302"/>
                </a:lnTo>
                <a:cubicBezTo>
                  <a:pt x="0" y="306"/>
                  <a:pt x="0" y="306"/>
                  <a:pt x="0" y="320"/>
                </a:cubicBezTo>
                <a:lnTo>
                  <a:pt x="204" y="320"/>
                </a:lnTo>
                <a:lnTo>
                  <a:pt x="220" y="23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95" name="Freeform 47"/>
          <p:cNvSpPr/>
          <p:nvPr/>
        </p:nvSpPr>
        <p:spPr>
          <a:xfrm>
            <a:off x="8325000" y="2046960"/>
            <a:ext cx="57240" cy="247680"/>
          </a:xfrm>
          <a:custGeom>
            <a:avLst/>
            <a:gdLst/>
            <a:ahLst/>
            <a:rect l="0" t="0" r="r" b="b"/>
            <a:pathLst>
              <a:path w="159" h="688">
                <a:moveTo>
                  <a:pt x="156" y="355"/>
                </a:moveTo>
                <a:cubicBezTo>
                  <a:pt x="158" y="347"/>
                  <a:pt x="158" y="345"/>
                  <a:pt x="158" y="343"/>
                </a:cubicBezTo>
                <a:cubicBezTo>
                  <a:pt x="158" y="341"/>
                  <a:pt x="158" y="339"/>
                  <a:pt x="156" y="332"/>
                </a:cubicBezTo>
                <a:lnTo>
                  <a:pt x="30" y="16"/>
                </a:lnTo>
                <a:cubicBezTo>
                  <a:pt x="26" y="4"/>
                  <a:pt x="22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6"/>
                  <a:pt x="0" y="18"/>
                  <a:pt x="4" y="25"/>
                </a:cubicBezTo>
                <a:lnTo>
                  <a:pt x="130" y="343"/>
                </a:lnTo>
                <a:lnTo>
                  <a:pt x="4" y="661"/>
                </a:lnTo>
                <a:cubicBezTo>
                  <a:pt x="0" y="669"/>
                  <a:pt x="0" y="671"/>
                  <a:pt x="0" y="673"/>
                </a:cubicBezTo>
                <a:cubicBezTo>
                  <a:pt x="0" y="681"/>
                  <a:pt x="6" y="687"/>
                  <a:pt x="14" y="687"/>
                </a:cubicBezTo>
                <a:cubicBezTo>
                  <a:pt x="24" y="687"/>
                  <a:pt x="26" y="681"/>
                  <a:pt x="30" y="673"/>
                </a:cubicBezTo>
                <a:lnTo>
                  <a:pt x="156" y="35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96" name="Freeform 48"/>
          <p:cNvSpPr/>
          <p:nvPr/>
        </p:nvSpPr>
        <p:spPr>
          <a:xfrm>
            <a:off x="8420760" y="2123640"/>
            <a:ext cx="98280" cy="112680"/>
          </a:xfrm>
          <a:custGeom>
            <a:avLst/>
            <a:gdLst/>
            <a:ahLst/>
            <a:rect l="0" t="0" r="r" b="b"/>
            <a:pathLst>
              <a:path w="273" h="313">
                <a:moveTo>
                  <a:pt x="100" y="146"/>
                </a:moveTo>
                <a:cubicBezTo>
                  <a:pt x="120" y="146"/>
                  <a:pt x="172" y="144"/>
                  <a:pt x="208" y="129"/>
                </a:cubicBezTo>
                <a:cubicBezTo>
                  <a:pt x="258" y="109"/>
                  <a:pt x="262" y="68"/>
                  <a:pt x="262" y="59"/>
                </a:cubicBezTo>
                <a:cubicBezTo>
                  <a:pt x="262" y="29"/>
                  <a:pt x="234" y="0"/>
                  <a:pt x="186" y="0"/>
                </a:cubicBezTo>
                <a:cubicBezTo>
                  <a:pt x="106" y="0"/>
                  <a:pt x="0" y="66"/>
                  <a:pt x="0" y="187"/>
                </a:cubicBezTo>
                <a:cubicBezTo>
                  <a:pt x="0" y="258"/>
                  <a:pt x="42" y="312"/>
                  <a:pt x="112" y="312"/>
                </a:cubicBezTo>
                <a:cubicBezTo>
                  <a:pt x="212" y="312"/>
                  <a:pt x="272" y="240"/>
                  <a:pt x="272" y="230"/>
                </a:cubicBezTo>
                <a:cubicBezTo>
                  <a:pt x="272" y="226"/>
                  <a:pt x="268" y="222"/>
                  <a:pt x="264" y="222"/>
                </a:cubicBezTo>
                <a:cubicBezTo>
                  <a:pt x="260" y="222"/>
                  <a:pt x="258" y="224"/>
                  <a:pt x="254" y="228"/>
                </a:cubicBezTo>
                <a:cubicBezTo>
                  <a:pt x="198" y="297"/>
                  <a:pt x="122" y="297"/>
                  <a:pt x="112" y="297"/>
                </a:cubicBezTo>
                <a:cubicBezTo>
                  <a:pt x="58" y="297"/>
                  <a:pt x="50" y="240"/>
                  <a:pt x="50" y="217"/>
                </a:cubicBezTo>
                <a:cubicBezTo>
                  <a:pt x="50" y="209"/>
                  <a:pt x="52" y="187"/>
                  <a:pt x="62" y="146"/>
                </a:cubicBezTo>
                <a:lnTo>
                  <a:pt x="100" y="146"/>
                </a:lnTo>
                <a:moveTo>
                  <a:pt x="66" y="131"/>
                </a:moveTo>
                <a:cubicBezTo>
                  <a:pt x="94" y="25"/>
                  <a:pt x="168" y="16"/>
                  <a:pt x="186" y="16"/>
                </a:cubicBezTo>
                <a:cubicBezTo>
                  <a:pt x="218" y="16"/>
                  <a:pt x="238" y="35"/>
                  <a:pt x="238" y="59"/>
                </a:cubicBezTo>
                <a:cubicBezTo>
                  <a:pt x="238" y="131"/>
                  <a:pt x="124" y="131"/>
                  <a:pt x="96" y="131"/>
                </a:cubicBezTo>
                <a:lnTo>
                  <a:pt x="66" y="13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97" name="Freeform 49"/>
          <p:cNvSpPr/>
          <p:nvPr/>
        </p:nvSpPr>
        <p:spPr>
          <a:xfrm>
            <a:off x="8535240" y="2016360"/>
            <a:ext cx="55080" cy="117720"/>
          </a:xfrm>
          <a:custGeom>
            <a:avLst/>
            <a:gdLst/>
            <a:ahLst/>
            <a:rect l="0" t="0" r="r" b="b"/>
            <a:pathLst>
              <a:path w="153" h="327">
                <a:moveTo>
                  <a:pt x="138" y="18"/>
                </a:moveTo>
                <a:cubicBezTo>
                  <a:pt x="138" y="10"/>
                  <a:pt x="132" y="0"/>
                  <a:pt x="118" y="0"/>
                </a:cubicBezTo>
                <a:cubicBezTo>
                  <a:pt x="104" y="0"/>
                  <a:pt x="90" y="12"/>
                  <a:pt x="90" y="27"/>
                </a:cubicBezTo>
                <a:cubicBezTo>
                  <a:pt x="90" y="35"/>
                  <a:pt x="96" y="45"/>
                  <a:pt x="110" y="45"/>
                </a:cubicBezTo>
                <a:cubicBezTo>
                  <a:pt x="124" y="45"/>
                  <a:pt x="138" y="31"/>
                  <a:pt x="138" y="18"/>
                </a:cubicBezTo>
                <a:moveTo>
                  <a:pt x="36" y="263"/>
                </a:moveTo>
                <a:cubicBezTo>
                  <a:pt x="34" y="269"/>
                  <a:pt x="32" y="275"/>
                  <a:pt x="32" y="285"/>
                </a:cubicBezTo>
                <a:cubicBezTo>
                  <a:pt x="32" y="306"/>
                  <a:pt x="52" y="326"/>
                  <a:pt x="80" y="326"/>
                </a:cubicBezTo>
                <a:cubicBezTo>
                  <a:pt x="130" y="326"/>
                  <a:pt x="152" y="258"/>
                  <a:pt x="152" y="252"/>
                </a:cubicBezTo>
                <a:cubicBezTo>
                  <a:pt x="152" y="244"/>
                  <a:pt x="144" y="244"/>
                  <a:pt x="144" y="244"/>
                </a:cubicBezTo>
                <a:cubicBezTo>
                  <a:pt x="136" y="244"/>
                  <a:pt x="136" y="248"/>
                  <a:pt x="134" y="254"/>
                </a:cubicBezTo>
                <a:cubicBezTo>
                  <a:pt x="122" y="291"/>
                  <a:pt x="100" y="312"/>
                  <a:pt x="80" y="312"/>
                </a:cubicBezTo>
                <a:cubicBezTo>
                  <a:pt x="70" y="312"/>
                  <a:pt x="68" y="304"/>
                  <a:pt x="68" y="295"/>
                </a:cubicBezTo>
                <a:cubicBezTo>
                  <a:pt x="68" y="283"/>
                  <a:pt x="72" y="275"/>
                  <a:pt x="76" y="263"/>
                </a:cubicBezTo>
                <a:cubicBezTo>
                  <a:pt x="82" y="250"/>
                  <a:pt x="86" y="238"/>
                  <a:pt x="92" y="224"/>
                </a:cubicBezTo>
                <a:cubicBezTo>
                  <a:pt x="96" y="213"/>
                  <a:pt x="114" y="170"/>
                  <a:pt x="116" y="164"/>
                </a:cubicBezTo>
                <a:cubicBezTo>
                  <a:pt x="118" y="158"/>
                  <a:pt x="120" y="152"/>
                  <a:pt x="120" y="148"/>
                </a:cubicBezTo>
                <a:cubicBezTo>
                  <a:pt x="120" y="125"/>
                  <a:pt x="100" y="107"/>
                  <a:pt x="72" y="107"/>
                </a:cubicBezTo>
                <a:cubicBezTo>
                  <a:pt x="22" y="107"/>
                  <a:pt x="0" y="174"/>
                  <a:pt x="0" y="181"/>
                </a:cubicBezTo>
                <a:cubicBezTo>
                  <a:pt x="0" y="187"/>
                  <a:pt x="6" y="187"/>
                  <a:pt x="8" y="187"/>
                </a:cubicBezTo>
                <a:cubicBezTo>
                  <a:pt x="16" y="187"/>
                  <a:pt x="16" y="185"/>
                  <a:pt x="18" y="179"/>
                </a:cubicBezTo>
                <a:cubicBezTo>
                  <a:pt x="30" y="139"/>
                  <a:pt x="52" y="121"/>
                  <a:pt x="70" y="121"/>
                </a:cubicBezTo>
                <a:cubicBezTo>
                  <a:pt x="78" y="121"/>
                  <a:pt x="84" y="125"/>
                  <a:pt x="84" y="139"/>
                </a:cubicBezTo>
                <a:cubicBezTo>
                  <a:pt x="84" y="148"/>
                  <a:pt x="80" y="156"/>
                  <a:pt x="68" y="185"/>
                </a:cubicBezTo>
                <a:lnTo>
                  <a:pt x="36" y="26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98" name="Freeform 50"/>
          <p:cNvSpPr/>
          <p:nvPr/>
        </p:nvSpPr>
        <p:spPr>
          <a:xfrm>
            <a:off x="8610120" y="2009160"/>
            <a:ext cx="80280" cy="124560"/>
          </a:xfrm>
          <a:custGeom>
            <a:avLst/>
            <a:gdLst/>
            <a:ahLst/>
            <a:rect l="0" t="0" r="r" b="b"/>
            <a:pathLst>
              <a:path w="223" h="346">
                <a:moveTo>
                  <a:pt x="222" y="105"/>
                </a:moveTo>
                <a:cubicBezTo>
                  <a:pt x="222" y="55"/>
                  <a:pt x="202" y="0"/>
                  <a:pt x="154" y="0"/>
                </a:cubicBezTo>
                <a:cubicBezTo>
                  <a:pt x="80" y="0"/>
                  <a:pt x="0" y="129"/>
                  <a:pt x="0" y="240"/>
                </a:cubicBezTo>
                <a:cubicBezTo>
                  <a:pt x="0" y="297"/>
                  <a:pt x="22" y="345"/>
                  <a:pt x="68" y="345"/>
                </a:cubicBezTo>
                <a:cubicBezTo>
                  <a:pt x="144" y="345"/>
                  <a:pt x="222" y="213"/>
                  <a:pt x="222" y="105"/>
                </a:cubicBezTo>
                <a:moveTo>
                  <a:pt x="56" y="164"/>
                </a:moveTo>
                <a:cubicBezTo>
                  <a:pt x="82" y="59"/>
                  <a:pt x="124" y="14"/>
                  <a:pt x="154" y="14"/>
                </a:cubicBezTo>
                <a:cubicBezTo>
                  <a:pt x="186" y="14"/>
                  <a:pt x="186" y="66"/>
                  <a:pt x="186" y="76"/>
                </a:cubicBezTo>
                <a:cubicBezTo>
                  <a:pt x="186" y="96"/>
                  <a:pt x="182" y="123"/>
                  <a:pt x="170" y="164"/>
                </a:cubicBezTo>
                <a:lnTo>
                  <a:pt x="56" y="164"/>
                </a:lnTo>
                <a:moveTo>
                  <a:pt x="166" y="181"/>
                </a:moveTo>
                <a:cubicBezTo>
                  <a:pt x="152" y="234"/>
                  <a:pt x="142" y="259"/>
                  <a:pt x="126" y="283"/>
                </a:cubicBezTo>
                <a:cubicBezTo>
                  <a:pt x="110" y="308"/>
                  <a:pt x="90" y="332"/>
                  <a:pt x="70" y="332"/>
                </a:cubicBezTo>
                <a:cubicBezTo>
                  <a:pt x="42" y="332"/>
                  <a:pt x="38" y="295"/>
                  <a:pt x="38" y="269"/>
                </a:cubicBezTo>
                <a:cubicBezTo>
                  <a:pt x="38" y="236"/>
                  <a:pt x="46" y="199"/>
                  <a:pt x="52" y="181"/>
                </a:cubicBezTo>
                <a:lnTo>
                  <a:pt x="166" y="18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099" name="Freeform 51"/>
          <p:cNvSpPr/>
          <p:nvPr/>
        </p:nvSpPr>
        <p:spPr>
          <a:xfrm>
            <a:off x="8798040" y="2142000"/>
            <a:ext cx="169560" cy="58680"/>
          </a:xfrm>
          <a:custGeom>
            <a:avLst/>
            <a:gdLst/>
            <a:ahLst/>
            <a:rect l="0" t="0" r="r" b="b"/>
            <a:pathLst>
              <a:path w="471" h="163">
                <a:moveTo>
                  <a:pt x="446" y="27"/>
                </a:moveTo>
                <a:cubicBezTo>
                  <a:pt x="456" y="27"/>
                  <a:pt x="470" y="27"/>
                  <a:pt x="470" y="14"/>
                </a:cubicBezTo>
                <a:cubicBezTo>
                  <a:pt x="470" y="0"/>
                  <a:pt x="456" y="0"/>
                  <a:pt x="446" y="0"/>
                </a:cubicBezTo>
                <a:lnTo>
                  <a:pt x="24" y="0"/>
                </a:lnTo>
                <a:cubicBezTo>
                  <a:pt x="14" y="0"/>
                  <a:pt x="0" y="0"/>
                  <a:pt x="0" y="14"/>
                </a:cubicBezTo>
                <a:cubicBezTo>
                  <a:pt x="0" y="27"/>
                  <a:pt x="14" y="27"/>
                  <a:pt x="24" y="27"/>
                </a:cubicBezTo>
                <a:lnTo>
                  <a:pt x="446" y="27"/>
                </a:lnTo>
                <a:moveTo>
                  <a:pt x="446" y="162"/>
                </a:moveTo>
                <a:cubicBezTo>
                  <a:pt x="456" y="162"/>
                  <a:pt x="470" y="162"/>
                  <a:pt x="470" y="148"/>
                </a:cubicBezTo>
                <a:cubicBezTo>
                  <a:pt x="470" y="135"/>
                  <a:pt x="456" y="135"/>
                  <a:pt x="446" y="135"/>
                </a:cubicBezTo>
                <a:lnTo>
                  <a:pt x="24" y="135"/>
                </a:lnTo>
                <a:cubicBezTo>
                  <a:pt x="14" y="135"/>
                  <a:pt x="0" y="135"/>
                  <a:pt x="0" y="148"/>
                </a:cubicBezTo>
                <a:cubicBezTo>
                  <a:pt x="0" y="162"/>
                  <a:pt x="14" y="162"/>
                  <a:pt x="24" y="162"/>
                </a:cubicBezTo>
                <a:lnTo>
                  <a:pt x="446" y="162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00" name="Freeform 52"/>
          <p:cNvSpPr/>
          <p:nvPr/>
        </p:nvSpPr>
        <p:spPr>
          <a:xfrm>
            <a:off x="9073080" y="2068200"/>
            <a:ext cx="84600" cy="165240"/>
          </a:xfrm>
          <a:custGeom>
            <a:avLst/>
            <a:gdLst/>
            <a:ahLst/>
            <a:rect l="0" t="0" r="r" b="b"/>
            <a:pathLst>
              <a:path w="235" h="459">
                <a:moveTo>
                  <a:pt x="146" y="18"/>
                </a:moveTo>
                <a:cubicBezTo>
                  <a:pt x="146" y="2"/>
                  <a:pt x="146" y="0"/>
                  <a:pt x="130" y="0"/>
                </a:cubicBezTo>
                <a:cubicBezTo>
                  <a:pt x="86" y="45"/>
                  <a:pt x="22" y="45"/>
                  <a:pt x="0" y="45"/>
                </a:cubicBezTo>
                <a:lnTo>
                  <a:pt x="0" y="66"/>
                </a:lnTo>
                <a:cubicBezTo>
                  <a:pt x="14" y="66"/>
                  <a:pt x="56" y="66"/>
                  <a:pt x="92" y="47"/>
                </a:cubicBezTo>
                <a:lnTo>
                  <a:pt x="92" y="404"/>
                </a:lnTo>
                <a:cubicBezTo>
                  <a:pt x="92" y="429"/>
                  <a:pt x="90" y="437"/>
                  <a:pt x="26" y="437"/>
                </a:cubicBezTo>
                <a:lnTo>
                  <a:pt x="4" y="437"/>
                </a:lnTo>
                <a:lnTo>
                  <a:pt x="4" y="458"/>
                </a:lnTo>
                <a:cubicBezTo>
                  <a:pt x="30" y="457"/>
                  <a:pt x="90" y="457"/>
                  <a:pt x="120" y="457"/>
                </a:cubicBezTo>
                <a:cubicBezTo>
                  <a:pt x="148" y="457"/>
                  <a:pt x="210" y="457"/>
                  <a:pt x="234" y="458"/>
                </a:cubicBezTo>
                <a:lnTo>
                  <a:pt x="234" y="437"/>
                </a:lnTo>
                <a:lnTo>
                  <a:pt x="212" y="437"/>
                </a:lnTo>
                <a:cubicBezTo>
                  <a:pt x="148" y="437"/>
                  <a:pt x="146" y="429"/>
                  <a:pt x="146" y="404"/>
                </a:cubicBezTo>
                <a:lnTo>
                  <a:pt x="146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01" name="Freeform 53"/>
          <p:cNvSpPr/>
          <p:nvPr/>
        </p:nvSpPr>
        <p:spPr>
          <a:xfrm>
            <a:off x="957960" y="2825280"/>
            <a:ext cx="4051800" cy="291960"/>
          </a:xfrm>
          <a:custGeom>
            <a:avLst/>
            <a:gdLst/>
            <a:ahLst/>
            <a:rect l="0" t="0" r="r" b="b"/>
            <a:pathLst>
              <a:path w="11255" h="811">
                <a:moveTo>
                  <a:pt x="5626" y="810"/>
                </a:moveTo>
                <a:lnTo>
                  <a:pt x="0" y="810"/>
                </a:lnTo>
                <a:lnTo>
                  <a:pt x="0" y="0"/>
                </a:lnTo>
                <a:lnTo>
                  <a:pt x="11254" y="0"/>
                </a:lnTo>
                <a:lnTo>
                  <a:pt x="11254" y="810"/>
                </a:lnTo>
                <a:lnTo>
                  <a:pt x="5626" y="810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2102" name="Freeform 54"/>
          <p:cNvSpPr/>
          <p:nvPr/>
        </p:nvSpPr>
        <p:spPr>
          <a:xfrm>
            <a:off x="986040" y="2862720"/>
            <a:ext cx="57240" cy="253800"/>
          </a:xfrm>
          <a:custGeom>
            <a:avLst/>
            <a:gdLst/>
            <a:ahLst/>
            <a:rect l="0" t="0" r="r" b="b"/>
            <a:pathLst>
              <a:path w="159" h="705">
                <a:moveTo>
                  <a:pt x="156" y="26"/>
                </a:moveTo>
                <a:cubicBezTo>
                  <a:pt x="158" y="20"/>
                  <a:pt x="158" y="18"/>
                  <a:pt x="158" y="14"/>
                </a:cubicBezTo>
                <a:cubicBezTo>
                  <a:pt x="158" y="6"/>
                  <a:pt x="152" y="0"/>
                  <a:pt x="144" y="0"/>
                </a:cubicBezTo>
                <a:cubicBezTo>
                  <a:pt x="138" y="0"/>
                  <a:pt x="134" y="4"/>
                  <a:pt x="128" y="16"/>
                </a:cubicBezTo>
                <a:lnTo>
                  <a:pt x="4" y="340"/>
                </a:lnTo>
                <a:cubicBezTo>
                  <a:pt x="2" y="344"/>
                  <a:pt x="0" y="348"/>
                  <a:pt x="0" y="352"/>
                </a:cubicBezTo>
                <a:cubicBezTo>
                  <a:pt x="0" y="354"/>
                  <a:pt x="0" y="356"/>
                  <a:pt x="4" y="364"/>
                </a:cubicBezTo>
                <a:lnTo>
                  <a:pt x="128" y="688"/>
                </a:lnTo>
                <a:cubicBezTo>
                  <a:pt x="130" y="696"/>
                  <a:pt x="134" y="704"/>
                  <a:pt x="144" y="704"/>
                </a:cubicBezTo>
                <a:cubicBezTo>
                  <a:pt x="152" y="704"/>
                  <a:pt x="158" y="698"/>
                  <a:pt x="158" y="690"/>
                </a:cubicBezTo>
                <a:cubicBezTo>
                  <a:pt x="158" y="688"/>
                  <a:pt x="158" y="688"/>
                  <a:pt x="156" y="680"/>
                </a:cubicBezTo>
                <a:lnTo>
                  <a:pt x="30" y="352"/>
                </a:lnTo>
                <a:lnTo>
                  <a:pt x="156" y="2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03" name="Freeform 55"/>
          <p:cNvSpPr/>
          <p:nvPr/>
        </p:nvSpPr>
        <p:spPr>
          <a:xfrm>
            <a:off x="1063800" y="2877120"/>
            <a:ext cx="154440" cy="228600"/>
          </a:xfrm>
          <a:custGeom>
            <a:avLst/>
            <a:gdLst/>
            <a:ahLst/>
            <a:rect l="0" t="0" r="r" b="b"/>
            <a:pathLst>
              <a:path w="429" h="635">
                <a:moveTo>
                  <a:pt x="320" y="18"/>
                </a:moveTo>
                <a:cubicBezTo>
                  <a:pt x="320" y="16"/>
                  <a:pt x="322" y="12"/>
                  <a:pt x="322" y="8"/>
                </a:cubicBezTo>
                <a:cubicBezTo>
                  <a:pt x="322" y="0"/>
                  <a:pt x="318" y="0"/>
                  <a:pt x="314" y="0"/>
                </a:cubicBezTo>
                <a:cubicBezTo>
                  <a:pt x="306" y="0"/>
                  <a:pt x="306" y="2"/>
                  <a:pt x="302" y="14"/>
                </a:cubicBezTo>
                <a:lnTo>
                  <a:pt x="186" y="480"/>
                </a:lnTo>
                <a:cubicBezTo>
                  <a:pt x="132" y="474"/>
                  <a:pt x="106" y="448"/>
                  <a:pt x="106" y="402"/>
                </a:cubicBezTo>
                <a:cubicBezTo>
                  <a:pt x="106" y="388"/>
                  <a:pt x="106" y="368"/>
                  <a:pt x="144" y="270"/>
                </a:cubicBezTo>
                <a:cubicBezTo>
                  <a:pt x="146" y="262"/>
                  <a:pt x="152" y="250"/>
                  <a:pt x="152" y="236"/>
                </a:cubicBezTo>
                <a:cubicBezTo>
                  <a:pt x="152" y="204"/>
                  <a:pt x="128" y="178"/>
                  <a:pt x="94" y="178"/>
                </a:cubicBezTo>
                <a:cubicBezTo>
                  <a:pt x="26" y="178"/>
                  <a:pt x="0" y="280"/>
                  <a:pt x="0" y="286"/>
                </a:cubicBezTo>
                <a:cubicBezTo>
                  <a:pt x="0" y="294"/>
                  <a:pt x="8" y="294"/>
                  <a:pt x="8" y="294"/>
                </a:cubicBezTo>
                <a:cubicBezTo>
                  <a:pt x="16" y="294"/>
                  <a:pt x="16" y="292"/>
                  <a:pt x="20" y="280"/>
                </a:cubicBezTo>
                <a:cubicBezTo>
                  <a:pt x="38" y="214"/>
                  <a:pt x="68" y="194"/>
                  <a:pt x="92" y="194"/>
                </a:cubicBezTo>
                <a:cubicBezTo>
                  <a:pt x="96" y="194"/>
                  <a:pt x="108" y="194"/>
                  <a:pt x="108" y="216"/>
                </a:cubicBezTo>
                <a:cubicBezTo>
                  <a:pt x="108" y="234"/>
                  <a:pt x="102" y="252"/>
                  <a:pt x="92" y="276"/>
                </a:cubicBezTo>
                <a:cubicBezTo>
                  <a:pt x="58" y="366"/>
                  <a:pt x="58" y="384"/>
                  <a:pt x="58" y="396"/>
                </a:cubicBezTo>
                <a:cubicBezTo>
                  <a:pt x="58" y="462"/>
                  <a:pt x="114" y="492"/>
                  <a:pt x="182" y="496"/>
                </a:cubicBezTo>
                <a:cubicBezTo>
                  <a:pt x="176" y="522"/>
                  <a:pt x="176" y="522"/>
                  <a:pt x="166" y="560"/>
                </a:cubicBezTo>
                <a:cubicBezTo>
                  <a:pt x="164" y="568"/>
                  <a:pt x="150" y="624"/>
                  <a:pt x="150" y="626"/>
                </a:cubicBezTo>
                <a:cubicBezTo>
                  <a:pt x="150" y="628"/>
                  <a:pt x="150" y="634"/>
                  <a:pt x="158" y="634"/>
                </a:cubicBezTo>
                <a:cubicBezTo>
                  <a:pt x="160" y="634"/>
                  <a:pt x="164" y="634"/>
                  <a:pt x="164" y="632"/>
                </a:cubicBezTo>
                <a:cubicBezTo>
                  <a:pt x="166" y="630"/>
                  <a:pt x="170" y="612"/>
                  <a:pt x="174" y="602"/>
                </a:cubicBezTo>
                <a:lnTo>
                  <a:pt x="200" y="498"/>
                </a:lnTo>
                <a:cubicBezTo>
                  <a:pt x="226" y="498"/>
                  <a:pt x="288" y="498"/>
                  <a:pt x="354" y="422"/>
                </a:cubicBezTo>
                <a:cubicBezTo>
                  <a:pt x="384" y="390"/>
                  <a:pt x="398" y="358"/>
                  <a:pt x="406" y="338"/>
                </a:cubicBezTo>
                <a:cubicBezTo>
                  <a:pt x="412" y="320"/>
                  <a:pt x="428" y="258"/>
                  <a:pt x="428" y="228"/>
                </a:cubicBezTo>
                <a:cubicBezTo>
                  <a:pt x="428" y="188"/>
                  <a:pt x="408" y="178"/>
                  <a:pt x="396" y="178"/>
                </a:cubicBezTo>
                <a:cubicBezTo>
                  <a:pt x="380" y="178"/>
                  <a:pt x="362" y="196"/>
                  <a:pt x="362" y="212"/>
                </a:cubicBezTo>
                <a:cubicBezTo>
                  <a:pt x="362" y="220"/>
                  <a:pt x="366" y="224"/>
                  <a:pt x="372" y="230"/>
                </a:cubicBezTo>
                <a:cubicBezTo>
                  <a:pt x="380" y="238"/>
                  <a:pt x="398" y="256"/>
                  <a:pt x="398" y="290"/>
                </a:cubicBezTo>
                <a:cubicBezTo>
                  <a:pt x="398" y="336"/>
                  <a:pt x="360" y="394"/>
                  <a:pt x="336" y="418"/>
                </a:cubicBezTo>
                <a:cubicBezTo>
                  <a:pt x="274" y="482"/>
                  <a:pt x="228" y="482"/>
                  <a:pt x="204" y="482"/>
                </a:cubicBezTo>
                <a:lnTo>
                  <a:pt x="320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04" name="Freeform 56"/>
          <p:cNvSpPr/>
          <p:nvPr/>
        </p:nvSpPr>
        <p:spPr>
          <a:xfrm>
            <a:off x="1240200" y="2972880"/>
            <a:ext cx="65880" cy="118440"/>
          </a:xfrm>
          <a:custGeom>
            <a:avLst/>
            <a:gdLst/>
            <a:ahLst/>
            <a:rect l="0" t="0" r="r" b="b"/>
            <a:pathLst>
              <a:path w="183" h="329">
                <a:moveTo>
                  <a:pt x="112" y="14"/>
                </a:moveTo>
                <a:cubicBezTo>
                  <a:pt x="112" y="0"/>
                  <a:pt x="112" y="0"/>
                  <a:pt x="98" y="0"/>
                </a:cubicBezTo>
                <a:cubicBezTo>
                  <a:pt x="66" y="32"/>
                  <a:pt x="20" y="32"/>
                  <a:pt x="0" y="32"/>
                </a:cubicBezTo>
                <a:lnTo>
                  <a:pt x="0" y="50"/>
                </a:lnTo>
                <a:cubicBezTo>
                  <a:pt x="12" y="50"/>
                  <a:pt x="44" y="50"/>
                  <a:pt x="72" y="36"/>
                </a:cubicBezTo>
                <a:lnTo>
                  <a:pt x="72" y="288"/>
                </a:lnTo>
                <a:cubicBezTo>
                  <a:pt x="72" y="304"/>
                  <a:pt x="72" y="310"/>
                  <a:pt x="22" y="310"/>
                </a:cubicBezTo>
                <a:lnTo>
                  <a:pt x="4" y="310"/>
                </a:lnTo>
                <a:lnTo>
                  <a:pt x="4" y="328"/>
                </a:lnTo>
                <a:cubicBezTo>
                  <a:pt x="12" y="328"/>
                  <a:pt x="74" y="326"/>
                  <a:pt x="92" y="326"/>
                </a:cubicBezTo>
                <a:cubicBezTo>
                  <a:pt x="108" y="326"/>
                  <a:pt x="170" y="328"/>
                  <a:pt x="182" y="328"/>
                </a:cubicBezTo>
                <a:lnTo>
                  <a:pt x="182" y="310"/>
                </a:lnTo>
                <a:lnTo>
                  <a:pt x="162" y="310"/>
                </a:lnTo>
                <a:cubicBezTo>
                  <a:pt x="112" y="310"/>
                  <a:pt x="112" y="304"/>
                  <a:pt x="112" y="288"/>
                </a:cubicBezTo>
                <a:lnTo>
                  <a:pt x="112" y="1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05" name="Freeform 57"/>
          <p:cNvSpPr/>
          <p:nvPr/>
        </p:nvSpPr>
        <p:spPr>
          <a:xfrm>
            <a:off x="1364760" y="2862720"/>
            <a:ext cx="11160" cy="253800"/>
          </a:xfrm>
          <a:custGeom>
            <a:avLst/>
            <a:gdLst/>
            <a:ahLst/>
            <a:rect l="0" t="0" r="r" b="b"/>
            <a:pathLst>
              <a:path w="31" h="705">
                <a:moveTo>
                  <a:pt x="30" y="26"/>
                </a:moveTo>
                <a:cubicBezTo>
                  <a:pt x="30" y="12"/>
                  <a:pt x="30" y="0"/>
                  <a:pt x="16" y="0"/>
                </a:cubicBezTo>
                <a:cubicBezTo>
                  <a:pt x="0" y="0"/>
                  <a:pt x="0" y="12"/>
                  <a:pt x="0" y="26"/>
                </a:cubicBezTo>
                <a:lnTo>
                  <a:pt x="0" y="680"/>
                </a:lnTo>
                <a:cubicBezTo>
                  <a:pt x="0" y="692"/>
                  <a:pt x="0" y="704"/>
                  <a:pt x="16" y="704"/>
                </a:cubicBezTo>
                <a:cubicBezTo>
                  <a:pt x="30" y="704"/>
                  <a:pt x="30" y="692"/>
                  <a:pt x="30" y="680"/>
                </a:cubicBezTo>
                <a:lnTo>
                  <a:pt x="30" y="2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06" name="Freeform 58"/>
          <p:cNvSpPr/>
          <p:nvPr/>
        </p:nvSpPr>
        <p:spPr>
          <a:xfrm>
            <a:off x="1412280" y="2877120"/>
            <a:ext cx="154440" cy="228600"/>
          </a:xfrm>
          <a:custGeom>
            <a:avLst/>
            <a:gdLst/>
            <a:ahLst/>
            <a:rect l="0" t="0" r="r" b="b"/>
            <a:pathLst>
              <a:path w="429" h="635">
                <a:moveTo>
                  <a:pt x="320" y="18"/>
                </a:moveTo>
                <a:cubicBezTo>
                  <a:pt x="320" y="16"/>
                  <a:pt x="322" y="12"/>
                  <a:pt x="322" y="8"/>
                </a:cubicBezTo>
                <a:cubicBezTo>
                  <a:pt x="322" y="0"/>
                  <a:pt x="318" y="0"/>
                  <a:pt x="314" y="0"/>
                </a:cubicBezTo>
                <a:cubicBezTo>
                  <a:pt x="306" y="0"/>
                  <a:pt x="306" y="2"/>
                  <a:pt x="302" y="14"/>
                </a:cubicBezTo>
                <a:lnTo>
                  <a:pt x="186" y="480"/>
                </a:lnTo>
                <a:cubicBezTo>
                  <a:pt x="132" y="474"/>
                  <a:pt x="106" y="448"/>
                  <a:pt x="106" y="402"/>
                </a:cubicBezTo>
                <a:cubicBezTo>
                  <a:pt x="106" y="388"/>
                  <a:pt x="106" y="368"/>
                  <a:pt x="144" y="270"/>
                </a:cubicBezTo>
                <a:cubicBezTo>
                  <a:pt x="146" y="262"/>
                  <a:pt x="152" y="250"/>
                  <a:pt x="152" y="236"/>
                </a:cubicBezTo>
                <a:cubicBezTo>
                  <a:pt x="152" y="204"/>
                  <a:pt x="128" y="178"/>
                  <a:pt x="94" y="178"/>
                </a:cubicBezTo>
                <a:cubicBezTo>
                  <a:pt x="26" y="178"/>
                  <a:pt x="0" y="280"/>
                  <a:pt x="0" y="286"/>
                </a:cubicBezTo>
                <a:cubicBezTo>
                  <a:pt x="0" y="294"/>
                  <a:pt x="8" y="294"/>
                  <a:pt x="8" y="294"/>
                </a:cubicBezTo>
                <a:cubicBezTo>
                  <a:pt x="16" y="294"/>
                  <a:pt x="16" y="292"/>
                  <a:pt x="20" y="280"/>
                </a:cubicBezTo>
                <a:cubicBezTo>
                  <a:pt x="38" y="214"/>
                  <a:pt x="68" y="194"/>
                  <a:pt x="92" y="194"/>
                </a:cubicBezTo>
                <a:cubicBezTo>
                  <a:pt x="96" y="194"/>
                  <a:pt x="108" y="194"/>
                  <a:pt x="108" y="216"/>
                </a:cubicBezTo>
                <a:cubicBezTo>
                  <a:pt x="108" y="234"/>
                  <a:pt x="102" y="252"/>
                  <a:pt x="92" y="276"/>
                </a:cubicBezTo>
                <a:cubicBezTo>
                  <a:pt x="58" y="366"/>
                  <a:pt x="58" y="384"/>
                  <a:pt x="58" y="396"/>
                </a:cubicBezTo>
                <a:cubicBezTo>
                  <a:pt x="58" y="462"/>
                  <a:pt x="114" y="492"/>
                  <a:pt x="182" y="496"/>
                </a:cubicBezTo>
                <a:cubicBezTo>
                  <a:pt x="176" y="522"/>
                  <a:pt x="176" y="522"/>
                  <a:pt x="166" y="560"/>
                </a:cubicBezTo>
                <a:cubicBezTo>
                  <a:pt x="164" y="568"/>
                  <a:pt x="150" y="624"/>
                  <a:pt x="150" y="626"/>
                </a:cubicBezTo>
                <a:cubicBezTo>
                  <a:pt x="150" y="628"/>
                  <a:pt x="150" y="634"/>
                  <a:pt x="158" y="634"/>
                </a:cubicBezTo>
                <a:cubicBezTo>
                  <a:pt x="160" y="634"/>
                  <a:pt x="164" y="634"/>
                  <a:pt x="164" y="632"/>
                </a:cubicBezTo>
                <a:cubicBezTo>
                  <a:pt x="166" y="630"/>
                  <a:pt x="170" y="612"/>
                  <a:pt x="174" y="602"/>
                </a:cubicBezTo>
                <a:lnTo>
                  <a:pt x="200" y="498"/>
                </a:lnTo>
                <a:cubicBezTo>
                  <a:pt x="226" y="498"/>
                  <a:pt x="288" y="498"/>
                  <a:pt x="354" y="422"/>
                </a:cubicBezTo>
                <a:cubicBezTo>
                  <a:pt x="384" y="390"/>
                  <a:pt x="398" y="358"/>
                  <a:pt x="406" y="338"/>
                </a:cubicBezTo>
                <a:cubicBezTo>
                  <a:pt x="412" y="320"/>
                  <a:pt x="428" y="258"/>
                  <a:pt x="428" y="228"/>
                </a:cubicBezTo>
                <a:cubicBezTo>
                  <a:pt x="428" y="188"/>
                  <a:pt x="408" y="178"/>
                  <a:pt x="396" y="178"/>
                </a:cubicBezTo>
                <a:cubicBezTo>
                  <a:pt x="380" y="178"/>
                  <a:pt x="362" y="196"/>
                  <a:pt x="362" y="212"/>
                </a:cubicBezTo>
                <a:cubicBezTo>
                  <a:pt x="362" y="220"/>
                  <a:pt x="366" y="224"/>
                  <a:pt x="372" y="230"/>
                </a:cubicBezTo>
                <a:cubicBezTo>
                  <a:pt x="380" y="238"/>
                  <a:pt x="398" y="256"/>
                  <a:pt x="398" y="290"/>
                </a:cubicBezTo>
                <a:cubicBezTo>
                  <a:pt x="398" y="336"/>
                  <a:pt x="360" y="394"/>
                  <a:pt x="336" y="418"/>
                </a:cubicBezTo>
                <a:cubicBezTo>
                  <a:pt x="274" y="482"/>
                  <a:pt x="228" y="482"/>
                  <a:pt x="204" y="482"/>
                </a:cubicBezTo>
                <a:lnTo>
                  <a:pt x="320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07" name="Freeform 59"/>
          <p:cNvSpPr/>
          <p:nvPr/>
        </p:nvSpPr>
        <p:spPr>
          <a:xfrm>
            <a:off x="1580760" y="2972880"/>
            <a:ext cx="79560" cy="118440"/>
          </a:xfrm>
          <a:custGeom>
            <a:avLst/>
            <a:gdLst/>
            <a:ahLst/>
            <a:rect l="0" t="0" r="r" b="b"/>
            <a:pathLst>
              <a:path w="221" h="329">
                <a:moveTo>
                  <a:pt x="220" y="238"/>
                </a:moveTo>
                <a:lnTo>
                  <a:pt x="202" y="238"/>
                </a:lnTo>
                <a:cubicBezTo>
                  <a:pt x="202" y="250"/>
                  <a:pt x="196" y="278"/>
                  <a:pt x="190" y="284"/>
                </a:cubicBezTo>
                <a:cubicBezTo>
                  <a:pt x="186" y="286"/>
                  <a:pt x="148" y="286"/>
                  <a:pt x="140" y="286"/>
                </a:cubicBezTo>
                <a:lnTo>
                  <a:pt x="50" y="286"/>
                </a:lnTo>
                <a:cubicBezTo>
                  <a:pt x="102" y="240"/>
                  <a:pt x="118" y="226"/>
                  <a:pt x="148" y="204"/>
                </a:cubicBezTo>
                <a:cubicBezTo>
                  <a:pt x="186" y="174"/>
                  <a:pt x="220" y="144"/>
                  <a:pt x="220" y="96"/>
                </a:cubicBezTo>
                <a:cubicBezTo>
                  <a:pt x="220" y="36"/>
                  <a:pt x="166" y="0"/>
                  <a:pt x="104" y="0"/>
                </a:cubicBezTo>
                <a:cubicBezTo>
                  <a:pt x="42" y="0"/>
                  <a:pt x="0" y="44"/>
                  <a:pt x="0" y="88"/>
                </a:cubicBezTo>
                <a:cubicBezTo>
                  <a:pt x="0" y="114"/>
                  <a:pt x="22" y="116"/>
                  <a:pt x="26" y="116"/>
                </a:cubicBezTo>
                <a:cubicBezTo>
                  <a:pt x="38" y="116"/>
                  <a:pt x="52" y="108"/>
                  <a:pt x="52" y="90"/>
                </a:cubicBezTo>
                <a:cubicBezTo>
                  <a:pt x="52" y="82"/>
                  <a:pt x="50" y="64"/>
                  <a:pt x="24" y="64"/>
                </a:cubicBezTo>
                <a:cubicBezTo>
                  <a:pt x="38" y="28"/>
                  <a:pt x="72" y="18"/>
                  <a:pt x="96" y="18"/>
                </a:cubicBezTo>
                <a:cubicBezTo>
                  <a:pt x="146" y="18"/>
                  <a:pt x="172" y="56"/>
                  <a:pt x="172" y="96"/>
                </a:cubicBezTo>
                <a:cubicBezTo>
                  <a:pt x="172" y="140"/>
                  <a:pt x="140" y="174"/>
                  <a:pt x="124" y="192"/>
                </a:cubicBezTo>
                <a:lnTo>
                  <a:pt x="4" y="310"/>
                </a:lnTo>
                <a:cubicBezTo>
                  <a:pt x="0" y="314"/>
                  <a:pt x="0" y="314"/>
                  <a:pt x="0" y="328"/>
                </a:cubicBezTo>
                <a:lnTo>
                  <a:pt x="204" y="328"/>
                </a:lnTo>
                <a:lnTo>
                  <a:pt x="220" y="23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08" name="Freeform 60"/>
          <p:cNvSpPr/>
          <p:nvPr/>
        </p:nvSpPr>
        <p:spPr>
          <a:xfrm>
            <a:off x="1697400" y="2862720"/>
            <a:ext cx="57240" cy="253800"/>
          </a:xfrm>
          <a:custGeom>
            <a:avLst/>
            <a:gdLst/>
            <a:ahLst/>
            <a:rect l="0" t="0" r="r" b="b"/>
            <a:pathLst>
              <a:path w="159" h="705">
                <a:moveTo>
                  <a:pt x="156" y="364"/>
                </a:moveTo>
                <a:cubicBezTo>
                  <a:pt x="158" y="356"/>
                  <a:pt x="158" y="354"/>
                  <a:pt x="158" y="352"/>
                </a:cubicBezTo>
                <a:cubicBezTo>
                  <a:pt x="158" y="350"/>
                  <a:pt x="158" y="348"/>
                  <a:pt x="156" y="340"/>
                </a:cubicBezTo>
                <a:lnTo>
                  <a:pt x="30" y="16"/>
                </a:lnTo>
                <a:cubicBezTo>
                  <a:pt x="26" y="4"/>
                  <a:pt x="22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6"/>
                  <a:pt x="0" y="18"/>
                  <a:pt x="4" y="26"/>
                </a:cubicBezTo>
                <a:lnTo>
                  <a:pt x="130" y="352"/>
                </a:lnTo>
                <a:lnTo>
                  <a:pt x="4" y="678"/>
                </a:lnTo>
                <a:cubicBezTo>
                  <a:pt x="0" y="686"/>
                  <a:pt x="0" y="688"/>
                  <a:pt x="0" y="690"/>
                </a:cubicBezTo>
                <a:cubicBezTo>
                  <a:pt x="0" y="698"/>
                  <a:pt x="6" y="704"/>
                  <a:pt x="14" y="704"/>
                </a:cubicBezTo>
                <a:cubicBezTo>
                  <a:pt x="24" y="704"/>
                  <a:pt x="26" y="698"/>
                  <a:pt x="30" y="690"/>
                </a:cubicBezTo>
                <a:lnTo>
                  <a:pt x="156" y="36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09" name="Freeform 61"/>
          <p:cNvSpPr/>
          <p:nvPr/>
        </p:nvSpPr>
        <p:spPr>
          <a:xfrm>
            <a:off x="1865880" y="2959920"/>
            <a:ext cx="169560" cy="60120"/>
          </a:xfrm>
          <a:custGeom>
            <a:avLst/>
            <a:gdLst/>
            <a:ahLst/>
            <a:rect l="0" t="0" r="r" b="b"/>
            <a:pathLst>
              <a:path w="471" h="167">
                <a:moveTo>
                  <a:pt x="446" y="28"/>
                </a:moveTo>
                <a:cubicBezTo>
                  <a:pt x="456" y="28"/>
                  <a:pt x="470" y="28"/>
                  <a:pt x="470" y="14"/>
                </a:cubicBezTo>
                <a:cubicBezTo>
                  <a:pt x="470" y="0"/>
                  <a:pt x="456" y="0"/>
                  <a:pt x="446" y="0"/>
                </a:cubicBezTo>
                <a:lnTo>
                  <a:pt x="24" y="0"/>
                </a:lnTo>
                <a:cubicBezTo>
                  <a:pt x="14" y="0"/>
                  <a:pt x="0" y="0"/>
                  <a:pt x="0" y="14"/>
                </a:cubicBezTo>
                <a:cubicBezTo>
                  <a:pt x="0" y="28"/>
                  <a:pt x="14" y="28"/>
                  <a:pt x="24" y="28"/>
                </a:cubicBezTo>
                <a:lnTo>
                  <a:pt x="446" y="28"/>
                </a:lnTo>
                <a:moveTo>
                  <a:pt x="446" y="166"/>
                </a:moveTo>
                <a:cubicBezTo>
                  <a:pt x="456" y="166"/>
                  <a:pt x="470" y="166"/>
                  <a:pt x="470" y="152"/>
                </a:cubicBezTo>
                <a:cubicBezTo>
                  <a:pt x="470" y="138"/>
                  <a:pt x="456" y="138"/>
                  <a:pt x="446" y="138"/>
                </a:cubicBezTo>
                <a:lnTo>
                  <a:pt x="24" y="138"/>
                </a:lnTo>
                <a:cubicBezTo>
                  <a:pt x="14" y="138"/>
                  <a:pt x="0" y="138"/>
                  <a:pt x="0" y="152"/>
                </a:cubicBezTo>
                <a:cubicBezTo>
                  <a:pt x="0" y="166"/>
                  <a:pt x="14" y="166"/>
                  <a:pt x="24" y="166"/>
                </a:cubicBezTo>
                <a:lnTo>
                  <a:pt x="446" y="16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10" name="Freeform 62"/>
          <p:cNvSpPr/>
          <p:nvPr/>
        </p:nvSpPr>
        <p:spPr>
          <a:xfrm>
            <a:off x="2132280" y="2874240"/>
            <a:ext cx="150840" cy="185400"/>
          </a:xfrm>
          <a:custGeom>
            <a:avLst/>
            <a:gdLst/>
            <a:ahLst/>
            <a:rect l="0" t="0" r="r" b="b"/>
            <a:pathLst>
              <a:path w="419" h="515">
                <a:moveTo>
                  <a:pt x="418" y="8"/>
                </a:moveTo>
                <a:cubicBezTo>
                  <a:pt x="418" y="4"/>
                  <a:pt x="418" y="0"/>
                  <a:pt x="412" y="0"/>
                </a:cubicBezTo>
                <a:cubicBezTo>
                  <a:pt x="408" y="0"/>
                  <a:pt x="406" y="0"/>
                  <a:pt x="398" y="10"/>
                </a:cubicBezTo>
                <a:lnTo>
                  <a:pt x="364" y="50"/>
                </a:lnTo>
                <a:cubicBezTo>
                  <a:pt x="346" y="18"/>
                  <a:pt x="310" y="0"/>
                  <a:pt x="264" y="0"/>
                </a:cubicBezTo>
                <a:cubicBezTo>
                  <a:pt x="174" y="0"/>
                  <a:pt x="88" y="82"/>
                  <a:pt x="88" y="166"/>
                </a:cubicBezTo>
                <a:cubicBezTo>
                  <a:pt x="88" y="224"/>
                  <a:pt x="126" y="256"/>
                  <a:pt x="162" y="266"/>
                </a:cubicBezTo>
                <a:lnTo>
                  <a:pt x="238" y="286"/>
                </a:lnTo>
                <a:cubicBezTo>
                  <a:pt x="264" y="292"/>
                  <a:pt x="304" y="304"/>
                  <a:pt x="304" y="362"/>
                </a:cubicBezTo>
                <a:cubicBezTo>
                  <a:pt x="304" y="424"/>
                  <a:pt x="246" y="492"/>
                  <a:pt x="176" y="492"/>
                </a:cubicBezTo>
                <a:cubicBezTo>
                  <a:pt x="130" y="492"/>
                  <a:pt x="52" y="476"/>
                  <a:pt x="52" y="388"/>
                </a:cubicBezTo>
                <a:cubicBezTo>
                  <a:pt x="52" y="372"/>
                  <a:pt x="56" y="354"/>
                  <a:pt x="56" y="350"/>
                </a:cubicBezTo>
                <a:cubicBezTo>
                  <a:pt x="58" y="348"/>
                  <a:pt x="58" y="346"/>
                  <a:pt x="58" y="346"/>
                </a:cubicBezTo>
                <a:cubicBezTo>
                  <a:pt x="58" y="338"/>
                  <a:pt x="52" y="338"/>
                  <a:pt x="50" y="338"/>
                </a:cubicBezTo>
                <a:cubicBezTo>
                  <a:pt x="46" y="338"/>
                  <a:pt x="44" y="338"/>
                  <a:pt x="42" y="340"/>
                </a:cubicBezTo>
                <a:cubicBezTo>
                  <a:pt x="40" y="342"/>
                  <a:pt x="0" y="504"/>
                  <a:pt x="0" y="506"/>
                </a:cubicBezTo>
                <a:cubicBezTo>
                  <a:pt x="0" y="510"/>
                  <a:pt x="4" y="514"/>
                  <a:pt x="8" y="514"/>
                </a:cubicBezTo>
                <a:cubicBezTo>
                  <a:pt x="12" y="514"/>
                  <a:pt x="12" y="512"/>
                  <a:pt x="20" y="502"/>
                </a:cubicBezTo>
                <a:lnTo>
                  <a:pt x="56" y="462"/>
                </a:lnTo>
                <a:cubicBezTo>
                  <a:pt x="86" y="504"/>
                  <a:pt x="134" y="514"/>
                  <a:pt x="174" y="514"/>
                </a:cubicBezTo>
                <a:cubicBezTo>
                  <a:pt x="270" y="514"/>
                  <a:pt x="354" y="420"/>
                  <a:pt x="354" y="332"/>
                </a:cubicBezTo>
                <a:cubicBezTo>
                  <a:pt x="354" y="282"/>
                  <a:pt x="330" y="258"/>
                  <a:pt x="320" y="250"/>
                </a:cubicBezTo>
                <a:cubicBezTo>
                  <a:pt x="304" y="232"/>
                  <a:pt x="292" y="230"/>
                  <a:pt x="230" y="214"/>
                </a:cubicBezTo>
                <a:cubicBezTo>
                  <a:pt x="214" y="210"/>
                  <a:pt x="188" y="202"/>
                  <a:pt x="182" y="202"/>
                </a:cubicBezTo>
                <a:cubicBezTo>
                  <a:pt x="164" y="194"/>
                  <a:pt x="140" y="174"/>
                  <a:pt x="140" y="136"/>
                </a:cubicBezTo>
                <a:cubicBezTo>
                  <a:pt x="140" y="80"/>
                  <a:pt x="196" y="20"/>
                  <a:pt x="262" y="20"/>
                </a:cubicBezTo>
                <a:cubicBezTo>
                  <a:pt x="322" y="20"/>
                  <a:pt x="364" y="50"/>
                  <a:pt x="364" y="130"/>
                </a:cubicBezTo>
                <a:cubicBezTo>
                  <a:pt x="364" y="152"/>
                  <a:pt x="362" y="164"/>
                  <a:pt x="362" y="168"/>
                </a:cubicBezTo>
                <a:cubicBezTo>
                  <a:pt x="362" y="170"/>
                  <a:pt x="362" y="176"/>
                  <a:pt x="370" y="176"/>
                </a:cubicBezTo>
                <a:cubicBezTo>
                  <a:pt x="378" y="176"/>
                  <a:pt x="378" y="174"/>
                  <a:pt x="380" y="162"/>
                </a:cubicBezTo>
                <a:lnTo>
                  <a:pt x="418" y="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11" name="Freeform 63"/>
          <p:cNvSpPr/>
          <p:nvPr/>
        </p:nvSpPr>
        <p:spPr>
          <a:xfrm>
            <a:off x="2293560" y="2972880"/>
            <a:ext cx="65880" cy="118440"/>
          </a:xfrm>
          <a:custGeom>
            <a:avLst/>
            <a:gdLst/>
            <a:ahLst/>
            <a:rect l="0" t="0" r="r" b="b"/>
            <a:pathLst>
              <a:path w="183" h="329">
                <a:moveTo>
                  <a:pt x="112" y="14"/>
                </a:moveTo>
                <a:cubicBezTo>
                  <a:pt x="112" y="0"/>
                  <a:pt x="112" y="0"/>
                  <a:pt x="98" y="0"/>
                </a:cubicBezTo>
                <a:cubicBezTo>
                  <a:pt x="66" y="32"/>
                  <a:pt x="20" y="32"/>
                  <a:pt x="0" y="32"/>
                </a:cubicBezTo>
                <a:lnTo>
                  <a:pt x="0" y="50"/>
                </a:lnTo>
                <a:cubicBezTo>
                  <a:pt x="12" y="50"/>
                  <a:pt x="44" y="50"/>
                  <a:pt x="72" y="36"/>
                </a:cubicBezTo>
                <a:lnTo>
                  <a:pt x="72" y="288"/>
                </a:lnTo>
                <a:cubicBezTo>
                  <a:pt x="72" y="304"/>
                  <a:pt x="72" y="310"/>
                  <a:pt x="22" y="310"/>
                </a:cubicBezTo>
                <a:lnTo>
                  <a:pt x="4" y="310"/>
                </a:lnTo>
                <a:lnTo>
                  <a:pt x="4" y="328"/>
                </a:lnTo>
                <a:cubicBezTo>
                  <a:pt x="12" y="328"/>
                  <a:pt x="74" y="326"/>
                  <a:pt x="92" y="326"/>
                </a:cubicBezTo>
                <a:cubicBezTo>
                  <a:pt x="108" y="326"/>
                  <a:pt x="170" y="328"/>
                  <a:pt x="182" y="328"/>
                </a:cubicBezTo>
                <a:lnTo>
                  <a:pt x="182" y="310"/>
                </a:lnTo>
                <a:lnTo>
                  <a:pt x="162" y="310"/>
                </a:lnTo>
                <a:cubicBezTo>
                  <a:pt x="112" y="310"/>
                  <a:pt x="112" y="304"/>
                  <a:pt x="112" y="288"/>
                </a:cubicBezTo>
                <a:lnTo>
                  <a:pt x="112" y="1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12" name="Freeform 64"/>
          <p:cNvSpPr/>
          <p:nvPr/>
        </p:nvSpPr>
        <p:spPr>
          <a:xfrm>
            <a:off x="2386440" y="2972880"/>
            <a:ext cx="79560" cy="118440"/>
          </a:xfrm>
          <a:custGeom>
            <a:avLst/>
            <a:gdLst/>
            <a:ahLst/>
            <a:rect l="0" t="0" r="r" b="b"/>
            <a:pathLst>
              <a:path w="221" h="329">
                <a:moveTo>
                  <a:pt x="220" y="238"/>
                </a:moveTo>
                <a:lnTo>
                  <a:pt x="202" y="238"/>
                </a:lnTo>
                <a:cubicBezTo>
                  <a:pt x="202" y="250"/>
                  <a:pt x="196" y="278"/>
                  <a:pt x="190" y="284"/>
                </a:cubicBezTo>
                <a:cubicBezTo>
                  <a:pt x="186" y="286"/>
                  <a:pt x="148" y="286"/>
                  <a:pt x="140" y="286"/>
                </a:cubicBezTo>
                <a:lnTo>
                  <a:pt x="50" y="286"/>
                </a:lnTo>
                <a:cubicBezTo>
                  <a:pt x="102" y="240"/>
                  <a:pt x="118" y="226"/>
                  <a:pt x="148" y="204"/>
                </a:cubicBezTo>
                <a:cubicBezTo>
                  <a:pt x="186" y="174"/>
                  <a:pt x="220" y="144"/>
                  <a:pt x="220" y="96"/>
                </a:cubicBezTo>
                <a:cubicBezTo>
                  <a:pt x="220" y="36"/>
                  <a:pt x="166" y="0"/>
                  <a:pt x="104" y="0"/>
                </a:cubicBezTo>
                <a:cubicBezTo>
                  <a:pt x="42" y="0"/>
                  <a:pt x="0" y="44"/>
                  <a:pt x="0" y="88"/>
                </a:cubicBezTo>
                <a:cubicBezTo>
                  <a:pt x="0" y="114"/>
                  <a:pt x="22" y="116"/>
                  <a:pt x="26" y="116"/>
                </a:cubicBezTo>
                <a:cubicBezTo>
                  <a:pt x="38" y="116"/>
                  <a:pt x="52" y="108"/>
                  <a:pt x="52" y="90"/>
                </a:cubicBezTo>
                <a:cubicBezTo>
                  <a:pt x="52" y="82"/>
                  <a:pt x="50" y="64"/>
                  <a:pt x="24" y="64"/>
                </a:cubicBezTo>
                <a:cubicBezTo>
                  <a:pt x="38" y="28"/>
                  <a:pt x="72" y="18"/>
                  <a:pt x="96" y="18"/>
                </a:cubicBezTo>
                <a:cubicBezTo>
                  <a:pt x="146" y="18"/>
                  <a:pt x="172" y="56"/>
                  <a:pt x="172" y="96"/>
                </a:cubicBezTo>
                <a:cubicBezTo>
                  <a:pt x="172" y="140"/>
                  <a:pt x="140" y="174"/>
                  <a:pt x="124" y="192"/>
                </a:cubicBezTo>
                <a:lnTo>
                  <a:pt x="4" y="310"/>
                </a:lnTo>
                <a:cubicBezTo>
                  <a:pt x="0" y="314"/>
                  <a:pt x="0" y="314"/>
                  <a:pt x="0" y="328"/>
                </a:cubicBezTo>
                <a:lnTo>
                  <a:pt x="204" y="328"/>
                </a:lnTo>
                <a:lnTo>
                  <a:pt x="220" y="23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13" name="Freeform 65"/>
          <p:cNvSpPr/>
          <p:nvPr/>
        </p:nvSpPr>
        <p:spPr>
          <a:xfrm>
            <a:off x="2572920" y="2923200"/>
            <a:ext cx="225720" cy="132840"/>
          </a:xfrm>
          <a:custGeom>
            <a:avLst/>
            <a:gdLst/>
            <a:ahLst/>
            <a:rect l="0" t="0" r="r" b="b"/>
            <a:pathLst>
              <a:path w="627" h="369">
                <a:moveTo>
                  <a:pt x="550" y="198"/>
                </a:moveTo>
                <a:cubicBezTo>
                  <a:pt x="510" y="228"/>
                  <a:pt x="492" y="258"/>
                  <a:pt x="486" y="266"/>
                </a:cubicBezTo>
                <a:cubicBezTo>
                  <a:pt x="454" y="316"/>
                  <a:pt x="448" y="360"/>
                  <a:pt x="448" y="360"/>
                </a:cubicBezTo>
                <a:cubicBezTo>
                  <a:pt x="448" y="368"/>
                  <a:pt x="456" y="368"/>
                  <a:pt x="462" y="368"/>
                </a:cubicBezTo>
                <a:cubicBezTo>
                  <a:pt x="474" y="368"/>
                  <a:pt x="476" y="368"/>
                  <a:pt x="478" y="354"/>
                </a:cubicBezTo>
                <a:cubicBezTo>
                  <a:pt x="494" y="286"/>
                  <a:pt x="536" y="226"/>
                  <a:pt x="616" y="194"/>
                </a:cubicBezTo>
                <a:cubicBezTo>
                  <a:pt x="624" y="190"/>
                  <a:pt x="626" y="190"/>
                  <a:pt x="626" y="184"/>
                </a:cubicBezTo>
                <a:cubicBezTo>
                  <a:pt x="626" y="180"/>
                  <a:pt x="622" y="178"/>
                  <a:pt x="620" y="176"/>
                </a:cubicBezTo>
                <a:cubicBezTo>
                  <a:pt x="590" y="164"/>
                  <a:pt x="504" y="130"/>
                  <a:pt x="478" y="10"/>
                </a:cubicBezTo>
                <a:cubicBezTo>
                  <a:pt x="476" y="2"/>
                  <a:pt x="474" y="0"/>
                  <a:pt x="462" y="0"/>
                </a:cubicBezTo>
                <a:cubicBezTo>
                  <a:pt x="456" y="0"/>
                  <a:pt x="448" y="0"/>
                  <a:pt x="448" y="8"/>
                </a:cubicBezTo>
                <a:cubicBezTo>
                  <a:pt x="448" y="10"/>
                  <a:pt x="454" y="54"/>
                  <a:pt x="484" y="102"/>
                </a:cubicBezTo>
                <a:cubicBezTo>
                  <a:pt x="498" y="122"/>
                  <a:pt x="520" y="148"/>
                  <a:pt x="550" y="170"/>
                </a:cubicBezTo>
                <a:lnTo>
                  <a:pt x="26" y="170"/>
                </a:lnTo>
                <a:cubicBezTo>
                  <a:pt x="12" y="170"/>
                  <a:pt x="0" y="170"/>
                  <a:pt x="0" y="184"/>
                </a:cubicBezTo>
                <a:cubicBezTo>
                  <a:pt x="0" y="198"/>
                  <a:pt x="12" y="198"/>
                  <a:pt x="26" y="198"/>
                </a:cubicBezTo>
                <a:lnTo>
                  <a:pt x="550" y="19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14" name="Freeform 66"/>
          <p:cNvSpPr/>
          <p:nvPr/>
        </p:nvSpPr>
        <p:spPr>
          <a:xfrm>
            <a:off x="2909880" y="2862720"/>
            <a:ext cx="57240" cy="253800"/>
          </a:xfrm>
          <a:custGeom>
            <a:avLst/>
            <a:gdLst/>
            <a:ahLst/>
            <a:rect l="0" t="0" r="r" b="b"/>
            <a:pathLst>
              <a:path w="159" h="705">
                <a:moveTo>
                  <a:pt x="156" y="26"/>
                </a:moveTo>
                <a:cubicBezTo>
                  <a:pt x="158" y="20"/>
                  <a:pt x="158" y="18"/>
                  <a:pt x="158" y="14"/>
                </a:cubicBezTo>
                <a:cubicBezTo>
                  <a:pt x="158" y="6"/>
                  <a:pt x="152" y="0"/>
                  <a:pt x="144" y="0"/>
                </a:cubicBezTo>
                <a:cubicBezTo>
                  <a:pt x="138" y="0"/>
                  <a:pt x="134" y="4"/>
                  <a:pt x="128" y="16"/>
                </a:cubicBezTo>
                <a:lnTo>
                  <a:pt x="4" y="340"/>
                </a:lnTo>
                <a:cubicBezTo>
                  <a:pt x="2" y="344"/>
                  <a:pt x="0" y="348"/>
                  <a:pt x="0" y="352"/>
                </a:cubicBezTo>
                <a:cubicBezTo>
                  <a:pt x="0" y="354"/>
                  <a:pt x="0" y="356"/>
                  <a:pt x="4" y="364"/>
                </a:cubicBezTo>
                <a:lnTo>
                  <a:pt x="128" y="688"/>
                </a:lnTo>
                <a:cubicBezTo>
                  <a:pt x="130" y="696"/>
                  <a:pt x="134" y="704"/>
                  <a:pt x="144" y="704"/>
                </a:cubicBezTo>
                <a:cubicBezTo>
                  <a:pt x="152" y="704"/>
                  <a:pt x="158" y="698"/>
                  <a:pt x="158" y="690"/>
                </a:cubicBezTo>
                <a:cubicBezTo>
                  <a:pt x="158" y="688"/>
                  <a:pt x="158" y="688"/>
                  <a:pt x="156" y="680"/>
                </a:cubicBezTo>
                <a:lnTo>
                  <a:pt x="30" y="352"/>
                </a:lnTo>
                <a:lnTo>
                  <a:pt x="156" y="2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15" name="Freeform 67"/>
          <p:cNvSpPr/>
          <p:nvPr/>
        </p:nvSpPr>
        <p:spPr>
          <a:xfrm>
            <a:off x="2988360" y="2877120"/>
            <a:ext cx="154440" cy="228600"/>
          </a:xfrm>
          <a:custGeom>
            <a:avLst/>
            <a:gdLst/>
            <a:ahLst/>
            <a:rect l="0" t="0" r="r" b="b"/>
            <a:pathLst>
              <a:path w="429" h="635">
                <a:moveTo>
                  <a:pt x="320" y="18"/>
                </a:moveTo>
                <a:cubicBezTo>
                  <a:pt x="320" y="16"/>
                  <a:pt x="322" y="12"/>
                  <a:pt x="322" y="8"/>
                </a:cubicBezTo>
                <a:cubicBezTo>
                  <a:pt x="322" y="0"/>
                  <a:pt x="318" y="0"/>
                  <a:pt x="314" y="0"/>
                </a:cubicBezTo>
                <a:cubicBezTo>
                  <a:pt x="306" y="0"/>
                  <a:pt x="306" y="2"/>
                  <a:pt x="302" y="14"/>
                </a:cubicBezTo>
                <a:lnTo>
                  <a:pt x="186" y="480"/>
                </a:lnTo>
                <a:cubicBezTo>
                  <a:pt x="132" y="474"/>
                  <a:pt x="106" y="448"/>
                  <a:pt x="106" y="402"/>
                </a:cubicBezTo>
                <a:cubicBezTo>
                  <a:pt x="106" y="388"/>
                  <a:pt x="106" y="368"/>
                  <a:pt x="144" y="270"/>
                </a:cubicBezTo>
                <a:cubicBezTo>
                  <a:pt x="146" y="262"/>
                  <a:pt x="152" y="250"/>
                  <a:pt x="152" y="236"/>
                </a:cubicBezTo>
                <a:cubicBezTo>
                  <a:pt x="152" y="204"/>
                  <a:pt x="128" y="178"/>
                  <a:pt x="94" y="178"/>
                </a:cubicBezTo>
                <a:cubicBezTo>
                  <a:pt x="26" y="178"/>
                  <a:pt x="0" y="280"/>
                  <a:pt x="0" y="286"/>
                </a:cubicBezTo>
                <a:cubicBezTo>
                  <a:pt x="0" y="294"/>
                  <a:pt x="8" y="294"/>
                  <a:pt x="8" y="294"/>
                </a:cubicBezTo>
                <a:cubicBezTo>
                  <a:pt x="16" y="294"/>
                  <a:pt x="16" y="292"/>
                  <a:pt x="20" y="280"/>
                </a:cubicBezTo>
                <a:cubicBezTo>
                  <a:pt x="38" y="214"/>
                  <a:pt x="68" y="194"/>
                  <a:pt x="92" y="194"/>
                </a:cubicBezTo>
                <a:cubicBezTo>
                  <a:pt x="96" y="194"/>
                  <a:pt x="108" y="194"/>
                  <a:pt x="108" y="216"/>
                </a:cubicBezTo>
                <a:cubicBezTo>
                  <a:pt x="108" y="234"/>
                  <a:pt x="102" y="252"/>
                  <a:pt x="92" y="276"/>
                </a:cubicBezTo>
                <a:cubicBezTo>
                  <a:pt x="58" y="366"/>
                  <a:pt x="58" y="384"/>
                  <a:pt x="58" y="396"/>
                </a:cubicBezTo>
                <a:cubicBezTo>
                  <a:pt x="58" y="462"/>
                  <a:pt x="114" y="492"/>
                  <a:pt x="182" y="496"/>
                </a:cubicBezTo>
                <a:cubicBezTo>
                  <a:pt x="176" y="522"/>
                  <a:pt x="176" y="522"/>
                  <a:pt x="166" y="560"/>
                </a:cubicBezTo>
                <a:cubicBezTo>
                  <a:pt x="164" y="568"/>
                  <a:pt x="150" y="624"/>
                  <a:pt x="150" y="626"/>
                </a:cubicBezTo>
                <a:cubicBezTo>
                  <a:pt x="150" y="628"/>
                  <a:pt x="150" y="634"/>
                  <a:pt x="158" y="634"/>
                </a:cubicBezTo>
                <a:cubicBezTo>
                  <a:pt x="160" y="634"/>
                  <a:pt x="164" y="634"/>
                  <a:pt x="164" y="632"/>
                </a:cubicBezTo>
                <a:cubicBezTo>
                  <a:pt x="166" y="630"/>
                  <a:pt x="170" y="612"/>
                  <a:pt x="174" y="602"/>
                </a:cubicBezTo>
                <a:lnTo>
                  <a:pt x="200" y="498"/>
                </a:lnTo>
                <a:cubicBezTo>
                  <a:pt x="226" y="498"/>
                  <a:pt x="288" y="498"/>
                  <a:pt x="354" y="422"/>
                </a:cubicBezTo>
                <a:cubicBezTo>
                  <a:pt x="384" y="390"/>
                  <a:pt x="398" y="358"/>
                  <a:pt x="406" y="338"/>
                </a:cubicBezTo>
                <a:cubicBezTo>
                  <a:pt x="412" y="320"/>
                  <a:pt x="428" y="258"/>
                  <a:pt x="428" y="228"/>
                </a:cubicBezTo>
                <a:cubicBezTo>
                  <a:pt x="428" y="188"/>
                  <a:pt x="408" y="178"/>
                  <a:pt x="396" y="178"/>
                </a:cubicBezTo>
                <a:cubicBezTo>
                  <a:pt x="380" y="178"/>
                  <a:pt x="362" y="196"/>
                  <a:pt x="362" y="212"/>
                </a:cubicBezTo>
                <a:cubicBezTo>
                  <a:pt x="362" y="220"/>
                  <a:pt x="366" y="224"/>
                  <a:pt x="372" y="230"/>
                </a:cubicBezTo>
                <a:cubicBezTo>
                  <a:pt x="380" y="238"/>
                  <a:pt x="398" y="256"/>
                  <a:pt x="398" y="290"/>
                </a:cubicBezTo>
                <a:cubicBezTo>
                  <a:pt x="398" y="336"/>
                  <a:pt x="360" y="394"/>
                  <a:pt x="336" y="418"/>
                </a:cubicBezTo>
                <a:cubicBezTo>
                  <a:pt x="274" y="482"/>
                  <a:pt x="228" y="482"/>
                  <a:pt x="204" y="482"/>
                </a:cubicBezTo>
                <a:lnTo>
                  <a:pt x="320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16" name="Freeform 68"/>
          <p:cNvSpPr/>
          <p:nvPr/>
        </p:nvSpPr>
        <p:spPr>
          <a:xfrm>
            <a:off x="3164760" y="2972880"/>
            <a:ext cx="65880" cy="118440"/>
          </a:xfrm>
          <a:custGeom>
            <a:avLst/>
            <a:gdLst/>
            <a:ahLst/>
            <a:rect l="0" t="0" r="r" b="b"/>
            <a:pathLst>
              <a:path w="183" h="329">
                <a:moveTo>
                  <a:pt x="112" y="14"/>
                </a:moveTo>
                <a:cubicBezTo>
                  <a:pt x="112" y="0"/>
                  <a:pt x="112" y="0"/>
                  <a:pt x="98" y="0"/>
                </a:cubicBezTo>
                <a:cubicBezTo>
                  <a:pt x="66" y="32"/>
                  <a:pt x="20" y="32"/>
                  <a:pt x="0" y="32"/>
                </a:cubicBezTo>
                <a:lnTo>
                  <a:pt x="0" y="50"/>
                </a:lnTo>
                <a:cubicBezTo>
                  <a:pt x="12" y="50"/>
                  <a:pt x="44" y="50"/>
                  <a:pt x="72" y="36"/>
                </a:cubicBezTo>
                <a:lnTo>
                  <a:pt x="72" y="288"/>
                </a:lnTo>
                <a:cubicBezTo>
                  <a:pt x="72" y="304"/>
                  <a:pt x="72" y="310"/>
                  <a:pt x="22" y="310"/>
                </a:cubicBezTo>
                <a:lnTo>
                  <a:pt x="4" y="310"/>
                </a:lnTo>
                <a:lnTo>
                  <a:pt x="4" y="328"/>
                </a:lnTo>
                <a:cubicBezTo>
                  <a:pt x="12" y="328"/>
                  <a:pt x="74" y="326"/>
                  <a:pt x="92" y="326"/>
                </a:cubicBezTo>
                <a:cubicBezTo>
                  <a:pt x="108" y="326"/>
                  <a:pt x="170" y="328"/>
                  <a:pt x="182" y="328"/>
                </a:cubicBezTo>
                <a:lnTo>
                  <a:pt x="182" y="310"/>
                </a:lnTo>
                <a:lnTo>
                  <a:pt x="162" y="310"/>
                </a:lnTo>
                <a:cubicBezTo>
                  <a:pt x="112" y="310"/>
                  <a:pt x="112" y="304"/>
                  <a:pt x="112" y="288"/>
                </a:cubicBezTo>
                <a:lnTo>
                  <a:pt x="112" y="1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17" name="Freeform 69"/>
          <p:cNvSpPr/>
          <p:nvPr/>
        </p:nvSpPr>
        <p:spPr>
          <a:xfrm>
            <a:off x="3289320" y="2862720"/>
            <a:ext cx="11160" cy="253800"/>
          </a:xfrm>
          <a:custGeom>
            <a:avLst/>
            <a:gdLst/>
            <a:ahLst/>
            <a:rect l="0" t="0" r="r" b="b"/>
            <a:pathLst>
              <a:path w="31" h="705">
                <a:moveTo>
                  <a:pt x="30" y="26"/>
                </a:moveTo>
                <a:cubicBezTo>
                  <a:pt x="30" y="12"/>
                  <a:pt x="30" y="0"/>
                  <a:pt x="16" y="0"/>
                </a:cubicBezTo>
                <a:cubicBezTo>
                  <a:pt x="0" y="0"/>
                  <a:pt x="0" y="12"/>
                  <a:pt x="0" y="26"/>
                </a:cubicBezTo>
                <a:lnTo>
                  <a:pt x="0" y="680"/>
                </a:lnTo>
                <a:cubicBezTo>
                  <a:pt x="0" y="692"/>
                  <a:pt x="0" y="704"/>
                  <a:pt x="16" y="704"/>
                </a:cubicBezTo>
                <a:cubicBezTo>
                  <a:pt x="30" y="704"/>
                  <a:pt x="30" y="692"/>
                  <a:pt x="30" y="680"/>
                </a:cubicBezTo>
                <a:lnTo>
                  <a:pt x="30" y="2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18" name="Freeform 70"/>
          <p:cNvSpPr/>
          <p:nvPr/>
        </p:nvSpPr>
        <p:spPr>
          <a:xfrm>
            <a:off x="3336840" y="2877120"/>
            <a:ext cx="154440" cy="228600"/>
          </a:xfrm>
          <a:custGeom>
            <a:avLst/>
            <a:gdLst/>
            <a:ahLst/>
            <a:rect l="0" t="0" r="r" b="b"/>
            <a:pathLst>
              <a:path w="429" h="635">
                <a:moveTo>
                  <a:pt x="320" y="18"/>
                </a:moveTo>
                <a:cubicBezTo>
                  <a:pt x="320" y="16"/>
                  <a:pt x="322" y="12"/>
                  <a:pt x="322" y="8"/>
                </a:cubicBezTo>
                <a:cubicBezTo>
                  <a:pt x="322" y="0"/>
                  <a:pt x="318" y="0"/>
                  <a:pt x="314" y="0"/>
                </a:cubicBezTo>
                <a:cubicBezTo>
                  <a:pt x="306" y="0"/>
                  <a:pt x="306" y="2"/>
                  <a:pt x="302" y="14"/>
                </a:cubicBezTo>
                <a:lnTo>
                  <a:pt x="186" y="480"/>
                </a:lnTo>
                <a:cubicBezTo>
                  <a:pt x="132" y="474"/>
                  <a:pt x="106" y="448"/>
                  <a:pt x="106" y="402"/>
                </a:cubicBezTo>
                <a:cubicBezTo>
                  <a:pt x="106" y="388"/>
                  <a:pt x="106" y="368"/>
                  <a:pt x="144" y="270"/>
                </a:cubicBezTo>
                <a:cubicBezTo>
                  <a:pt x="146" y="262"/>
                  <a:pt x="152" y="250"/>
                  <a:pt x="152" y="236"/>
                </a:cubicBezTo>
                <a:cubicBezTo>
                  <a:pt x="152" y="204"/>
                  <a:pt x="128" y="178"/>
                  <a:pt x="94" y="178"/>
                </a:cubicBezTo>
                <a:cubicBezTo>
                  <a:pt x="26" y="178"/>
                  <a:pt x="0" y="280"/>
                  <a:pt x="0" y="286"/>
                </a:cubicBezTo>
                <a:cubicBezTo>
                  <a:pt x="0" y="294"/>
                  <a:pt x="8" y="294"/>
                  <a:pt x="8" y="294"/>
                </a:cubicBezTo>
                <a:cubicBezTo>
                  <a:pt x="16" y="294"/>
                  <a:pt x="16" y="292"/>
                  <a:pt x="20" y="280"/>
                </a:cubicBezTo>
                <a:cubicBezTo>
                  <a:pt x="38" y="214"/>
                  <a:pt x="68" y="194"/>
                  <a:pt x="92" y="194"/>
                </a:cubicBezTo>
                <a:cubicBezTo>
                  <a:pt x="96" y="194"/>
                  <a:pt x="108" y="194"/>
                  <a:pt x="108" y="216"/>
                </a:cubicBezTo>
                <a:cubicBezTo>
                  <a:pt x="108" y="234"/>
                  <a:pt x="102" y="252"/>
                  <a:pt x="92" y="276"/>
                </a:cubicBezTo>
                <a:cubicBezTo>
                  <a:pt x="58" y="366"/>
                  <a:pt x="58" y="384"/>
                  <a:pt x="58" y="396"/>
                </a:cubicBezTo>
                <a:cubicBezTo>
                  <a:pt x="58" y="462"/>
                  <a:pt x="114" y="492"/>
                  <a:pt x="182" y="496"/>
                </a:cubicBezTo>
                <a:cubicBezTo>
                  <a:pt x="176" y="522"/>
                  <a:pt x="176" y="522"/>
                  <a:pt x="166" y="560"/>
                </a:cubicBezTo>
                <a:cubicBezTo>
                  <a:pt x="164" y="568"/>
                  <a:pt x="150" y="624"/>
                  <a:pt x="150" y="626"/>
                </a:cubicBezTo>
                <a:cubicBezTo>
                  <a:pt x="150" y="628"/>
                  <a:pt x="150" y="634"/>
                  <a:pt x="158" y="634"/>
                </a:cubicBezTo>
                <a:cubicBezTo>
                  <a:pt x="160" y="634"/>
                  <a:pt x="164" y="634"/>
                  <a:pt x="164" y="632"/>
                </a:cubicBezTo>
                <a:cubicBezTo>
                  <a:pt x="166" y="630"/>
                  <a:pt x="170" y="612"/>
                  <a:pt x="174" y="602"/>
                </a:cubicBezTo>
                <a:lnTo>
                  <a:pt x="200" y="498"/>
                </a:lnTo>
                <a:cubicBezTo>
                  <a:pt x="226" y="498"/>
                  <a:pt x="288" y="498"/>
                  <a:pt x="354" y="422"/>
                </a:cubicBezTo>
                <a:cubicBezTo>
                  <a:pt x="384" y="390"/>
                  <a:pt x="398" y="358"/>
                  <a:pt x="406" y="338"/>
                </a:cubicBezTo>
                <a:cubicBezTo>
                  <a:pt x="412" y="320"/>
                  <a:pt x="428" y="258"/>
                  <a:pt x="428" y="228"/>
                </a:cubicBezTo>
                <a:cubicBezTo>
                  <a:pt x="428" y="188"/>
                  <a:pt x="408" y="178"/>
                  <a:pt x="396" y="178"/>
                </a:cubicBezTo>
                <a:cubicBezTo>
                  <a:pt x="380" y="178"/>
                  <a:pt x="362" y="196"/>
                  <a:pt x="362" y="212"/>
                </a:cubicBezTo>
                <a:cubicBezTo>
                  <a:pt x="362" y="220"/>
                  <a:pt x="366" y="224"/>
                  <a:pt x="372" y="230"/>
                </a:cubicBezTo>
                <a:cubicBezTo>
                  <a:pt x="380" y="238"/>
                  <a:pt x="398" y="256"/>
                  <a:pt x="398" y="290"/>
                </a:cubicBezTo>
                <a:cubicBezTo>
                  <a:pt x="398" y="336"/>
                  <a:pt x="360" y="394"/>
                  <a:pt x="336" y="418"/>
                </a:cubicBezTo>
                <a:cubicBezTo>
                  <a:pt x="274" y="482"/>
                  <a:pt x="228" y="482"/>
                  <a:pt x="204" y="482"/>
                </a:cubicBezTo>
                <a:lnTo>
                  <a:pt x="320" y="1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19" name="Freeform 71"/>
          <p:cNvSpPr/>
          <p:nvPr/>
        </p:nvSpPr>
        <p:spPr>
          <a:xfrm>
            <a:off x="3505320" y="2972880"/>
            <a:ext cx="79560" cy="118440"/>
          </a:xfrm>
          <a:custGeom>
            <a:avLst/>
            <a:gdLst/>
            <a:ahLst/>
            <a:rect l="0" t="0" r="r" b="b"/>
            <a:pathLst>
              <a:path w="221" h="329">
                <a:moveTo>
                  <a:pt x="220" y="238"/>
                </a:moveTo>
                <a:lnTo>
                  <a:pt x="202" y="238"/>
                </a:lnTo>
                <a:cubicBezTo>
                  <a:pt x="202" y="250"/>
                  <a:pt x="196" y="278"/>
                  <a:pt x="190" y="284"/>
                </a:cubicBezTo>
                <a:cubicBezTo>
                  <a:pt x="186" y="286"/>
                  <a:pt x="148" y="286"/>
                  <a:pt x="140" y="286"/>
                </a:cubicBezTo>
                <a:lnTo>
                  <a:pt x="50" y="286"/>
                </a:lnTo>
                <a:cubicBezTo>
                  <a:pt x="102" y="240"/>
                  <a:pt x="118" y="226"/>
                  <a:pt x="148" y="204"/>
                </a:cubicBezTo>
                <a:cubicBezTo>
                  <a:pt x="186" y="174"/>
                  <a:pt x="220" y="144"/>
                  <a:pt x="220" y="96"/>
                </a:cubicBezTo>
                <a:cubicBezTo>
                  <a:pt x="220" y="36"/>
                  <a:pt x="166" y="0"/>
                  <a:pt x="104" y="0"/>
                </a:cubicBezTo>
                <a:cubicBezTo>
                  <a:pt x="42" y="0"/>
                  <a:pt x="0" y="44"/>
                  <a:pt x="0" y="88"/>
                </a:cubicBezTo>
                <a:cubicBezTo>
                  <a:pt x="0" y="114"/>
                  <a:pt x="22" y="116"/>
                  <a:pt x="26" y="116"/>
                </a:cubicBezTo>
                <a:cubicBezTo>
                  <a:pt x="38" y="116"/>
                  <a:pt x="52" y="108"/>
                  <a:pt x="52" y="90"/>
                </a:cubicBezTo>
                <a:cubicBezTo>
                  <a:pt x="52" y="82"/>
                  <a:pt x="50" y="64"/>
                  <a:pt x="24" y="64"/>
                </a:cubicBezTo>
                <a:cubicBezTo>
                  <a:pt x="38" y="28"/>
                  <a:pt x="72" y="18"/>
                  <a:pt x="96" y="18"/>
                </a:cubicBezTo>
                <a:cubicBezTo>
                  <a:pt x="146" y="18"/>
                  <a:pt x="172" y="56"/>
                  <a:pt x="172" y="96"/>
                </a:cubicBezTo>
                <a:cubicBezTo>
                  <a:pt x="172" y="140"/>
                  <a:pt x="140" y="174"/>
                  <a:pt x="124" y="192"/>
                </a:cubicBezTo>
                <a:lnTo>
                  <a:pt x="4" y="310"/>
                </a:lnTo>
                <a:cubicBezTo>
                  <a:pt x="0" y="314"/>
                  <a:pt x="0" y="314"/>
                  <a:pt x="0" y="328"/>
                </a:cubicBezTo>
                <a:lnTo>
                  <a:pt x="204" y="328"/>
                </a:lnTo>
                <a:lnTo>
                  <a:pt x="220" y="23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20" name="Freeform 72"/>
          <p:cNvSpPr/>
          <p:nvPr/>
        </p:nvSpPr>
        <p:spPr>
          <a:xfrm>
            <a:off x="3621960" y="2862720"/>
            <a:ext cx="57240" cy="253800"/>
          </a:xfrm>
          <a:custGeom>
            <a:avLst/>
            <a:gdLst/>
            <a:ahLst/>
            <a:rect l="0" t="0" r="r" b="b"/>
            <a:pathLst>
              <a:path w="159" h="705">
                <a:moveTo>
                  <a:pt x="156" y="364"/>
                </a:moveTo>
                <a:cubicBezTo>
                  <a:pt x="158" y="356"/>
                  <a:pt x="158" y="354"/>
                  <a:pt x="158" y="352"/>
                </a:cubicBezTo>
                <a:cubicBezTo>
                  <a:pt x="158" y="350"/>
                  <a:pt x="158" y="348"/>
                  <a:pt x="156" y="340"/>
                </a:cubicBezTo>
                <a:lnTo>
                  <a:pt x="30" y="16"/>
                </a:lnTo>
                <a:cubicBezTo>
                  <a:pt x="26" y="4"/>
                  <a:pt x="22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6"/>
                  <a:pt x="0" y="18"/>
                  <a:pt x="4" y="26"/>
                </a:cubicBezTo>
                <a:lnTo>
                  <a:pt x="130" y="352"/>
                </a:lnTo>
                <a:lnTo>
                  <a:pt x="4" y="678"/>
                </a:lnTo>
                <a:cubicBezTo>
                  <a:pt x="0" y="686"/>
                  <a:pt x="0" y="688"/>
                  <a:pt x="0" y="690"/>
                </a:cubicBezTo>
                <a:cubicBezTo>
                  <a:pt x="0" y="698"/>
                  <a:pt x="6" y="704"/>
                  <a:pt x="14" y="704"/>
                </a:cubicBezTo>
                <a:cubicBezTo>
                  <a:pt x="24" y="704"/>
                  <a:pt x="26" y="698"/>
                  <a:pt x="30" y="690"/>
                </a:cubicBezTo>
                <a:lnTo>
                  <a:pt x="156" y="36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21" name="Freeform 73"/>
          <p:cNvSpPr/>
          <p:nvPr/>
        </p:nvSpPr>
        <p:spPr>
          <a:xfrm>
            <a:off x="3717720" y="2941200"/>
            <a:ext cx="98280" cy="115560"/>
          </a:xfrm>
          <a:custGeom>
            <a:avLst/>
            <a:gdLst/>
            <a:ahLst/>
            <a:rect l="0" t="0" r="r" b="b"/>
            <a:pathLst>
              <a:path w="273" h="321">
                <a:moveTo>
                  <a:pt x="100" y="150"/>
                </a:moveTo>
                <a:cubicBezTo>
                  <a:pt x="120" y="150"/>
                  <a:pt x="172" y="148"/>
                  <a:pt x="208" y="132"/>
                </a:cubicBezTo>
                <a:cubicBezTo>
                  <a:pt x="258" y="112"/>
                  <a:pt x="262" y="70"/>
                  <a:pt x="262" y="60"/>
                </a:cubicBezTo>
                <a:cubicBezTo>
                  <a:pt x="262" y="30"/>
                  <a:pt x="234" y="0"/>
                  <a:pt x="186" y="0"/>
                </a:cubicBezTo>
                <a:cubicBezTo>
                  <a:pt x="106" y="0"/>
                  <a:pt x="0" y="68"/>
                  <a:pt x="0" y="192"/>
                </a:cubicBezTo>
                <a:cubicBezTo>
                  <a:pt x="0" y="264"/>
                  <a:pt x="42" y="320"/>
                  <a:pt x="112" y="320"/>
                </a:cubicBezTo>
                <a:cubicBezTo>
                  <a:pt x="212" y="320"/>
                  <a:pt x="272" y="246"/>
                  <a:pt x="272" y="236"/>
                </a:cubicBezTo>
                <a:cubicBezTo>
                  <a:pt x="272" y="232"/>
                  <a:pt x="268" y="228"/>
                  <a:pt x="264" y="228"/>
                </a:cubicBezTo>
                <a:cubicBezTo>
                  <a:pt x="260" y="228"/>
                  <a:pt x="258" y="230"/>
                  <a:pt x="254" y="234"/>
                </a:cubicBezTo>
                <a:cubicBezTo>
                  <a:pt x="198" y="304"/>
                  <a:pt x="122" y="304"/>
                  <a:pt x="112" y="304"/>
                </a:cubicBezTo>
                <a:cubicBezTo>
                  <a:pt x="58" y="304"/>
                  <a:pt x="50" y="246"/>
                  <a:pt x="50" y="222"/>
                </a:cubicBezTo>
                <a:cubicBezTo>
                  <a:pt x="50" y="214"/>
                  <a:pt x="52" y="192"/>
                  <a:pt x="62" y="150"/>
                </a:cubicBezTo>
                <a:lnTo>
                  <a:pt x="100" y="150"/>
                </a:lnTo>
                <a:moveTo>
                  <a:pt x="66" y="134"/>
                </a:moveTo>
                <a:cubicBezTo>
                  <a:pt x="94" y="26"/>
                  <a:pt x="168" y="16"/>
                  <a:pt x="186" y="16"/>
                </a:cubicBezTo>
                <a:cubicBezTo>
                  <a:pt x="218" y="16"/>
                  <a:pt x="238" y="36"/>
                  <a:pt x="238" y="60"/>
                </a:cubicBezTo>
                <a:cubicBezTo>
                  <a:pt x="238" y="134"/>
                  <a:pt x="124" y="134"/>
                  <a:pt x="96" y="134"/>
                </a:cubicBezTo>
                <a:lnTo>
                  <a:pt x="66" y="13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22" name="Freeform 74"/>
          <p:cNvSpPr/>
          <p:nvPr/>
        </p:nvSpPr>
        <p:spPr>
          <a:xfrm>
            <a:off x="3832200" y="2831040"/>
            <a:ext cx="55080" cy="120600"/>
          </a:xfrm>
          <a:custGeom>
            <a:avLst/>
            <a:gdLst/>
            <a:ahLst/>
            <a:rect l="0" t="0" r="r" b="b"/>
            <a:pathLst>
              <a:path w="153" h="335">
                <a:moveTo>
                  <a:pt x="138" y="18"/>
                </a:moveTo>
                <a:cubicBezTo>
                  <a:pt x="138" y="10"/>
                  <a:pt x="132" y="0"/>
                  <a:pt x="118" y="0"/>
                </a:cubicBezTo>
                <a:cubicBezTo>
                  <a:pt x="104" y="0"/>
                  <a:pt x="90" y="12"/>
                  <a:pt x="90" y="28"/>
                </a:cubicBezTo>
                <a:cubicBezTo>
                  <a:pt x="90" y="36"/>
                  <a:pt x="96" y="46"/>
                  <a:pt x="110" y="46"/>
                </a:cubicBezTo>
                <a:cubicBezTo>
                  <a:pt x="124" y="46"/>
                  <a:pt x="138" y="32"/>
                  <a:pt x="138" y="18"/>
                </a:cubicBezTo>
                <a:moveTo>
                  <a:pt x="36" y="270"/>
                </a:moveTo>
                <a:cubicBezTo>
                  <a:pt x="34" y="276"/>
                  <a:pt x="32" y="282"/>
                  <a:pt x="32" y="292"/>
                </a:cubicBezTo>
                <a:cubicBezTo>
                  <a:pt x="32" y="314"/>
                  <a:pt x="52" y="334"/>
                  <a:pt x="80" y="334"/>
                </a:cubicBezTo>
                <a:cubicBezTo>
                  <a:pt x="130" y="334"/>
                  <a:pt x="152" y="264"/>
                  <a:pt x="152" y="258"/>
                </a:cubicBezTo>
                <a:cubicBezTo>
                  <a:pt x="152" y="250"/>
                  <a:pt x="144" y="250"/>
                  <a:pt x="144" y="250"/>
                </a:cubicBezTo>
                <a:cubicBezTo>
                  <a:pt x="136" y="250"/>
                  <a:pt x="136" y="254"/>
                  <a:pt x="134" y="260"/>
                </a:cubicBezTo>
                <a:cubicBezTo>
                  <a:pt x="122" y="298"/>
                  <a:pt x="100" y="320"/>
                  <a:pt x="80" y="320"/>
                </a:cubicBezTo>
                <a:cubicBezTo>
                  <a:pt x="70" y="320"/>
                  <a:pt x="68" y="312"/>
                  <a:pt x="68" y="302"/>
                </a:cubicBezTo>
                <a:cubicBezTo>
                  <a:pt x="68" y="290"/>
                  <a:pt x="72" y="282"/>
                  <a:pt x="76" y="270"/>
                </a:cubicBezTo>
                <a:cubicBezTo>
                  <a:pt x="82" y="256"/>
                  <a:pt x="86" y="244"/>
                  <a:pt x="92" y="230"/>
                </a:cubicBezTo>
                <a:cubicBezTo>
                  <a:pt x="96" y="218"/>
                  <a:pt x="114" y="174"/>
                  <a:pt x="116" y="168"/>
                </a:cubicBezTo>
                <a:cubicBezTo>
                  <a:pt x="118" y="162"/>
                  <a:pt x="120" y="156"/>
                  <a:pt x="120" y="152"/>
                </a:cubicBezTo>
                <a:cubicBezTo>
                  <a:pt x="120" y="128"/>
                  <a:pt x="100" y="110"/>
                  <a:pt x="72" y="110"/>
                </a:cubicBezTo>
                <a:cubicBezTo>
                  <a:pt x="22" y="110"/>
                  <a:pt x="0" y="178"/>
                  <a:pt x="0" y="186"/>
                </a:cubicBezTo>
                <a:cubicBezTo>
                  <a:pt x="0" y="192"/>
                  <a:pt x="6" y="192"/>
                  <a:pt x="8" y="192"/>
                </a:cubicBezTo>
                <a:cubicBezTo>
                  <a:pt x="16" y="192"/>
                  <a:pt x="16" y="190"/>
                  <a:pt x="18" y="184"/>
                </a:cubicBezTo>
                <a:cubicBezTo>
                  <a:pt x="30" y="142"/>
                  <a:pt x="52" y="124"/>
                  <a:pt x="70" y="124"/>
                </a:cubicBezTo>
                <a:cubicBezTo>
                  <a:pt x="78" y="124"/>
                  <a:pt x="84" y="128"/>
                  <a:pt x="84" y="142"/>
                </a:cubicBezTo>
                <a:cubicBezTo>
                  <a:pt x="84" y="152"/>
                  <a:pt x="80" y="160"/>
                  <a:pt x="68" y="190"/>
                </a:cubicBezTo>
                <a:lnTo>
                  <a:pt x="36" y="27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23" name="Freeform 75"/>
          <p:cNvSpPr/>
          <p:nvPr/>
        </p:nvSpPr>
        <p:spPr>
          <a:xfrm>
            <a:off x="3907080" y="2823840"/>
            <a:ext cx="80280" cy="127800"/>
          </a:xfrm>
          <a:custGeom>
            <a:avLst/>
            <a:gdLst/>
            <a:ahLst/>
            <a:rect l="0" t="0" r="r" b="b"/>
            <a:pathLst>
              <a:path w="223" h="355">
                <a:moveTo>
                  <a:pt x="222" y="108"/>
                </a:moveTo>
                <a:cubicBezTo>
                  <a:pt x="222" y="56"/>
                  <a:pt x="202" y="0"/>
                  <a:pt x="154" y="0"/>
                </a:cubicBezTo>
                <a:cubicBezTo>
                  <a:pt x="80" y="0"/>
                  <a:pt x="0" y="132"/>
                  <a:pt x="0" y="246"/>
                </a:cubicBezTo>
                <a:cubicBezTo>
                  <a:pt x="0" y="304"/>
                  <a:pt x="22" y="354"/>
                  <a:pt x="68" y="354"/>
                </a:cubicBezTo>
                <a:cubicBezTo>
                  <a:pt x="144" y="354"/>
                  <a:pt x="222" y="218"/>
                  <a:pt x="222" y="108"/>
                </a:cubicBezTo>
                <a:moveTo>
                  <a:pt x="56" y="168"/>
                </a:moveTo>
                <a:cubicBezTo>
                  <a:pt x="82" y="60"/>
                  <a:pt x="124" y="14"/>
                  <a:pt x="154" y="14"/>
                </a:cubicBezTo>
                <a:cubicBezTo>
                  <a:pt x="186" y="14"/>
                  <a:pt x="186" y="68"/>
                  <a:pt x="186" y="78"/>
                </a:cubicBezTo>
                <a:cubicBezTo>
                  <a:pt x="186" y="98"/>
                  <a:pt x="182" y="126"/>
                  <a:pt x="170" y="168"/>
                </a:cubicBezTo>
                <a:lnTo>
                  <a:pt x="56" y="168"/>
                </a:lnTo>
                <a:moveTo>
                  <a:pt x="166" y="186"/>
                </a:moveTo>
                <a:cubicBezTo>
                  <a:pt x="152" y="240"/>
                  <a:pt x="142" y="266"/>
                  <a:pt x="126" y="290"/>
                </a:cubicBezTo>
                <a:cubicBezTo>
                  <a:pt x="110" y="316"/>
                  <a:pt x="90" y="340"/>
                  <a:pt x="70" y="340"/>
                </a:cubicBezTo>
                <a:cubicBezTo>
                  <a:pt x="42" y="340"/>
                  <a:pt x="38" y="302"/>
                  <a:pt x="38" y="276"/>
                </a:cubicBezTo>
                <a:cubicBezTo>
                  <a:pt x="38" y="242"/>
                  <a:pt x="46" y="204"/>
                  <a:pt x="52" y="186"/>
                </a:cubicBezTo>
                <a:lnTo>
                  <a:pt x="166" y="18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24" name="Freeform 76"/>
          <p:cNvSpPr/>
          <p:nvPr/>
        </p:nvSpPr>
        <p:spPr>
          <a:xfrm>
            <a:off x="4094280" y="2959920"/>
            <a:ext cx="169560" cy="60120"/>
          </a:xfrm>
          <a:custGeom>
            <a:avLst/>
            <a:gdLst/>
            <a:ahLst/>
            <a:rect l="0" t="0" r="r" b="b"/>
            <a:pathLst>
              <a:path w="471" h="167">
                <a:moveTo>
                  <a:pt x="446" y="28"/>
                </a:moveTo>
                <a:cubicBezTo>
                  <a:pt x="456" y="28"/>
                  <a:pt x="470" y="28"/>
                  <a:pt x="470" y="14"/>
                </a:cubicBezTo>
                <a:cubicBezTo>
                  <a:pt x="470" y="0"/>
                  <a:pt x="456" y="0"/>
                  <a:pt x="446" y="0"/>
                </a:cubicBezTo>
                <a:lnTo>
                  <a:pt x="24" y="0"/>
                </a:lnTo>
                <a:cubicBezTo>
                  <a:pt x="14" y="0"/>
                  <a:pt x="0" y="0"/>
                  <a:pt x="0" y="14"/>
                </a:cubicBezTo>
                <a:cubicBezTo>
                  <a:pt x="0" y="28"/>
                  <a:pt x="14" y="28"/>
                  <a:pt x="24" y="28"/>
                </a:cubicBezTo>
                <a:lnTo>
                  <a:pt x="446" y="28"/>
                </a:lnTo>
                <a:moveTo>
                  <a:pt x="446" y="166"/>
                </a:moveTo>
                <a:cubicBezTo>
                  <a:pt x="456" y="166"/>
                  <a:pt x="470" y="166"/>
                  <a:pt x="470" y="152"/>
                </a:cubicBezTo>
                <a:cubicBezTo>
                  <a:pt x="470" y="138"/>
                  <a:pt x="456" y="138"/>
                  <a:pt x="446" y="138"/>
                </a:cubicBezTo>
                <a:lnTo>
                  <a:pt x="24" y="138"/>
                </a:lnTo>
                <a:cubicBezTo>
                  <a:pt x="14" y="138"/>
                  <a:pt x="0" y="138"/>
                  <a:pt x="0" y="152"/>
                </a:cubicBezTo>
                <a:cubicBezTo>
                  <a:pt x="0" y="166"/>
                  <a:pt x="14" y="166"/>
                  <a:pt x="24" y="166"/>
                </a:cubicBezTo>
                <a:lnTo>
                  <a:pt x="446" y="16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25" name="Freeform 77"/>
          <p:cNvSpPr/>
          <p:nvPr/>
        </p:nvSpPr>
        <p:spPr>
          <a:xfrm>
            <a:off x="4360680" y="2874240"/>
            <a:ext cx="150840" cy="185400"/>
          </a:xfrm>
          <a:custGeom>
            <a:avLst/>
            <a:gdLst/>
            <a:ahLst/>
            <a:rect l="0" t="0" r="r" b="b"/>
            <a:pathLst>
              <a:path w="419" h="515">
                <a:moveTo>
                  <a:pt x="418" y="8"/>
                </a:moveTo>
                <a:cubicBezTo>
                  <a:pt x="418" y="4"/>
                  <a:pt x="418" y="0"/>
                  <a:pt x="412" y="0"/>
                </a:cubicBezTo>
                <a:cubicBezTo>
                  <a:pt x="408" y="0"/>
                  <a:pt x="406" y="0"/>
                  <a:pt x="398" y="10"/>
                </a:cubicBezTo>
                <a:lnTo>
                  <a:pt x="364" y="50"/>
                </a:lnTo>
                <a:cubicBezTo>
                  <a:pt x="346" y="18"/>
                  <a:pt x="310" y="0"/>
                  <a:pt x="264" y="0"/>
                </a:cubicBezTo>
                <a:cubicBezTo>
                  <a:pt x="174" y="0"/>
                  <a:pt x="88" y="82"/>
                  <a:pt x="88" y="166"/>
                </a:cubicBezTo>
                <a:cubicBezTo>
                  <a:pt x="88" y="224"/>
                  <a:pt x="126" y="256"/>
                  <a:pt x="162" y="266"/>
                </a:cubicBezTo>
                <a:lnTo>
                  <a:pt x="238" y="286"/>
                </a:lnTo>
                <a:cubicBezTo>
                  <a:pt x="264" y="292"/>
                  <a:pt x="304" y="304"/>
                  <a:pt x="304" y="362"/>
                </a:cubicBezTo>
                <a:cubicBezTo>
                  <a:pt x="304" y="424"/>
                  <a:pt x="246" y="492"/>
                  <a:pt x="176" y="492"/>
                </a:cubicBezTo>
                <a:cubicBezTo>
                  <a:pt x="130" y="492"/>
                  <a:pt x="52" y="476"/>
                  <a:pt x="52" y="388"/>
                </a:cubicBezTo>
                <a:cubicBezTo>
                  <a:pt x="52" y="372"/>
                  <a:pt x="56" y="354"/>
                  <a:pt x="56" y="350"/>
                </a:cubicBezTo>
                <a:cubicBezTo>
                  <a:pt x="58" y="348"/>
                  <a:pt x="58" y="346"/>
                  <a:pt x="58" y="346"/>
                </a:cubicBezTo>
                <a:cubicBezTo>
                  <a:pt x="58" y="338"/>
                  <a:pt x="52" y="338"/>
                  <a:pt x="50" y="338"/>
                </a:cubicBezTo>
                <a:cubicBezTo>
                  <a:pt x="46" y="338"/>
                  <a:pt x="44" y="338"/>
                  <a:pt x="42" y="340"/>
                </a:cubicBezTo>
                <a:cubicBezTo>
                  <a:pt x="40" y="342"/>
                  <a:pt x="0" y="504"/>
                  <a:pt x="0" y="506"/>
                </a:cubicBezTo>
                <a:cubicBezTo>
                  <a:pt x="0" y="510"/>
                  <a:pt x="4" y="514"/>
                  <a:pt x="8" y="514"/>
                </a:cubicBezTo>
                <a:cubicBezTo>
                  <a:pt x="12" y="514"/>
                  <a:pt x="12" y="512"/>
                  <a:pt x="20" y="502"/>
                </a:cubicBezTo>
                <a:lnTo>
                  <a:pt x="56" y="462"/>
                </a:lnTo>
                <a:cubicBezTo>
                  <a:pt x="86" y="504"/>
                  <a:pt x="134" y="514"/>
                  <a:pt x="174" y="514"/>
                </a:cubicBezTo>
                <a:cubicBezTo>
                  <a:pt x="270" y="514"/>
                  <a:pt x="354" y="420"/>
                  <a:pt x="354" y="332"/>
                </a:cubicBezTo>
                <a:cubicBezTo>
                  <a:pt x="354" y="282"/>
                  <a:pt x="330" y="258"/>
                  <a:pt x="320" y="250"/>
                </a:cubicBezTo>
                <a:cubicBezTo>
                  <a:pt x="304" y="232"/>
                  <a:pt x="292" y="230"/>
                  <a:pt x="230" y="214"/>
                </a:cubicBezTo>
                <a:cubicBezTo>
                  <a:pt x="214" y="210"/>
                  <a:pt x="188" y="202"/>
                  <a:pt x="182" y="202"/>
                </a:cubicBezTo>
                <a:cubicBezTo>
                  <a:pt x="164" y="194"/>
                  <a:pt x="140" y="174"/>
                  <a:pt x="140" y="136"/>
                </a:cubicBezTo>
                <a:cubicBezTo>
                  <a:pt x="140" y="80"/>
                  <a:pt x="196" y="20"/>
                  <a:pt x="262" y="20"/>
                </a:cubicBezTo>
                <a:cubicBezTo>
                  <a:pt x="322" y="20"/>
                  <a:pt x="364" y="50"/>
                  <a:pt x="364" y="130"/>
                </a:cubicBezTo>
                <a:cubicBezTo>
                  <a:pt x="364" y="152"/>
                  <a:pt x="362" y="164"/>
                  <a:pt x="362" y="168"/>
                </a:cubicBezTo>
                <a:cubicBezTo>
                  <a:pt x="362" y="170"/>
                  <a:pt x="362" y="176"/>
                  <a:pt x="370" y="176"/>
                </a:cubicBezTo>
                <a:cubicBezTo>
                  <a:pt x="378" y="176"/>
                  <a:pt x="378" y="174"/>
                  <a:pt x="380" y="162"/>
                </a:cubicBezTo>
                <a:lnTo>
                  <a:pt x="418" y="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26" name="Freeform 78"/>
          <p:cNvSpPr/>
          <p:nvPr/>
        </p:nvSpPr>
        <p:spPr>
          <a:xfrm>
            <a:off x="4521960" y="2972880"/>
            <a:ext cx="65880" cy="118440"/>
          </a:xfrm>
          <a:custGeom>
            <a:avLst/>
            <a:gdLst/>
            <a:ahLst/>
            <a:rect l="0" t="0" r="r" b="b"/>
            <a:pathLst>
              <a:path w="183" h="329">
                <a:moveTo>
                  <a:pt x="112" y="14"/>
                </a:moveTo>
                <a:cubicBezTo>
                  <a:pt x="112" y="0"/>
                  <a:pt x="112" y="0"/>
                  <a:pt x="98" y="0"/>
                </a:cubicBezTo>
                <a:cubicBezTo>
                  <a:pt x="66" y="32"/>
                  <a:pt x="20" y="32"/>
                  <a:pt x="0" y="32"/>
                </a:cubicBezTo>
                <a:lnTo>
                  <a:pt x="0" y="50"/>
                </a:lnTo>
                <a:cubicBezTo>
                  <a:pt x="12" y="50"/>
                  <a:pt x="44" y="50"/>
                  <a:pt x="72" y="36"/>
                </a:cubicBezTo>
                <a:lnTo>
                  <a:pt x="72" y="288"/>
                </a:lnTo>
                <a:cubicBezTo>
                  <a:pt x="72" y="304"/>
                  <a:pt x="72" y="310"/>
                  <a:pt x="22" y="310"/>
                </a:cubicBezTo>
                <a:lnTo>
                  <a:pt x="4" y="310"/>
                </a:lnTo>
                <a:lnTo>
                  <a:pt x="4" y="328"/>
                </a:lnTo>
                <a:cubicBezTo>
                  <a:pt x="12" y="328"/>
                  <a:pt x="74" y="326"/>
                  <a:pt x="92" y="326"/>
                </a:cubicBezTo>
                <a:cubicBezTo>
                  <a:pt x="108" y="326"/>
                  <a:pt x="170" y="328"/>
                  <a:pt x="182" y="328"/>
                </a:cubicBezTo>
                <a:lnTo>
                  <a:pt x="182" y="310"/>
                </a:lnTo>
                <a:lnTo>
                  <a:pt x="162" y="310"/>
                </a:lnTo>
                <a:cubicBezTo>
                  <a:pt x="112" y="310"/>
                  <a:pt x="112" y="304"/>
                  <a:pt x="112" y="288"/>
                </a:cubicBezTo>
                <a:lnTo>
                  <a:pt x="112" y="1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27" name="Freeform 79"/>
          <p:cNvSpPr/>
          <p:nvPr/>
        </p:nvSpPr>
        <p:spPr>
          <a:xfrm>
            <a:off x="4614840" y="2972880"/>
            <a:ext cx="79560" cy="118440"/>
          </a:xfrm>
          <a:custGeom>
            <a:avLst/>
            <a:gdLst/>
            <a:ahLst/>
            <a:rect l="0" t="0" r="r" b="b"/>
            <a:pathLst>
              <a:path w="221" h="329">
                <a:moveTo>
                  <a:pt x="220" y="238"/>
                </a:moveTo>
                <a:lnTo>
                  <a:pt x="202" y="238"/>
                </a:lnTo>
                <a:cubicBezTo>
                  <a:pt x="202" y="250"/>
                  <a:pt x="196" y="278"/>
                  <a:pt x="190" y="284"/>
                </a:cubicBezTo>
                <a:cubicBezTo>
                  <a:pt x="186" y="286"/>
                  <a:pt x="148" y="286"/>
                  <a:pt x="140" y="286"/>
                </a:cubicBezTo>
                <a:lnTo>
                  <a:pt x="50" y="286"/>
                </a:lnTo>
                <a:cubicBezTo>
                  <a:pt x="102" y="240"/>
                  <a:pt x="118" y="226"/>
                  <a:pt x="148" y="204"/>
                </a:cubicBezTo>
                <a:cubicBezTo>
                  <a:pt x="186" y="174"/>
                  <a:pt x="220" y="144"/>
                  <a:pt x="220" y="96"/>
                </a:cubicBezTo>
                <a:cubicBezTo>
                  <a:pt x="220" y="36"/>
                  <a:pt x="166" y="0"/>
                  <a:pt x="104" y="0"/>
                </a:cubicBezTo>
                <a:cubicBezTo>
                  <a:pt x="42" y="0"/>
                  <a:pt x="0" y="44"/>
                  <a:pt x="0" y="88"/>
                </a:cubicBezTo>
                <a:cubicBezTo>
                  <a:pt x="0" y="114"/>
                  <a:pt x="22" y="116"/>
                  <a:pt x="26" y="116"/>
                </a:cubicBezTo>
                <a:cubicBezTo>
                  <a:pt x="38" y="116"/>
                  <a:pt x="52" y="108"/>
                  <a:pt x="52" y="90"/>
                </a:cubicBezTo>
                <a:cubicBezTo>
                  <a:pt x="52" y="82"/>
                  <a:pt x="50" y="64"/>
                  <a:pt x="24" y="64"/>
                </a:cubicBezTo>
                <a:cubicBezTo>
                  <a:pt x="38" y="28"/>
                  <a:pt x="72" y="18"/>
                  <a:pt x="96" y="18"/>
                </a:cubicBezTo>
                <a:cubicBezTo>
                  <a:pt x="146" y="18"/>
                  <a:pt x="172" y="56"/>
                  <a:pt x="172" y="96"/>
                </a:cubicBezTo>
                <a:cubicBezTo>
                  <a:pt x="172" y="140"/>
                  <a:pt x="140" y="174"/>
                  <a:pt x="124" y="192"/>
                </a:cubicBezTo>
                <a:lnTo>
                  <a:pt x="4" y="310"/>
                </a:lnTo>
                <a:cubicBezTo>
                  <a:pt x="0" y="314"/>
                  <a:pt x="0" y="314"/>
                  <a:pt x="0" y="328"/>
                </a:cubicBezTo>
                <a:lnTo>
                  <a:pt x="204" y="328"/>
                </a:lnTo>
                <a:lnTo>
                  <a:pt x="220" y="23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28" name="Freeform 80"/>
          <p:cNvSpPr/>
          <p:nvPr/>
        </p:nvSpPr>
        <p:spPr>
          <a:xfrm>
            <a:off x="4728600" y="2941200"/>
            <a:ext cx="98280" cy="115560"/>
          </a:xfrm>
          <a:custGeom>
            <a:avLst/>
            <a:gdLst/>
            <a:ahLst/>
            <a:rect l="0" t="0" r="r" b="b"/>
            <a:pathLst>
              <a:path w="273" h="321">
                <a:moveTo>
                  <a:pt x="100" y="150"/>
                </a:moveTo>
                <a:cubicBezTo>
                  <a:pt x="120" y="150"/>
                  <a:pt x="172" y="148"/>
                  <a:pt x="208" y="132"/>
                </a:cubicBezTo>
                <a:cubicBezTo>
                  <a:pt x="258" y="112"/>
                  <a:pt x="262" y="70"/>
                  <a:pt x="262" y="60"/>
                </a:cubicBezTo>
                <a:cubicBezTo>
                  <a:pt x="262" y="30"/>
                  <a:pt x="234" y="0"/>
                  <a:pt x="186" y="0"/>
                </a:cubicBezTo>
                <a:cubicBezTo>
                  <a:pt x="106" y="0"/>
                  <a:pt x="0" y="68"/>
                  <a:pt x="0" y="192"/>
                </a:cubicBezTo>
                <a:cubicBezTo>
                  <a:pt x="0" y="264"/>
                  <a:pt x="42" y="320"/>
                  <a:pt x="112" y="320"/>
                </a:cubicBezTo>
                <a:cubicBezTo>
                  <a:pt x="212" y="320"/>
                  <a:pt x="272" y="246"/>
                  <a:pt x="272" y="236"/>
                </a:cubicBezTo>
                <a:cubicBezTo>
                  <a:pt x="272" y="232"/>
                  <a:pt x="268" y="228"/>
                  <a:pt x="264" y="228"/>
                </a:cubicBezTo>
                <a:cubicBezTo>
                  <a:pt x="260" y="228"/>
                  <a:pt x="258" y="230"/>
                  <a:pt x="254" y="234"/>
                </a:cubicBezTo>
                <a:cubicBezTo>
                  <a:pt x="198" y="304"/>
                  <a:pt x="122" y="304"/>
                  <a:pt x="112" y="304"/>
                </a:cubicBezTo>
                <a:cubicBezTo>
                  <a:pt x="58" y="304"/>
                  <a:pt x="50" y="246"/>
                  <a:pt x="50" y="222"/>
                </a:cubicBezTo>
                <a:cubicBezTo>
                  <a:pt x="50" y="214"/>
                  <a:pt x="52" y="192"/>
                  <a:pt x="62" y="150"/>
                </a:cubicBezTo>
                <a:lnTo>
                  <a:pt x="100" y="150"/>
                </a:lnTo>
                <a:moveTo>
                  <a:pt x="66" y="134"/>
                </a:moveTo>
                <a:cubicBezTo>
                  <a:pt x="94" y="26"/>
                  <a:pt x="168" y="16"/>
                  <a:pt x="186" y="16"/>
                </a:cubicBezTo>
                <a:cubicBezTo>
                  <a:pt x="218" y="16"/>
                  <a:pt x="238" y="36"/>
                  <a:pt x="238" y="60"/>
                </a:cubicBezTo>
                <a:cubicBezTo>
                  <a:pt x="238" y="134"/>
                  <a:pt x="124" y="134"/>
                  <a:pt x="96" y="134"/>
                </a:cubicBezTo>
                <a:lnTo>
                  <a:pt x="66" y="13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29" name="Freeform 81"/>
          <p:cNvSpPr/>
          <p:nvPr/>
        </p:nvSpPr>
        <p:spPr>
          <a:xfrm>
            <a:off x="4843080" y="2831040"/>
            <a:ext cx="55080" cy="120600"/>
          </a:xfrm>
          <a:custGeom>
            <a:avLst/>
            <a:gdLst/>
            <a:ahLst/>
            <a:rect l="0" t="0" r="r" b="b"/>
            <a:pathLst>
              <a:path w="153" h="335">
                <a:moveTo>
                  <a:pt x="138" y="18"/>
                </a:moveTo>
                <a:cubicBezTo>
                  <a:pt x="138" y="10"/>
                  <a:pt x="132" y="0"/>
                  <a:pt x="118" y="0"/>
                </a:cubicBezTo>
                <a:cubicBezTo>
                  <a:pt x="104" y="0"/>
                  <a:pt x="90" y="12"/>
                  <a:pt x="90" y="28"/>
                </a:cubicBezTo>
                <a:cubicBezTo>
                  <a:pt x="90" y="36"/>
                  <a:pt x="96" y="46"/>
                  <a:pt x="110" y="46"/>
                </a:cubicBezTo>
                <a:cubicBezTo>
                  <a:pt x="124" y="46"/>
                  <a:pt x="138" y="32"/>
                  <a:pt x="138" y="18"/>
                </a:cubicBezTo>
                <a:moveTo>
                  <a:pt x="36" y="270"/>
                </a:moveTo>
                <a:cubicBezTo>
                  <a:pt x="34" y="276"/>
                  <a:pt x="32" y="282"/>
                  <a:pt x="32" y="292"/>
                </a:cubicBezTo>
                <a:cubicBezTo>
                  <a:pt x="32" y="314"/>
                  <a:pt x="52" y="334"/>
                  <a:pt x="80" y="334"/>
                </a:cubicBezTo>
                <a:cubicBezTo>
                  <a:pt x="130" y="334"/>
                  <a:pt x="152" y="264"/>
                  <a:pt x="152" y="258"/>
                </a:cubicBezTo>
                <a:cubicBezTo>
                  <a:pt x="152" y="250"/>
                  <a:pt x="144" y="250"/>
                  <a:pt x="144" y="250"/>
                </a:cubicBezTo>
                <a:cubicBezTo>
                  <a:pt x="136" y="250"/>
                  <a:pt x="136" y="254"/>
                  <a:pt x="134" y="260"/>
                </a:cubicBezTo>
                <a:cubicBezTo>
                  <a:pt x="122" y="298"/>
                  <a:pt x="100" y="320"/>
                  <a:pt x="80" y="320"/>
                </a:cubicBezTo>
                <a:cubicBezTo>
                  <a:pt x="70" y="320"/>
                  <a:pt x="68" y="312"/>
                  <a:pt x="68" y="302"/>
                </a:cubicBezTo>
                <a:cubicBezTo>
                  <a:pt x="68" y="290"/>
                  <a:pt x="72" y="282"/>
                  <a:pt x="76" y="270"/>
                </a:cubicBezTo>
                <a:cubicBezTo>
                  <a:pt x="82" y="256"/>
                  <a:pt x="86" y="244"/>
                  <a:pt x="92" y="230"/>
                </a:cubicBezTo>
                <a:cubicBezTo>
                  <a:pt x="96" y="218"/>
                  <a:pt x="114" y="174"/>
                  <a:pt x="116" y="168"/>
                </a:cubicBezTo>
                <a:cubicBezTo>
                  <a:pt x="118" y="162"/>
                  <a:pt x="120" y="156"/>
                  <a:pt x="120" y="152"/>
                </a:cubicBezTo>
                <a:cubicBezTo>
                  <a:pt x="120" y="128"/>
                  <a:pt x="100" y="110"/>
                  <a:pt x="72" y="110"/>
                </a:cubicBezTo>
                <a:cubicBezTo>
                  <a:pt x="22" y="110"/>
                  <a:pt x="0" y="178"/>
                  <a:pt x="0" y="186"/>
                </a:cubicBezTo>
                <a:cubicBezTo>
                  <a:pt x="0" y="192"/>
                  <a:pt x="6" y="192"/>
                  <a:pt x="8" y="192"/>
                </a:cubicBezTo>
                <a:cubicBezTo>
                  <a:pt x="16" y="192"/>
                  <a:pt x="16" y="190"/>
                  <a:pt x="18" y="184"/>
                </a:cubicBezTo>
                <a:cubicBezTo>
                  <a:pt x="30" y="142"/>
                  <a:pt x="52" y="124"/>
                  <a:pt x="70" y="124"/>
                </a:cubicBezTo>
                <a:cubicBezTo>
                  <a:pt x="78" y="124"/>
                  <a:pt x="84" y="128"/>
                  <a:pt x="84" y="142"/>
                </a:cubicBezTo>
                <a:cubicBezTo>
                  <a:pt x="84" y="152"/>
                  <a:pt x="80" y="160"/>
                  <a:pt x="68" y="190"/>
                </a:cubicBezTo>
                <a:lnTo>
                  <a:pt x="36" y="27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30" name="Freeform 82"/>
          <p:cNvSpPr/>
          <p:nvPr/>
        </p:nvSpPr>
        <p:spPr>
          <a:xfrm>
            <a:off x="4917960" y="2823840"/>
            <a:ext cx="80280" cy="127800"/>
          </a:xfrm>
          <a:custGeom>
            <a:avLst/>
            <a:gdLst/>
            <a:ahLst/>
            <a:rect l="0" t="0" r="r" b="b"/>
            <a:pathLst>
              <a:path w="223" h="355">
                <a:moveTo>
                  <a:pt x="222" y="108"/>
                </a:moveTo>
                <a:cubicBezTo>
                  <a:pt x="222" y="56"/>
                  <a:pt x="202" y="0"/>
                  <a:pt x="154" y="0"/>
                </a:cubicBezTo>
                <a:cubicBezTo>
                  <a:pt x="80" y="0"/>
                  <a:pt x="0" y="132"/>
                  <a:pt x="0" y="246"/>
                </a:cubicBezTo>
                <a:cubicBezTo>
                  <a:pt x="0" y="304"/>
                  <a:pt x="22" y="354"/>
                  <a:pt x="68" y="354"/>
                </a:cubicBezTo>
                <a:cubicBezTo>
                  <a:pt x="144" y="354"/>
                  <a:pt x="222" y="218"/>
                  <a:pt x="222" y="108"/>
                </a:cubicBezTo>
                <a:moveTo>
                  <a:pt x="56" y="168"/>
                </a:moveTo>
                <a:cubicBezTo>
                  <a:pt x="82" y="60"/>
                  <a:pt x="124" y="14"/>
                  <a:pt x="154" y="14"/>
                </a:cubicBezTo>
                <a:cubicBezTo>
                  <a:pt x="186" y="14"/>
                  <a:pt x="186" y="68"/>
                  <a:pt x="186" y="78"/>
                </a:cubicBezTo>
                <a:cubicBezTo>
                  <a:pt x="186" y="98"/>
                  <a:pt x="182" y="126"/>
                  <a:pt x="170" y="168"/>
                </a:cubicBezTo>
                <a:lnTo>
                  <a:pt x="56" y="168"/>
                </a:lnTo>
                <a:moveTo>
                  <a:pt x="166" y="186"/>
                </a:moveTo>
                <a:cubicBezTo>
                  <a:pt x="152" y="240"/>
                  <a:pt x="142" y="266"/>
                  <a:pt x="126" y="290"/>
                </a:cubicBezTo>
                <a:cubicBezTo>
                  <a:pt x="110" y="316"/>
                  <a:pt x="90" y="340"/>
                  <a:pt x="70" y="340"/>
                </a:cubicBezTo>
                <a:cubicBezTo>
                  <a:pt x="42" y="340"/>
                  <a:pt x="38" y="302"/>
                  <a:pt x="38" y="276"/>
                </a:cubicBezTo>
                <a:cubicBezTo>
                  <a:pt x="38" y="242"/>
                  <a:pt x="46" y="204"/>
                  <a:pt x="52" y="186"/>
                </a:cubicBezTo>
                <a:lnTo>
                  <a:pt x="166" y="18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31" name="Freeform 83"/>
          <p:cNvSpPr/>
          <p:nvPr/>
        </p:nvSpPr>
        <p:spPr>
          <a:xfrm>
            <a:off x="1573920" y="3997440"/>
            <a:ext cx="6495840" cy="693000"/>
          </a:xfrm>
          <a:custGeom>
            <a:avLst/>
            <a:gdLst/>
            <a:ahLst/>
            <a:rect l="0" t="0" r="r" b="b"/>
            <a:pathLst>
              <a:path w="18044" h="1925">
                <a:moveTo>
                  <a:pt x="9022" y="1924"/>
                </a:moveTo>
                <a:lnTo>
                  <a:pt x="0" y="1924"/>
                </a:lnTo>
                <a:lnTo>
                  <a:pt x="0" y="0"/>
                </a:lnTo>
                <a:lnTo>
                  <a:pt x="18043" y="0"/>
                </a:lnTo>
                <a:lnTo>
                  <a:pt x="18043" y="1924"/>
                </a:lnTo>
                <a:lnTo>
                  <a:pt x="9022" y="1924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2132" name="Freeform 84"/>
          <p:cNvSpPr/>
          <p:nvPr/>
        </p:nvSpPr>
        <p:spPr>
          <a:xfrm>
            <a:off x="1586880" y="423720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33" name="Freeform 85"/>
          <p:cNvSpPr/>
          <p:nvPr/>
        </p:nvSpPr>
        <p:spPr>
          <a:xfrm>
            <a:off x="1773360" y="422244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628"/>
                </a:moveTo>
                <a:cubicBezTo>
                  <a:pt x="149" y="626"/>
                  <a:pt x="149" y="625"/>
                  <a:pt x="137" y="614"/>
                </a:cubicBezTo>
                <a:cubicBezTo>
                  <a:pt x="58" y="535"/>
                  <a:pt x="38" y="414"/>
                  <a:pt x="38" y="317"/>
                </a:cubicBezTo>
                <a:cubicBezTo>
                  <a:pt x="38" y="207"/>
                  <a:pt x="61" y="97"/>
                  <a:pt x="140" y="18"/>
                </a:cubicBezTo>
                <a:cubicBezTo>
                  <a:pt x="149" y="9"/>
                  <a:pt x="149" y="9"/>
                  <a:pt x="149" y="7"/>
                </a:cubicBezTo>
                <a:cubicBezTo>
                  <a:pt x="149" y="2"/>
                  <a:pt x="146" y="0"/>
                  <a:pt x="142" y="0"/>
                </a:cubicBezTo>
                <a:cubicBezTo>
                  <a:pt x="135" y="0"/>
                  <a:pt x="77" y="43"/>
                  <a:pt x="40" y="124"/>
                </a:cubicBezTo>
                <a:cubicBezTo>
                  <a:pt x="7" y="194"/>
                  <a:pt x="0" y="265"/>
                  <a:pt x="0" y="317"/>
                </a:cubicBezTo>
                <a:cubicBezTo>
                  <a:pt x="0" y="367"/>
                  <a:pt x="7" y="443"/>
                  <a:pt x="41" y="515"/>
                </a:cubicBezTo>
                <a:cubicBezTo>
                  <a:pt x="81" y="594"/>
                  <a:pt x="135" y="634"/>
                  <a:pt x="142" y="634"/>
                </a:cubicBezTo>
                <a:cubicBezTo>
                  <a:pt x="146" y="634"/>
                  <a:pt x="149" y="632"/>
                  <a:pt x="149" y="62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34" name="Freeform 86"/>
          <p:cNvSpPr/>
          <p:nvPr/>
        </p:nvSpPr>
        <p:spPr>
          <a:xfrm>
            <a:off x="1846080" y="4292280"/>
            <a:ext cx="93600" cy="104040"/>
          </a:xfrm>
          <a:custGeom>
            <a:avLst/>
            <a:gdLst/>
            <a:ahLst/>
            <a:rect l="0" t="0" r="r" b="b"/>
            <a:pathLst>
              <a:path w="260" h="289">
                <a:moveTo>
                  <a:pt x="38" y="243"/>
                </a:moveTo>
                <a:cubicBezTo>
                  <a:pt x="36" y="254"/>
                  <a:pt x="32" y="268"/>
                  <a:pt x="32" y="272"/>
                </a:cubicBezTo>
                <a:cubicBezTo>
                  <a:pt x="32" y="283"/>
                  <a:pt x="41" y="288"/>
                  <a:pt x="50" y="288"/>
                </a:cubicBezTo>
                <a:cubicBezTo>
                  <a:pt x="58" y="288"/>
                  <a:pt x="70" y="283"/>
                  <a:pt x="74" y="270"/>
                </a:cubicBezTo>
                <a:cubicBezTo>
                  <a:pt x="76" y="268"/>
                  <a:pt x="97" y="182"/>
                  <a:pt x="99" y="169"/>
                </a:cubicBezTo>
                <a:cubicBezTo>
                  <a:pt x="104" y="149"/>
                  <a:pt x="115" y="104"/>
                  <a:pt x="121" y="86"/>
                </a:cubicBezTo>
                <a:cubicBezTo>
                  <a:pt x="122" y="79"/>
                  <a:pt x="140" y="49"/>
                  <a:pt x="155" y="34"/>
                </a:cubicBezTo>
                <a:cubicBezTo>
                  <a:pt x="160" y="31"/>
                  <a:pt x="178" y="14"/>
                  <a:pt x="207" y="14"/>
                </a:cubicBezTo>
                <a:cubicBezTo>
                  <a:pt x="223" y="14"/>
                  <a:pt x="232" y="22"/>
                  <a:pt x="234" y="22"/>
                </a:cubicBezTo>
                <a:cubicBezTo>
                  <a:pt x="214" y="25"/>
                  <a:pt x="200" y="40"/>
                  <a:pt x="200" y="56"/>
                </a:cubicBezTo>
                <a:cubicBezTo>
                  <a:pt x="200" y="67"/>
                  <a:pt x="207" y="79"/>
                  <a:pt x="225" y="79"/>
                </a:cubicBezTo>
                <a:cubicBezTo>
                  <a:pt x="241" y="79"/>
                  <a:pt x="259" y="65"/>
                  <a:pt x="259" y="41"/>
                </a:cubicBezTo>
                <a:cubicBezTo>
                  <a:pt x="259" y="20"/>
                  <a:pt x="239" y="0"/>
                  <a:pt x="207" y="0"/>
                </a:cubicBezTo>
                <a:cubicBezTo>
                  <a:pt x="166" y="0"/>
                  <a:pt x="137" y="31"/>
                  <a:pt x="124" y="49"/>
                </a:cubicBezTo>
                <a:cubicBezTo>
                  <a:pt x="121" y="20"/>
                  <a:pt x="97" y="0"/>
                  <a:pt x="67" y="0"/>
                </a:cubicBezTo>
                <a:cubicBezTo>
                  <a:pt x="38" y="0"/>
                  <a:pt x="25" y="25"/>
                  <a:pt x="20" y="36"/>
                </a:cubicBezTo>
                <a:cubicBezTo>
                  <a:pt x="9" y="58"/>
                  <a:pt x="0" y="95"/>
                  <a:pt x="0" y="97"/>
                </a:cubicBezTo>
                <a:cubicBezTo>
                  <a:pt x="0" y="104"/>
                  <a:pt x="7" y="104"/>
                  <a:pt x="7" y="104"/>
                </a:cubicBezTo>
                <a:cubicBezTo>
                  <a:pt x="14" y="104"/>
                  <a:pt x="14" y="104"/>
                  <a:pt x="18" y="90"/>
                </a:cubicBezTo>
                <a:cubicBezTo>
                  <a:pt x="29" y="45"/>
                  <a:pt x="41" y="14"/>
                  <a:pt x="65" y="14"/>
                </a:cubicBezTo>
                <a:cubicBezTo>
                  <a:pt x="76" y="14"/>
                  <a:pt x="85" y="20"/>
                  <a:pt x="85" y="43"/>
                </a:cubicBezTo>
                <a:cubicBezTo>
                  <a:pt x="85" y="56"/>
                  <a:pt x="83" y="63"/>
                  <a:pt x="74" y="97"/>
                </a:cubicBezTo>
                <a:lnTo>
                  <a:pt x="38" y="2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35" name="Freeform 87"/>
          <p:cNvSpPr/>
          <p:nvPr/>
        </p:nvSpPr>
        <p:spPr>
          <a:xfrm>
            <a:off x="1959480" y="4321440"/>
            <a:ext cx="59400" cy="106560"/>
          </a:xfrm>
          <a:custGeom>
            <a:avLst/>
            <a:gdLst/>
            <a:ahLst/>
            <a:rect l="0" t="0" r="r" b="b"/>
            <a:pathLst>
              <a:path w="165" h="296">
                <a:moveTo>
                  <a:pt x="101" y="13"/>
                </a:moveTo>
                <a:cubicBezTo>
                  <a:pt x="101" y="0"/>
                  <a:pt x="101" y="0"/>
                  <a:pt x="88" y="0"/>
                </a:cubicBezTo>
                <a:cubicBezTo>
                  <a:pt x="59" y="29"/>
                  <a:pt x="18" y="29"/>
                  <a:pt x="0" y="29"/>
                </a:cubicBezTo>
                <a:lnTo>
                  <a:pt x="0" y="45"/>
                </a:lnTo>
                <a:cubicBezTo>
                  <a:pt x="11" y="45"/>
                  <a:pt x="40" y="45"/>
                  <a:pt x="65" y="32"/>
                </a:cubicBezTo>
                <a:lnTo>
                  <a:pt x="65" y="259"/>
                </a:lnTo>
                <a:cubicBezTo>
                  <a:pt x="65" y="274"/>
                  <a:pt x="65" y="279"/>
                  <a:pt x="20" y="279"/>
                </a:cubicBezTo>
                <a:lnTo>
                  <a:pt x="4" y="279"/>
                </a:lnTo>
                <a:lnTo>
                  <a:pt x="4" y="295"/>
                </a:lnTo>
                <a:cubicBezTo>
                  <a:pt x="11" y="295"/>
                  <a:pt x="67" y="293"/>
                  <a:pt x="83" y="293"/>
                </a:cubicBezTo>
                <a:cubicBezTo>
                  <a:pt x="97" y="293"/>
                  <a:pt x="153" y="295"/>
                  <a:pt x="164" y="295"/>
                </a:cubicBezTo>
                <a:lnTo>
                  <a:pt x="164" y="279"/>
                </a:lnTo>
                <a:lnTo>
                  <a:pt x="146" y="279"/>
                </a:lnTo>
                <a:cubicBezTo>
                  <a:pt x="101" y="279"/>
                  <a:pt x="101" y="274"/>
                  <a:pt x="101" y="259"/>
                </a:cubicBezTo>
                <a:lnTo>
                  <a:pt x="101" y="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36" name="Freeform 88"/>
          <p:cNvSpPr/>
          <p:nvPr/>
        </p:nvSpPr>
        <p:spPr>
          <a:xfrm>
            <a:off x="2063880" y="4368600"/>
            <a:ext cx="27720" cy="69120"/>
          </a:xfrm>
          <a:custGeom>
            <a:avLst/>
            <a:gdLst/>
            <a:ahLst/>
            <a:rect l="0" t="0" r="r" b="b"/>
            <a:pathLst>
              <a:path w="77" h="192">
                <a:moveTo>
                  <a:pt x="76" y="67"/>
                </a:moveTo>
                <a:cubicBezTo>
                  <a:pt x="76" y="25"/>
                  <a:pt x="59" y="0"/>
                  <a:pt x="34" y="0"/>
                </a:cubicBezTo>
                <a:cubicBezTo>
                  <a:pt x="13" y="0"/>
                  <a:pt x="0" y="16"/>
                  <a:pt x="0" y="34"/>
                </a:cubicBezTo>
                <a:cubicBezTo>
                  <a:pt x="0" y="50"/>
                  <a:pt x="13" y="68"/>
                  <a:pt x="34" y="68"/>
                </a:cubicBezTo>
                <a:cubicBezTo>
                  <a:pt x="41" y="68"/>
                  <a:pt x="50" y="65"/>
                  <a:pt x="58" y="59"/>
                </a:cubicBezTo>
                <a:cubicBezTo>
                  <a:pt x="59" y="58"/>
                  <a:pt x="59" y="58"/>
                  <a:pt x="59" y="58"/>
                </a:cubicBezTo>
                <a:cubicBezTo>
                  <a:pt x="61" y="58"/>
                  <a:pt x="61" y="58"/>
                  <a:pt x="61" y="67"/>
                </a:cubicBezTo>
                <a:cubicBezTo>
                  <a:pt x="61" y="115"/>
                  <a:pt x="40" y="153"/>
                  <a:pt x="18" y="175"/>
                </a:cubicBezTo>
                <a:cubicBezTo>
                  <a:pt x="11" y="180"/>
                  <a:pt x="11" y="182"/>
                  <a:pt x="11" y="184"/>
                </a:cubicBezTo>
                <a:cubicBezTo>
                  <a:pt x="11" y="189"/>
                  <a:pt x="14" y="191"/>
                  <a:pt x="16" y="191"/>
                </a:cubicBezTo>
                <a:cubicBezTo>
                  <a:pt x="23" y="191"/>
                  <a:pt x="76" y="142"/>
                  <a:pt x="76" y="6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37" name="Freeform 89"/>
          <p:cNvSpPr/>
          <p:nvPr/>
        </p:nvSpPr>
        <p:spPr>
          <a:xfrm>
            <a:off x="2152440" y="4292280"/>
            <a:ext cx="93600" cy="104040"/>
          </a:xfrm>
          <a:custGeom>
            <a:avLst/>
            <a:gdLst/>
            <a:ahLst/>
            <a:rect l="0" t="0" r="r" b="b"/>
            <a:pathLst>
              <a:path w="260" h="289">
                <a:moveTo>
                  <a:pt x="38" y="243"/>
                </a:moveTo>
                <a:cubicBezTo>
                  <a:pt x="36" y="254"/>
                  <a:pt x="32" y="268"/>
                  <a:pt x="32" y="272"/>
                </a:cubicBezTo>
                <a:cubicBezTo>
                  <a:pt x="32" y="283"/>
                  <a:pt x="41" y="288"/>
                  <a:pt x="50" y="288"/>
                </a:cubicBezTo>
                <a:cubicBezTo>
                  <a:pt x="58" y="288"/>
                  <a:pt x="70" y="283"/>
                  <a:pt x="74" y="270"/>
                </a:cubicBezTo>
                <a:cubicBezTo>
                  <a:pt x="76" y="268"/>
                  <a:pt x="97" y="182"/>
                  <a:pt x="99" y="169"/>
                </a:cubicBezTo>
                <a:cubicBezTo>
                  <a:pt x="104" y="149"/>
                  <a:pt x="115" y="104"/>
                  <a:pt x="121" y="86"/>
                </a:cubicBezTo>
                <a:cubicBezTo>
                  <a:pt x="122" y="79"/>
                  <a:pt x="140" y="49"/>
                  <a:pt x="155" y="34"/>
                </a:cubicBezTo>
                <a:cubicBezTo>
                  <a:pt x="160" y="31"/>
                  <a:pt x="178" y="14"/>
                  <a:pt x="207" y="14"/>
                </a:cubicBezTo>
                <a:cubicBezTo>
                  <a:pt x="223" y="14"/>
                  <a:pt x="232" y="22"/>
                  <a:pt x="234" y="22"/>
                </a:cubicBezTo>
                <a:cubicBezTo>
                  <a:pt x="214" y="25"/>
                  <a:pt x="200" y="40"/>
                  <a:pt x="200" y="56"/>
                </a:cubicBezTo>
                <a:cubicBezTo>
                  <a:pt x="200" y="67"/>
                  <a:pt x="207" y="79"/>
                  <a:pt x="225" y="79"/>
                </a:cubicBezTo>
                <a:cubicBezTo>
                  <a:pt x="241" y="79"/>
                  <a:pt x="259" y="65"/>
                  <a:pt x="259" y="41"/>
                </a:cubicBezTo>
                <a:cubicBezTo>
                  <a:pt x="259" y="20"/>
                  <a:pt x="239" y="0"/>
                  <a:pt x="207" y="0"/>
                </a:cubicBezTo>
                <a:cubicBezTo>
                  <a:pt x="166" y="0"/>
                  <a:pt x="137" y="31"/>
                  <a:pt x="124" y="49"/>
                </a:cubicBezTo>
                <a:cubicBezTo>
                  <a:pt x="121" y="20"/>
                  <a:pt x="97" y="0"/>
                  <a:pt x="67" y="0"/>
                </a:cubicBezTo>
                <a:cubicBezTo>
                  <a:pt x="38" y="0"/>
                  <a:pt x="25" y="25"/>
                  <a:pt x="20" y="36"/>
                </a:cubicBezTo>
                <a:cubicBezTo>
                  <a:pt x="9" y="58"/>
                  <a:pt x="0" y="95"/>
                  <a:pt x="0" y="97"/>
                </a:cubicBezTo>
                <a:cubicBezTo>
                  <a:pt x="0" y="104"/>
                  <a:pt x="7" y="104"/>
                  <a:pt x="7" y="104"/>
                </a:cubicBezTo>
                <a:cubicBezTo>
                  <a:pt x="14" y="104"/>
                  <a:pt x="14" y="104"/>
                  <a:pt x="18" y="90"/>
                </a:cubicBezTo>
                <a:cubicBezTo>
                  <a:pt x="29" y="45"/>
                  <a:pt x="41" y="14"/>
                  <a:pt x="65" y="14"/>
                </a:cubicBezTo>
                <a:cubicBezTo>
                  <a:pt x="76" y="14"/>
                  <a:pt x="85" y="20"/>
                  <a:pt x="85" y="43"/>
                </a:cubicBezTo>
                <a:cubicBezTo>
                  <a:pt x="85" y="56"/>
                  <a:pt x="83" y="63"/>
                  <a:pt x="74" y="97"/>
                </a:cubicBezTo>
                <a:lnTo>
                  <a:pt x="38" y="2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38" name="Freeform 90"/>
          <p:cNvSpPr/>
          <p:nvPr/>
        </p:nvSpPr>
        <p:spPr>
          <a:xfrm>
            <a:off x="2259000" y="4321440"/>
            <a:ext cx="71640" cy="106560"/>
          </a:xfrm>
          <a:custGeom>
            <a:avLst/>
            <a:gdLst/>
            <a:ahLst/>
            <a:rect l="0" t="0" r="r" b="b"/>
            <a:pathLst>
              <a:path w="199" h="296">
                <a:moveTo>
                  <a:pt x="198" y="214"/>
                </a:moveTo>
                <a:lnTo>
                  <a:pt x="182" y="214"/>
                </a:lnTo>
                <a:cubicBezTo>
                  <a:pt x="182" y="225"/>
                  <a:pt x="176" y="250"/>
                  <a:pt x="171" y="256"/>
                </a:cubicBezTo>
                <a:cubicBezTo>
                  <a:pt x="167" y="257"/>
                  <a:pt x="133" y="257"/>
                  <a:pt x="126" y="257"/>
                </a:cubicBezTo>
                <a:lnTo>
                  <a:pt x="45" y="257"/>
                </a:lnTo>
                <a:cubicBezTo>
                  <a:pt x="92" y="216"/>
                  <a:pt x="106" y="203"/>
                  <a:pt x="133" y="184"/>
                </a:cubicBezTo>
                <a:cubicBezTo>
                  <a:pt x="167" y="157"/>
                  <a:pt x="198" y="130"/>
                  <a:pt x="198" y="86"/>
                </a:cubicBezTo>
                <a:cubicBezTo>
                  <a:pt x="198" y="32"/>
                  <a:pt x="149" y="0"/>
                  <a:pt x="94" y="0"/>
                </a:cubicBezTo>
                <a:cubicBezTo>
                  <a:pt x="38" y="0"/>
                  <a:pt x="0" y="40"/>
                  <a:pt x="0" y="79"/>
                </a:cubicBezTo>
                <a:cubicBezTo>
                  <a:pt x="0" y="103"/>
                  <a:pt x="20" y="104"/>
                  <a:pt x="23" y="104"/>
                </a:cubicBezTo>
                <a:cubicBezTo>
                  <a:pt x="34" y="104"/>
                  <a:pt x="47" y="97"/>
                  <a:pt x="47" y="81"/>
                </a:cubicBezTo>
                <a:cubicBezTo>
                  <a:pt x="47" y="74"/>
                  <a:pt x="45" y="58"/>
                  <a:pt x="22" y="58"/>
                </a:cubicBezTo>
                <a:cubicBezTo>
                  <a:pt x="34" y="25"/>
                  <a:pt x="65" y="16"/>
                  <a:pt x="86" y="16"/>
                </a:cubicBezTo>
                <a:cubicBezTo>
                  <a:pt x="131" y="16"/>
                  <a:pt x="155" y="50"/>
                  <a:pt x="155" y="86"/>
                </a:cubicBezTo>
                <a:cubicBezTo>
                  <a:pt x="155" y="126"/>
                  <a:pt x="126" y="157"/>
                  <a:pt x="112" y="173"/>
                </a:cubicBezTo>
                <a:lnTo>
                  <a:pt x="4" y="279"/>
                </a:lnTo>
                <a:cubicBezTo>
                  <a:pt x="0" y="283"/>
                  <a:pt x="0" y="283"/>
                  <a:pt x="0" y="295"/>
                </a:cubicBezTo>
                <a:lnTo>
                  <a:pt x="184" y="295"/>
                </a:lnTo>
                <a:lnTo>
                  <a:pt x="198" y="21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39" name="Freeform 91"/>
          <p:cNvSpPr/>
          <p:nvPr/>
        </p:nvSpPr>
        <p:spPr>
          <a:xfrm>
            <a:off x="2370240" y="4368600"/>
            <a:ext cx="27720" cy="69120"/>
          </a:xfrm>
          <a:custGeom>
            <a:avLst/>
            <a:gdLst/>
            <a:ahLst/>
            <a:rect l="0" t="0" r="r" b="b"/>
            <a:pathLst>
              <a:path w="77" h="192">
                <a:moveTo>
                  <a:pt x="76" y="67"/>
                </a:moveTo>
                <a:cubicBezTo>
                  <a:pt x="76" y="25"/>
                  <a:pt x="59" y="0"/>
                  <a:pt x="34" y="0"/>
                </a:cubicBezTo>
                <a:cubicBezTo>
                  <a:pt x="13" y="0"/>
                  <a:pt x="0" y="16"/>
                  <a:pt x="0" y="34"/>
                </a:cubicBezTo>
                <a:cubicBezTo>
                  <a:pt x="0" y="50"/>
                  <a:pt x="13" y="68"/>
                  <a:pt x="34" y="68"/>
                </a:cubicBezTo>
                <a:cubicBezTo>
                  <a:pt x="41" y="68"/>
                  <a:pt x="50" y="65"/>
                  <a:pt x="58" y="59"/>
                </a:cubicBezTo>
                <a:cubicBezTo>
                  <a:pt x="59" y="58"/>
                  <a:pt x="59" y="58"/>
                  <a:pt x="59" y="58"/>
                </a:cubicBezTo>
                <a:cubicBezTo>
                  <a:pt x="61" y="58"/>
                  <a:pt x="61" y="58"/>
                  <a:pt x="61" y="67"/>
                </a:cubicBezTo>
                <a:cubicBezTo>
                  <a:pt x="61" y="115"/>
                  <a:pt x="40" y="153"/>
                  <a:pt x="18" y="175"/>
                </a:cubicBezTo>
                <a:cubicBezTo>
                  <a:pt x="11" y="180"/>
                  <a:pt x="11" y="182"/>
                  <a:pt x="11" y="184"/>
                </a:cubicBezTo>
                <a:cubicBezTo>
                  <a:pt x="11" y="189"/>
                  <a:pt x="14" y="191"/>
                  <a:pt x="16" y="191"/>
                </a:cubicBezTo>
                <a:cubicBezTo>
                  <a:pt x="23" y="191"/>
                  <a:pt x="76" y="142"/>
                  <a:pt x="76" y="6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40" name="Freeform 92"/>
          <p:cNvSpPr/>
          <p:nvPr/>
        </p:nvSpPr>
        <p:spPr>
          <a:xfrm>
            <a:off x="2471400" y="436860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41" name="Freeform 93"/>
          <p:cNvSpPr/>
          <p:nvPr/>
        </p:nvSpPr>
        <p:spPr>
          <a:xfrm>
            <a:off x="2534760" y="436860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42" name="Freeform 94"/>
          <p:cNvSpPr/>
          <p:nvPr/>
        </p:nvSpPr>
        <p:spPr>
          <a:xfrm>
            <a:off x="2597760" y="436860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43" name="Freeform 95"/>
          <p:cNvSpPr/>
          <p:nvPr/>
        </p:nvSpPr>
        <p:spPr>
          <a:xfrm>
            <a:off x="2661120" y="436860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44" name="Freeform 96"/>
          <p:cNvSpPr/>
          <p:nvPr/>
        </p:nvSpPr>
        <p:spPr>
          <a:xfrm>
            <a:off x="2724840" y="436860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45" name="Freeform 97"/>
          <p:cNvSpPr/>
          <p:nvPr/>
        </p:nvSpPr>
        <p:spPr>
          <a:xfrm>
            <a:off x="2787480" y="436860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46" name="Freeform 98"/>
          <p:cNvSpPr/>
          <p:nvPr/>
        </p:nvSpPr>
        <p:spPr>
          <a:xfrm>
            <a:off x="2851200" y="436860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47" name="Freeform 99"/>
          <p:cNvSpPr/>
          <p:nvPr/>
        </p:nvSpPr>
        <p:spPr>
          <a:xfrm>
            <a:off x="2914560" y="4368600"/>
            <a:ext cx="27720" cy="69120"/>
          </a:xfrm>
          <a:custGeom>
            <a:avLst/>
            <a:gdLst/>
            <a:ahLst/>
            <a:rect l="0" t="0" r="r" b="b"/>
            <a:pathLst>
              <a:path w="77" h="192">
                <a:moveTo>
                  <a:pt x="76" y="67"/>
                </a:moveTo>
                <a:cubicBezTo>
                  <a:pt x="76" y="25"/>
                  <a:pt x="59" y="0"/>
                  <a:pt x="34" y="0"/>
                </a:cubicBezTo>
                <a:cubicBezTo>
                  <a:pt x="13" y="0"/>
                  <a:pt x="0" y="16"/>
                  <a:pt x="0" y="34"/>
                </a:cubicBezTo>
                <a:cubicBezTo>
                  <a:pt x="0" y="50"/>
                  <a:pt x="13" y="68"/>
                  <a:pt x="34" y="68"/>
                </a:cubicBezTo>
                <a:cubicBezTo>
                  <a:pt x="41" y="68"/>
                  <a:pt x="50" y="65"/>
                  <a:pt x="58" y="59"/>
                </a:cubicBezTo>
                <a:cubicBezTo>
                  <a:pt x="59" y="58"/>
                  <a:pt x="59" y="58"/>
                  <a:pt x="59" y="58"/>
                </a:cubicBezTo>
                <a:cubicBezTo>
                  <a:pt x="61" y="58"/>
                  <a:pt x="61" y="58"/>
                  <a:pt x="61" y="67"/>
                </a:cubicBezTo>
                <a:cubicBezTo>
                  <a:pt x="61" y="115"/>
                  <a:pt x="40" y="153"/>
                  <a:pt x="18" y="175"/>
                </a:cubicBezTo>
                <a:cubicBezTo>
                  <a:pt x="11" y="180"/>
                  <a:pt x="11" y="182"/>
                  <a:pt x="11" y="184"/>
                </a:cubicBezTo>
                <a:cubicBezTo>
                  <a:pt x="11" y="189"/>
                  <a:pt x="14" y="191"/>
                  <a:pt x="16" y="191"/>
                </a:cubicBezTo>
                <a:cubicBezTo>
                  <a:pt x="23" y="191"/>
                  <a:pt x="76" y="142"/>
                  <a:pt x="76" y="6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48" name="Freeform 100"/>
          <p:cNvSpPr/>
          <p:nvPr/>
        </p:nvSpPr>
        <p:spPr>
          <a:xfrm>
            <a:off x="3002760" y="4292280"/>
            <a:ext cx="93600" cy="104040"/>
          </a:xfrm>
          <a:custGeom>
            <a:avLst/>
            <a:gdLst/>
            <a:ahLst/>
            <a:rect l="0" t="0" r="r" b="b"/>
            <a:pathLst>
              <a:path w="260" h="289">
                <a:moveTo>
                  <a:pt x="38" y="243"/>
                </a:moveTo>
                <a:cubicBezTo>
                  <a:pt x="36" y="254"/>
                  <a:pt x="32" y="268"/>
                  <a:pt x="32" y="272"/>
                </a:cubicBezTo>
                <a:cubicBezTo>
                  <a:pt x="32" y="283"/>
                  <a:pt x="41" y="288"/>
                  <a:pt x="50" y="288"/>
                </a:cubicBezTo>
                <a:cubicBezTo>
                  <a:pt x="58" y="288"/>
                  <a:pt x="70" y="283"/>
                  <a:pt x="74" y="270"/>
                </a:cubicBezTo>
                <a:cubicBezTo>
                  <a:pt x="76" y="268"/>
                  <a:pt x="97" y="182"/>
                  <a:pt x="99" y="169"/>
                </a:cubicBezTo>
                <a:cubicBezTo>
                  <a:pt x="104" y="149"/>
                  <a:pt x="115" y="104"/>
                  <a:pt x="121" y="86"/>
                </a:cubicBezTo>
                <a:cubicBezTo>
                  <a:pt x="122" y="79"/>
                  <a:pt x="140" y="49"/>
                  <a:pt x="155" y="34"/>
                </a:cubicBezTo>
                <a:cubicBezTo>
                  <a:pt x="160" y="31"/>
                  <a:pt x="178" y="14"/>
                  <a:pt x="207" y="14"/>
                </a:cubicBezTo>
                <a:cubicBezTo>
                  <a:pt x="223" y="14"/>
                  <a:pt x="232" y="22"/>
                  <a:pt x="234" y="22"/>
                </a:cubicBezTo>
                <a:cubicBezTo>
                  <a:pt x="214" y="25"/>
                  <a:pt x="200" y="40"/>
                  <a:pt x="200" y="56"/>
                </a:cubicBezTo>
                <a:cubicBezTo>
                  <a:pt x="200" y="67"/>
                  <a:pt x="207" y="79"/>
                  <a:pt x="225" y="79"/>
                </a:cubicBezTo>
                <a:cubicBezTo>
                  <a:pt x="241" y="79"/>
                  <a:pt x="259" y="65"/>
                  <a:pt x="259" y="41"/>
                </a:cubicBezTo>
                <a:cubicBezTo>
                  <a:pt x="259" y="20"/>
                  <a:pt x="239" y="0"/>
                  <a:pt x="207" y="0"/>
                </a:cubicBezTo>
                <a:cubicBezTo>
                  <a:pt x="166" y="0"/>
                  <a:pt x="137" y="31"/>
                  <a:pt x="124" y="49"/>
                </a:cubicBezTo>
                <a:cubicBezTo>
                  <a:pt x="121" y="20"/>
                  <a:pt x="97" y="0"/>
                  <a:pt x="67" y="0"/>
                </a:cubicBezTo>
                <a:cubicBezTo>
                  <a:pt x="38" y="0"/>
                  <a:pt x="25" y="25"/>
                  <a:pt x="20" y="36"/>
                </a:cubicBezTo>
                <a:cubicBezTo>
                  <a:pt x="9" y="58"/>
                  <a:pt x="0" y="95"/>
                  <a:pt x="0" y="97"/>
                </a:cubicBezTo>
                <a:cubicBezTo>
                  <a:pt x="0" y="104"/>
                  <a:pt x="7" y="104"/>
                  <a:pt x="7" y="104"/>
                </a:cubicBezTo>
                <a:cubicBezTo>
                  <a:pt x="14" y="104"/>
                  <a:pt x="14" y="104"/>
                  <a:pt x="18" y="90"/>
                </a:cubicBezTo>
                <a:cubicBezTo>
                  <a:pt x="29" y="45"/>
                  <a:pt x="41" y="14"/>
                  <a:pt x="65" y="14"/>
                </a:cubicBezTo>
                <a:cubicBezTo>
                  <a:pt x="76" y="14"/>
                  <a:pt x="85" y="20"/>
                  <a:pt x="85" y="43"/>
                </a:cubicBezTo>
                <a:cubicBezTo>
                  <a:pt x="85" y="56"/>
                  <a:pt x="83" y="63"/>
                  <a:pt x="74" y="97"/>
                </a:cubicBezTo>
                <a:lnTo>
                  <a:pt x="38" y="2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49" name="Freeform 101"/>
          <p:cNvSpPr/>
          <p:nvPr/>
        </p:nvSpPr>
        <p:spPr>
          <a:xfrm>
            <a:off x="3109680" y="4318200"/>
            <a:ext cx="142920" cy="109800"/>
          </a:xfrm>
          <a:custGeom>
            <a:avLst/>
            <a:gdLst/>
            <a:ahLst/>
            <a:rect l="0" t="0" r="r" b="b"/>
            <a:pathLst>
              <a:path w="397" h="305">
                <a:moveTo>
                  <a:pt x="340" y="49"/>
                </a:moveTo>
                <a:cubicBezTo>
                  <a:pt x="346" y="32"/>
                  <a:pt x="351" y="16"/>
                  <a:pt x="387" y="16"/>
                </a:cubicBezTo>
                <a:cubicBezTo>
                  <a:pt x="389" y="16"/>
                  <a:pt x="396" y="16"/>
                  <a:pt x="396" y="5"/>
                </a:cubicBezTo>
                <a:cubicBezTo>
                  <a:pt x="396" y="4"/>
                  <a:pt x="394" y="0"/>
                  <a:pt x="389" y="0"/>
                </a:cubicBezTo>
                <a:cubicBezTo>
                  <a:pt x="374" y="0"/>
                  <a:pt x="358" y="2"/>
                  <a:pt x="344" y="2"/>
                </a:cubicBezTo>
                <a:cubicBezTo>
                  <a:pt x="333" y="2"/>
                  <a:pt x="308" y="0"/>
                  <a:pt x="297" y="0"/>
                </a:cubicBezTo>
                <a:cubicBezTo>
                  <a:pt x="293" y="0"/>
                  <a:pt x="288" y="0"/>
                  <a:pt x="288" y="9"/>
                </a:cubicBezTo>
                <a:cubicBezTo>
                  <a:pt x="288" y="16"/>
                  <a:pt x="293" y="16"/>
                  <a:pt x="297" y="16"/>
                </a:cubicBezTo>
                <a:cubicBezTo>
                  <a:pt x="319" y="16"/>
                  <a:pt x="326" y="23"/>
                  <a:pt x="326" y="34"/>
                </a:cubicBezTo>
                <a:cubicBezTo>
                  <a:pt x="326" y="38"/>
                  <a:pt x="326" y="40"/>
                  <a:pt x="324" y="45"/>
                </a:cubicBezTo>
                <a:lnTo>
                  <a:pt x="275" y="239"/>
                </a:lnTo>
                <a:lnTo>
                  <a:pt x="162" y="7"/>
                </a:lnTo>
                <a:cubicBezTo>
                  <a:pt x="158" y="0"/>
                  <a:pt x="158" y="0"/>
                  <a:pt x="148" y="0"/>
                </a:cubicBezTo>
                <a:lnTo>
                  <a:pt x="86" y="0"/>
                </a:lnTo>
                <a:cubicBezTo>
                  <a:pt x="77" y="0"/>
                  <a:pt x="72" y="0"/>
                  <a:pt x="72" y="9"/>
                </a:cubicBezTo>
                <a:cubicBezTo>
                  <a:pt x="72" y="16"/>
                  <a:pt x="77" y="16"/>
                  <a:pt x="86" y="16"/>
                </a:cubicBezTo>
                <a:cubicBezTo>
                  <a:pt x="95" y="16"/>
                  <a:pt x="106" y="16"/>
                  <a:pt x="115" y="18"/>
                </a:cubicBezTo>
                <a:lnTo>
                  <a:pt x="56" y="257"/>
                </a:lnTo>
                <a:cubicBezTo>
                  <a:pt x="52" y="274"/>
                  <a:pt x="43" y="286"/>
                  <a:pt x="9" y="288"/>
                </a:cubicBezTo>
                <a:cubicBezTo>
                  <a:pt x="5" y="288"/>
                  <a:pt x="0" y="288"/>
                  <a:pt x="0" y="297"/>
                </a:cubicBezTo>
                <a:cubicBezTo>
                  <a:pt x="0" y="302"/>
                  <a:pt x="4" y="304"/>
                  <a:pt x="7" y="304"/>
                </a:cubicBezTo>
                <a:cubicBezTo>
                  <a:pt x="22" y="304"/>
                  <a:pt x="38" y="302"/>
                  <a:pt x="52" y="302"/>
                </a:cubicBezTo>
                <a:cubicBezTo>
                  <a:pt x="63" y="302"/>
                  <a:pt x="90" y="304"/>
                  <a:pt x="101" y="304"/>
                </a:cubicBezTo>
                <a:cubicBezTo>
                  <a:pt x="104" y="304"/>
                  <a:pt x="110" y="302"/>
                  <a:pt x="110" y="295"/>
                </a:cubicBezTo>
                <a:cubicBezTo>
                  <a:pt x="110" y="288"/>
                  <a:pt x="104" y="288"/>
                  <a:pt x="99" y="288"/>
                </a:cubicBezTo>
                <a:cubicBezTo>
                  <a:pt x="70" y="288"/>
                  <a:pt x="70" y="275"/>
                  <a:pt x="70" y="270"/>
                </a:cubicBezTo>
                <a:cubicBezTo>
                  <a:pt x="70" y="268"/>
                  <a:pt x="70" y="266"/>
                  <a:pt x="72" y="259"/>
                </a:cubicBezTo>
                <a:lnTo>
                  <a:pt x="130" y="31"/>
                </a:lnTo>
                <a:lnTo>
                  <a:pt x="259" y="297"/>
                </a:lnTo>
                <a:cubicBezTo>
                  <a:pt x="263" y="304"/>
                  <a:pt x="265" y="304"/>
                  <a:pt x="270" y="304"/>
                </a:cubicBezTo>
                <a:cubicBezTo>
                  <a:pt x="275" y="304"/>
                  <a:pt x="275" y="302"/>
                  <a:pt x="279" y="295"/>
                </a:cubicBezTo>
                <a:lnTo>
                  <a:pt x="340" y="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50" name="Freeform 102"/>
          <p:cNvSpPr/>
          <p:nvPr/>
        </p:nvSpPr>
        <p:spPr>
          <a:xfrm>
            <a:off x="3284640" y="422244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317"/>
                </a:moveTo>
                <a:cubicBezTo>
                  <a:pt x="149" y="268"/>
                  <a:pt x="142" y="191"/>
                  <a:pt x="106" y="119"/>
                </a:cubicBezTo>
                <a:cubicBezTo>
                  <a:pt x="68" y="41"/>
                  <a:pt x="13" y="0"/>
                  <a:pt x="7" y="0"/>
                </a:cubicBezTo>
                <a:cubicBezTo>
                  <a:pt x="2" y="0"/>
                  <a:pt x="0" y="2"/>
                  <a:pt x="0" y="7"/>
                </a:cubicBezTo>
                <a:cubicBezTo>
                  <a:pt x="0" y="9"/>
                  <a:pt x="0" y="9"/>
                  <a:pt x="13" y="22"/>
                </a:cubicBezTo>
                <a:cubicBezTo>
                  <a:pt x="76" y="85"/>
                  <a:pt x="112" y="185"/>
                  <a:pt x="112" y="317"/>
                </a:cubicBezTo>
                <a:cubicBezTo>
                  <a:pt x="112" y="427"/>
                  <a:pt x="88" y="538"/>
                  <a:pt x="9" y="617"/>
                </a:cubicBezTo>
                <a:cubicBezTo>
                  <a:pt x="0" y="625"/>
                  <a:pt x="0" y="626"/>
                  <a:pt x="0" y="628"/>
                </a:cubicBezTo>
                <a:cubicBezTo>
                  <a:pt x="0" y="632"/>
                  <a:pt x="2" y="634"/>
                  <a:pt x="7" y="634"/>
                </a:cubicBezTo>
                <a:cubicBezTo>
                  <a:pt x="13" y="634"/>
                  <a:pt x="70" y="590"/>
                  <a:pt x="108" y="511"/>
                </a:cubicBezTo>
                <a:cubicBezTo>
                  <a:pt x="140" y="441"/>
                  <a:pt x="149" y="371"/>
                  <a:pt x="149" y="31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51" name="Freeform 103"/>
          <p:cNvSpPr/>
          <p:nvPr/>
        </p:nvSpPr>
        <p:spPr>
          <a:xfrm>
            <a:off x="3436200" y="4309200"/>
            <a:ext cx="152640" cy="54000"/>
          </a:xfrm>
          <a:custGeom>
            <a:avLst/>
            <a:gdLst/>
            <a:ahLst/>
            <a:rect l="0" t="0" r="r" b="b"/>
            <a:pathLst>
              <a:path w="424" h="150">
                <a:moveTo>
                  <a:pt x="401" y="25"/>
                </a:moveTo>
                <a:cubicBezTo>
                  <a:pt x="410" y="25"/>
                  <a:pt x="423" y="25"/>
                  <a:pt x="423" y="13"/>
                </a:cubicBezTo>
                <a:cubicBezTo>
                  <a:pt x="423" y="0"/>
                  <a:pt x="410" y="0"/>
                  <a:pt x="401" y="0"/>
                </a:cubicBezTo>
                <a:lnTo>
                  <a:pt x="22" y="0"/>
                </a:lnTo>
                <a:cubicBezTo>
                  <a:pt x="13" y="0"/>
                  <a:pt x="0" y="0"/>
                  <a:pt x="0" y="13"/>
                </a:cubicBezTo>
                <a:cubicBezTo>
                  <a:pt x="0" y="25"/>
                  <a:pt x="13" y="25"/>
                  <a:pt x="22" y="25"/>
                </a:cubicBezTo>
                <a:lnTo>
                  <a:pt x="401" y="25"/>
                </a:lnTo>
                <a:moveTo>
                  <a:pt x="401" y="149"/>
                </a:moveTo>
                <a:cubicBezTo>
                  <a:pt x="410" y="149"/>
                  <a:pt x="423" y="149"/>
                  <a:pt x="423" y="137"/>
                </a:cubicBezTo>
                <a:cubicBezTo>
                  <a:pt x="423" y="124"/>
                  <a:pt x="410" y="124"/>
                  <a:pt x="401" y="124"/>
                </a:cubicBezTo>
                <a:lnTo>
                  <a:pt x="22" y="124"/>
                </a:lnTo>
                <a:cubicBezTo>
                  <a:pt x="13" y="124"/>
                  <a:pt x="0" y="124"/>
                  <a:pt x="0" y="137"/>
                </a:cubicBezTo>
                <a:cubicBezTo>
                  <a:pt x="0" y="149"/>
                  <a:pt x="13" y="149"/>
                  <a:pt x="22" y="149"/>
                </a:cubicBezTo>
                <a:lnTo>
                  <a:pt x="401" y="1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52" name="Freeform 104"/>
          <p:cNvSpPr/>
          <p:nvPr/>
        </p:nvSpPr>
        <p:spPr>
          <a:xfrm>
            <a:off x="3884760" y="4086720"/>
            <a:ext cx="76320" cy="152640"/>
          </a:xfrm>
          <a:custGeom>
            <a:avLst/>
            <a:gdLst/>
            <a:ahLst/>
            <a:rect l="0" t="0" r="r" b="b"/>
            <a:pathLst>
              <a:path w="212" h="424">
                <a:moveTo>
                  <a:pt x="131" y="16"/>
                </a:moveTo>
                <a:cubicBezTo>
                  <a:pt x="131" y="2"/>
                  <a:pt x="131" y="0"/>
                  <a:pt x="117" y="0"/>
                </a:cubicBezTo>
                <a:cubicBezTo>
                  <a:pt x="77" y="41"/>
                  <a:pt x="20" y="41"/>
                  <a:pt x="0" y="41"/>
                </a:cubicBezTo>
                <a:lnTo>
                  <a:pt x="0" y="61"/>
                </a:lnTo>
                <a:cubicBezTo>
                  <a:pt x="13" y="61"/>
                  <a:pt x="50" y="61"/>
                  <a:pt x="83" y="43"/>
                </a:cubicBezTo>
                <a:lnTo>
                  <a:pt x="83" y="373"/>
                </a:lnTo>
                <a:cubicBezTo>
                  <a:pt x="83" y="396"/>
                  <a:pt x="81" y="403"/>
                  <a:pt x="23" y="403"/>
                </a:cubicBezTo>
                <a:lnTo>
                  <a:pt x="4" y="403"/>
                </a:lnTo>
                <a:lnTo>
                  <a:pt x="4" y="423"/>
                </a:lnTo>
                <a:cubicBezTo>
                  <a:pt x="27" y="421"/>
                  <a:pt x="81" y="421"/>
                  <a:pt x="108" y="421"/>
                </a:cubicBezTo>
                <a:cubicBezTo>
                  <a:pt x="133" y="421"/>
                  <a:pt x="189" y="421"/>
                  <a:pt x="211" y="423"/>
                </a:cubicBezTo>
                <a:lnTo>
                  <a:pt x="211" y="403"/>
                </a:lnTo>
                <a:lnTo>
                  <a:pt x="191" y="403"/>
                </a:lnTo>
                <a:cubicBezTo>
                  <a:pt x="133" y="403"/>
                  <a:pt x="131" y="396"/>
                  <a:pt x="131" y="373"/>
                </a:cubicBezTo>
                <a:lnTo>
                  <a:pt x="131" y="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53" name="Freeform 105"/>
          <p:cNvSpPr/>
          <p:nvPr/>
        </p:nvSpPr>
        <p:spPr>
          <a:xfrm>
            <a:off x="3691080" y="4331160"/>
            <a:ext cx="461880" cy="10080"/>
          </a:xfrm>
          <a:custGeom>
            <a:avLst/>
            <a:gdLst/>
            <a:ahLst/>
            <a:rect l="0" t="0" r="r" b="b"/>
            <a:pathLst>
              <a:path w="1283" h="28">
                <a:moveTo>
                  <a:pt x="641" y="27"/>
                </a:moveTo>
                <a:lnTo>
                  <a:pt x="0" y="27"/>
                </a:lnTo>
                <a:lnTo>
                  <a:pt x="0" y="0"/>
                </a:lnTo>
                <a:lnTo>
                  <a:pt x="1282" y="0"/>
                </a:lnTo>
                <a:lnTo>
                  <a:pt x="1282" y="27"/>
                </a:lnTo>
                <a:lnTo>
                  <a:pt x="641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54" name="Freeform 106"/>
          <p:cNvSpPr/>
          <p:nvPr/>
        </p:nvSpPr>
        <p:spPr>
          <a:xfrm>
            <a:off x="3707640" y="4377240"/>
            <a:ext cx="178560" cy="228600"/>
          </a:xfrm>
          <a:custGeom>
            <a:avLst/>
            <a:gdLst/>
            <a:ahLst/>
            <a:rect l="0" t="0" r="r" b="b"/>
            <a:pathLst>
              <a:path w="496" h="635">
                <a:moveTo>
                  <a:pt x="200" y="567"/>
                </a:moveTo>
                <a:lnTo>
                  <a:pt x="88" y="320"/>
                </a:lnTo>
                <a:cubicBezTo>
                  <a:pt x="85" y="311"/>
                  <a:pt x="81" y="311"/>
                  <a:pt x="79" y="311"/>
                </a:cubicBezTo>
                <a:cubicBezTo>
                  <a:pt x="79" y="311"/>
                  <a:pt x="76" y="311"/>
                  <a:pt x="68" y="317"/>
                </a:cubicBezTo>
                <a:lnTo>
                  <a:pt x="9" y="362"/>
                </a:lnTo>
                <a:cubicBezTo>
                  <a:pt x="0" y="367"/>
                  <a:pt x="0" y="369"/>
                  <a:pt x="0" y="373"/>
                </a:cubicBezTo>
                <a:cubicBezTo>
                  <a:pt x="0" y="374"/>
                  <a:pt x="2" y="378"/>
                  <a:pt x="7" y="378"/>
                </a:cubicBezTo>
                <a:cubicBezTo>
                  <a:pt x="11" y="378"/>
                  <a:pt x="22" y="369"/>
                  <a:pt x="29" y="365"/>
                </a:cubicBezTo>
                <a:cubicBezTo>
                  <a:pt x="32" y="362"/>
                  <a:pt x="41" y="355"/>
                  <a:pt x="49" y="349"/>
                </a:cubicBezTo>
                <a:lnTo>
                  <a:pt x="173" y="625"/>
                </a:lnTo>
                <a:cubicBezTo>
                  <a:pt x="178" y="634"/>
                  <a:pt x="182" y="634"/>
                  <a:pt x="187" y="634"/>
                </a:cubicBezTo>
                <a:cubicBezTo>
                  <a:pt x="196" y="634"/>
                  <a:pt x="198" y="630"/>
                  <a:pt x="203" y="621"/>
                </a:cubicBezTo>
                <a:lnTo>
                  <a:pt x="491" y="25"/>
                </a:lnTo>
                <a:cubicBezTo>
                  <a:pt x="495" y="16"/>
                  <a:pt x="495" y="14"/>
                  <a:pt x="495" y="13"/>
                </a:cubicBezTo>
                <a:cubicBezTo>
                  <a:pt x="495" y="7"/>
                  <a:pt x="490" y="0"/>
                  <a:pt x="482" y="0"/>
                </a:cubicBezTo>
                <a:cubicBezTo>
                  <a:pt x="477" y="0"/>
                  <a:pt x="473" y="4"/>
                  <a:pt x="468" y="13"/>
                </a:cubicBezTo>
                <a:lnTo>
                  <a:pt x="200" y="56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55" name="Freeform 107"/>
          <p:cNvSpPr/>
          <p:nvPr/>
        </p:nvSpPr>
        <p:spPr>
          <a:xfrm>
            <a:off x="3880800" y="4377240"/>
            <a:ext cx="271800" cy="10080"/>
          </a:xfrm>
          <a:custGeom>
            <a:avLst/>
            <a:gdLst/>
            <a:ahLst/>
            <a:rect l="0" t="0" r="r" b="b"/>
            <a:pathLst>
              <a:path w="755" h="28">
                <a:moveTo>
                  <a:pt x="378" y="27"/>
                </a:moveTo>
                <a:lnTo>
                  <a:pt x="0" y="27"/>
                </a:lnTo>
                <a:lnTo>
                  <a:pt x="0" y="0"/>
                </a:lnTo>
                <a:lnTo>
                  <a:pt x="754" y="0"/>
                </a:lnTo>
                <a:lnTo>
                  <a:pt x="754" y="27"/>
                </a:lnTo>
                <a:lnTo>
                  <a:pt x="378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56" name="Freeform 108"/>
          <p:cNvSpPr/>
          <p:nvPr/>
        </p:nvSpPr>
        <p:spPr>
          <a:xfrm>
            <a:off x="3889800" y="4424400"/>
            <a:ext cx="192960" cy="156600"/>
          </a:xfrm>
          <a:custGeom>
            <a:avLst/>
            <a:gdLst/>
            <a:ahLst/>
            <a:rect l="0" t="0" r="r" b="b"/>
            <a:pathLst>
              <a:path w="536" h="435">
                <a:moveTo>
                  <a:pt x="455" y="67"/>
                </a:moveTo>
                <a:cubicBezTo>
                  <a:pt x="461" y="41"/>
                  <a:pt x="473" y="22"/>
                  <a:pt x="524" y="20"/>
                </a:cubicBezTo>
                <a:cubicBezTo>
                  <a:pt x="527" y="20"/>
                  <a:pt x="535" y="20"/>
                  <a:pt x="535" y="7"/>
                </a:cubicBezTo>
                <a:cubicBezTo>
                  <a:pt x="535" y="7"/>
                  <a:pt x="535" y="0"/>
                  <a:pt x="526" y="0"/>
                </a:cubicBezTo>
                <a:cubicBezTo>
                  <a:pt x="506" y="0"/>
                  <a:pt x="482" y="2"/>
                  <a:pt x="463" y="2"/>
                </a:cubicBezTo>
                <a:cubicBezTo>
                  <a:pt x="441" y="2"/>
                  <a:pt x="418" y="0"/>
                  <a:pt x="398" y="0"/>
                </a:cubicBezTo>
                <a:cubicBezTo>
                  <a:pt x="394" y="0"/>
                  <a:pt x="385" y="0"/>
                  <a:pt x="385" y="13"/>
                </a:cubicBezTo>
                <a:cubicBezTo>
                  <a:pt x="385" y="20"/>
                  <a:pt x="392" y="20"/>
                  <a:pt x="398" y="20"/>
                </a:cubicBezTo>
                <a:cubicBezTo>
                  <a:pt x="434" y="20"/>
                  <a:pt x="441" y="34"/>
                  <a:pt x="441" y="47"/>
                </a:cubicBezTo>
                <a:cubicBezTo>
                  <a:pt x="441" y="50"/>
                  <a:pt x="439" y="59"/>
                  <a:pt x="439" y="61"/>
                </a:cubicBezTo>
                <a:lnTo>
                  <a:pt x="367" y="344"/>
                </a:lnTo>
                <a:lnTo>
                  <a:pt x="227" y="13"/>
                </a:lnTo>
                <a:cubicBezTo>
                  <a:pt x="221" y="0"/>
                  <a:pt x="221" y="0"/>
                  <a:pt x="207" y="0"/>
                </a:cubicBezTo>
                <a:lnTo>
                  <a:pt x="122" y="0"/>
                </a:lnTo>
                <a:cubicBezTo>
                  <a:pt x="110" y="0"/>
                  <a:pt x="103" y="0"/>
                  <a:pt x="103" y="13"/>
                </a:cubicBezTo>
                <a:cubicBezTo>
                  <a:pt x="103" y="20"/>
                  <a:pt x="110" y="20"/>
                  <a:pt x="121" y="20"/>
                </a:cubicBezTo>
                <a:cubicBezTo>
                  <a:pt x="124" y="20"/>
                  <a:pt x="164" y="20"/>
                  <a:pt x="164" y="25"/>
                </a:cubicBezTo>
                <a:lnTo>
                  <a:pt x="79" y="367"/>
                </a:lnTo>
                <a:cubicBezTo>
                  <a:pt x="74" y="392"/>
                  <a:pt x="63" y="412"/>
                  <a:pt x="11" y="414"/>
                </a:cubicBezTo>
                <a:cubicBezTo>
                  <a:pt x="7" y="414"/>
                  <a:pt x="0" y="414"/>
                  <a:pt x="0" y="427"/>
                </a:cubicBezTo>
                <a:cubicBezTo>
                  <a:pt x="0" y="432"/>
                  <a:pt x="4" y="434"/>
                  <a:pt x="9" y="434"/>
                </a:cubicBezTo>
                <a:cubicBezTo>
                  <a:pt x="29" y="434"/>
                  <a:pt x="50" y="432"/>
                  <a:pt x="72" y="432"/>
                </a:cubicBezTo>
                <a:cubicBezTo>
                  <a:pt x="94" y="432"/>
                  <a:pt x="117" y="434"/>
                  <a:pt x="137" y="434"/>
                </a:cubicBezTo>
                <a:cubicBezTo>
                  <a:pt x="140" y="434"/>
                  <a:pt x="149" y="434"/>
                  <a:pt x="149" y="421"/>
                </a:cubicBezTo>
                <a:cubicBezTo>
                  <a:pt x="149" y="414"/>
                  <a:pt x="142" y="414"/>
                  <a:pt x="135" y="414"/>
                </a:cubicBezTo>
                <a:cubicBezTo>
                  <a:pt x="99" y="412"/>
                  <a:pt x="94" y="400"/>
                  <a:pt x="94" y="387"/>
                </a:cubicBezTo>
                <a:cubicBezTo>
                  <a:pt x="94" y="382"/>
                  <a:pt x="95" y="378"/>
                  <a:pt x="97" y="371"/>
                </a:cubicBezTo>
                <a:lnTo>
                  <a:pt x="180" y="36"/>
                </a:lnTo>
                <a:cubicBezTo>
                  <a:pt x="184" y="40"/>
                  <a:pt x="184" y="41"/>
                  <a:pt x="185" y="47"/>
                </a:cubicBezTo>
                <a:lnTo>
                  <a:pt x="344" y="421"/>
                </a:lnTo>
                <a:cubicBezTo>
                  <a:pt x="349" y="432"/>
                  <a:pt x="351" y="434"/>
                  <a:pt x="356" y="434"/>
                </a:cubicBezTo>
                <a:cubicBezTo>
                  <a:pt x="364" y="434"/>
                  <a:pt x="364" y="432"/>
                  <a:pt x="365" y="421"/>
                </a:cubicBezTo>
                <a:lnTo>
                  <a:pt x="455" y="6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57" name="Freeform 109"/>
          <p:cNvSpPr/>
          <p:nvPr/>
        </p:nvSpPr>
        <p:spPr>
          <a:xfrm>
            <a:off x="4108320" y="4417200"/>
            <a:ext cx="24840" cy="164160"/>
          </a:xfrm>
          <a:custGeom>
            <a:avLst/>
            <a:gdLst/>
            <a:ahLst/>
            <a:rect l="0" t="0" r="r" b="b"/>
            <a:pathLst>
              <a:path w="69" h="456">
                <a:moveTo>
                  <a:pt x="43" y="322"/>
                </a:moveTo>
                <a:lnTo>
                  <a:pt x="68" y="32"/>
                </a:lnTo>
                <a:cubicBezTo>
                  <a:pt x="68" y="11"/>
                  <a:pt x="52" y="0"/>
                  <a:pt x="34" y="0"/>
                </a:cubicBezTo>
                <a:cubicBezTo>
                  <a:pt x="18" y="0"/>
                  <a:pt x="0" y="11"/>
                  <a:pt x="0" y="32"/>
                </a:cubicBezTo>
                <a:lnTo>
                  <a:pt x="25" y="322"/>
                </a:lnTo>
                <a:cubicBezTo>
                  <a:pt x="25" y="331"/>
                  <a:pt x="27" y="337"/>
                  <a:pt x="34" y="337"/>
                </a:cubicBezTo>
                <a:cubicBezTo>
                  <a:pt x="41" y="337"/>
                  <a:pt x="43" y="333"/>
                  <a:pt x="43" y="322"/>
                </a:cubicBezTo>
                <a:moveTo>
                  <a:pt x="68" y="421"/>
                </a:moveTo>
                <a:cubicBezTo>
                  <a:pt x="68" y="403"/>
                  <a:pt x="54" y="387"/>
                  <a:pt x="34" y="387"/>
                </a:cubicBezTo>
                <a:cubicBezTo>
                  <a:pt x="16" y="387"/>
                  <a:pt x="0" y="403"/>
                  <a:pt x="0" y="421"/>
                </a:cubicBezTo>
                <a:cubicBezTo>
                  <a:pt x="0" y="439"/>
                  <a:pt x="16" y="455"/>
                  <a:pt x="34" y="455"/>
                </a:cubicBezTo>
                <a:cubicBezTo>
                  <a:pt x="54" y="455"/>
                  <a:pt x="68" y="439"/>
                  <a:pt x="68" y="421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58" name="Freeform 110"/>
          <p:cNvSpPr/>
          <p:nvPr/>
        </p:nvSpPr>
        <p:spPr>
          <a:xfrm>
            <a:off x="4289760" y="3999240"/>
            <a:ext cx="142920" cy="109800"/>
          </a:xfrm>
          <a:custGeom>
            <a:avLst/>
            <a:gdLst/>
            <a:ahLst/>
            <a:rect l="0" t="0" r="r" b="b"/>
            <a:pathLst>
              <a:path w="397" h="305">
                <a:moveTo>
                  <a:pt x="340" y="49"/>
                </a:moveTo>
                <a:cubicBezTo>
                  <a:pt x="346" y="32"/>
                  <a:pt x="351" y="16"/>
                  <a:pt x="387" y="16"/>
                </a:cubicBezTo>
                <a:cubicBezTo>
                  <a:pt x="389" y="16"/>
                  <a:pt x="396" y="16"/>
                  <a:pt x="396" y="5"/>
                </a:cubicBezTo>
                <a:cubicBezTo>
                  <a:pt x="396" y="4"/>
                  <a:pt x="394" y="0"/>
                  <a:pt x="389" y="0"/>
                </a:cubicBezTo>
                <a:cubicBezTo>
                  <a:pt x="374" y="0"/>
                  <a:pt x="358" y="2"/>
                  <a:pt x="344" y="2"/>
                </a:cubicBezTo>
                <a:cubicBezTo>
                  <a:pt x="333" y="2"/>
                  <a:pt x="308" y="0"/>
                  <a:pt x="297" y="0"/>
                </a:cubicBezTo>
                <a:cubicBezTo>
                  <a:pt x="293" y="0"/>
                  <a:pt x="288" y="0"/>
                  <a:pt x="288" y="9"/>
                </a:cubicBezTo>
                <a:cubicBezTo>
                  <a:pt x="288" y="16"/>
                  <a:pt x="293" y="16"/>
                  <a:pt x="297" y="16"/>
                </a:cubicBezTo>
                <a:cubicBezTo>
                  <a:pt x="319" y="16"/>
                  <a:pt x="326" y="23"/>
                  <a:pt x="326" y="34"/>
                </a:cubicBezTo>
                <a:cubicBezTo>
                  <a:pt x="326" y="38"/>
                  <a:pt x="326" y="40"/>
                  <a:pt x="324" y="45"/>
                </a:cubicBezTo>
                <a:lnTo>
                  <a:pt x="275" y="239"/>
                </a:lnTo>
                <a:lnTo>
                  <a:pt x="162" y="7"/>
                </a:lnTo>
                <a:cubicBezTo>
                  <a:pt x="158" y="0"/>
                  <a:pt x="158" y="0"/>
                  <a:pt x="148" y="0"/>
                </a:cubicBezTo>
                <a:lnTo>
                  <a:pt x="86" y="0"/>
                </a:lnTo>
                <a:cubicBezTo>
                  <a:pt x="77" y="0"/>
                  <a:pt x="72" y="0"/>
                  <a:pt x="72" y="9"/>
                </a:cubicBezTo>
                <a:cubicBezTo>
                  <a:pt x="72" y="16"/>
                  <a:pt x="77" y="16"/>
                  <a:pt x="86" y="16"/>
                </a:cubicBezTo>
                <a:cubicBezTo>
                  <a:pt x="95" y="16"/>
                  <a:pt x="106" y="16"/>
                  <a:pt x="115" y="18"/>
                </a:cubicBezTo>
                <a:lnTo>
                  <a:pt x="56" y="257"/>
                </a:lnTo>
                <a:cubicBezTo>
                  <a:pt x="52" y="274"/>
                  <a:pt x="43" y="286"/>
                  <a:pt x="9" y="288"/>
                </a:cubicBezTo>
                <a:cubicBezTo>
                  <a:pt x="5" y="288"/>
                  <a:pt x="0" y="288"/>
                  <a:pt x="0" y="297"/>
                </a:cubicBezTo>
                <a:cubicBezTo>
                  <a:pt x="0" y="302"/>
                  <a:pt x="4" y="304"/>
                  <a:pt x="7" y="304"/>
                </a:cubicBezTo>
                <a:cubicBezTo>
                  <a:pt x="22" y="304"/>
                  <a:pt x="38" y="302"/>
                  <a:pt x="52" y="302"/>
                </a:cubicBezTo>
                <a:cubicBezTo>
                  <a:pt x="63" y="302"/>
                  <a:pt x="90" y="304"/>
                  <a:pt x="101" y="304"/>
                </a:cubicBezTo>
                <a:cubicBezTo>
                  <a:pt x="104" y="304"/>
                  <a:pt x="110" y="302"/>
                  <a:pt x="110" y="295"/>
                </a:cubicBezTo>
                <a:cubicBezTo>
                  <a:pt x="110" y="288"/>
                  <a:pt x="104" y="288"/>
                  <a:pt x="99" y="288"/>
                </a:cubicBezTo>
                <a:cubicBezTo>
                  <a:pt x="70" y="288"/>
                  <a:pt x="70" y="275"/>
                  <a:pt x="70" y="270"/>
                </a:cubicBezTo>
                <a:cubicBezTo>
                  <a:pt x="70" y="268"/>
                  <a:pt x="70" y="266"/>
                  <a:pt x="72" y="259"/>
                </a:cubicBezTo>
                <a:lnTo>
                  <a:pt x="130" y="31"/>
                </a:lnTo>
                <a:lnTo>
                  <a:pt x="259" y="297"/>
                </a:lnTo>
                <a:cubicBezTo>
                  <a:pt x="263" y="304"/>
                  <a:pt x="265" y="304"/>
                  <a:pt x="270" y="304"/>
                </a:cubicBezTo>
                <a:cubicBezTo>
                  <a:pt x="275" y="304"/>
                  <a:pt x="275" y="302"/>
                  <a:pt x="279" y="295"/>
                </a:cubicBezTo>
                <a:lnTo>
                  <a:pt x="340" y="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59" name="Freeform 111"/>
          <p:cNvSpPr/>
          <p:nvPr/>
        </p:nvSpPr>
        <p:spPr>
          <a:xfrm>
            <a:off x="4456800" y="3994200"/>
            <a:ext cx="19080" cy="115200"/>
          </a:xfrm>
          <a:custGeom>
            <a:avLst/>
            <a:gdLst/>
            <a:ahLst/>
            <a:rect l="0" t="0" r="r" b="b"/>
            <a:pathLst>
              <a:path w="53" h="320">
                <a:moveTo>
                  <a:pt x="52" y="25"/>
                </a:moveTo>
                <a:cubicBezTo>
                  <a:pt x="52" y="9"/>
                  <a:pt x="38" y="0"/>
                  <a:pt x="27" y="0"/>
                </a:cubicBezTo>
                <a:cubicBezTo>
                  <a:pt x="13" y="0"/>
                  <a:pt x="0" y="9"/>
                  <a:pt x="0" y="25"/>
                </a:cubicBezTo>
                <a:lnTo>
                  <a:pt x="18" y="221"/>
                </a:lnTo>
                <a:cubicBezTo>
                  <a:pt x="18" y="230"/>
                  <a:pt x="20" y="232"/>
                  <a:pt x="27" y="232"/>
                </a:cubicBezTo>
                <a:cubicBezTo>
                  <a:pt x="32" y="232"/>
                  <a:pt x="34" y="230"/>
                  <a:pt x="34" y="221"/>
                </a:cubicBezTo>
                <a:lnTo>
                  <a:pt x="52" y="25"/>
                </a:lnTo>
                <a:moveTo>
                  <a:pt x="52" y="292"/>
                </a:moveTo>
                <a:cubicBezTo>
                  <a:pt x="52" y="279"/>
                  <a:pt x="41" y="266"/>
                  <a:pt x="27" y="266"/>
                </a:cubicBezTo>
                <a:cubicBezTo>
                  <a:pt x="11" y="266"/>
                  <a:pt x="0" y="279"/>
                  <a:pt x="0" y="292"/>
                </a:cubicBezTo>
                <a:cubicBezTo>
                  <a:pt x="0" y="308"/>
                  <a:pt x="13" y="319"/>
                  <a:pt x="27" y="319"/>
                </a:cubicBezTo>
                <a:cubicBezTo>
                  <a:pt x="41" y="319"/>
                  <a:pt x="52" y="306"/>
                  <a:pt x="52" y="29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60" name="Freeform 112"/>
          <p:cNvSpPr/>
          <p:nvPr/>
        </p:nvSpPr>
        <p:spPr>
          <a:xfrm>
            <a:off x="4233240" y="4176360"/>
            <a:ext cx="304200" cy="319680"/>
          </a:xfrm>
          <a:custGeom>
            <a:avLst/>
            <a:gdLst/>
            <a:ahLst/>
            <a:rect l="0" t="0" r="r" b="b"/>
            <a:pathLst>
              <a:path w="845" h="888">
                <a:moveTo>
                  <a:pt x="767" y="887"/>
                </a:moveTo>
                <a:lnTo>
                  <a:pt x="844" y="684"/>
                </a:lnTo>
                <a:lnTo>
                  <a:pt x="828" y="684"/>
                </a:lnTo>
                <a:cubicBezTo>
                  <a:pt x="803" y="751"/>
                  <a:pt x="736" y="794"/>
                  <a:pt x="662" y="812"/>
                </a:cubicBezTo>
                <a:cubicBezTo>
                  <a:pt x="650" y="815"/>
                  <a:pt x="587" y="832"/>
                  <a:pt x="466" y="832"/>
                </a:cubicBezTo>
                <a:lnTo>
                  <a:pt x="83" y="832"/>
                </a:lnTo>
                <a:lnTo>
                  <a:pt x="407" y="454"/>
                </a:lnTo>
                <a:cubicBezTo>
                  <a:pt x="410" y="448"/>
                  <a:pt x="412" y="446"/>
                  <a:pt x="412" y="445"/>
                </a:cubicBezTo>
                <a:cubicBezTo>
                  <a:pt x="412" y="443"/>
                  <a:pt x="412" y="441"/>
                  <a:pt x="407" y="434"/>
                </a:cubicBezTo>
                <a:lnTo>
                  <a:pt x="112" y="31"/>
                </a:lnTo>
                <a:lnTo>
                  <a:pt x="459" y="31"/>
                </a:lnTo>
                <a:cubicBezTo>
                  <a:pt x="545" y="31"/>
                  <a:pt x="603" y="40"/>
                  <a:pt x="608" y="41"/>
                </a:cubicBezTo>
                <a:cubicBezTo>
                  <a:pt x="643" y="45"/>
                  <a:pt x="697" y="56"/>
                  <a:pt x="747" y="88"/>
                </a:cubicBezTo>
                <a:cubicBezTo>
                  <a:pt x="763" y="99"/>
                  <a:pt x="806" y="126"/>
                  <a:pt x="828" y="178"/>
                </a:cubicBezTo>
                <a:lnTo>
                  <a:pt x="844" y="178"/>
                </a:lnTo>
                <a:lnTo>
                  <a:pt x="767" y="0"/>
                </a:lnTo>
                <a:lnTo>
                  <a:pt x="18" y="0"/>
                </a:lnTo>
                <a:cubicBezTo>
                  <a:pt x="4" y="0"/>
                  <a:pt x="2" y="0"/>
                  <a:pt x="0" y="4"/>
                </a:cubicBezTo>
                <a:cubicBezTo>
                  <a:pt x="0" y="7"/>
                  <a:pt x="0" y="18"/>
                  <a:pt x="0" y="25"/>
                </a:cubicBezTo>
                <a:lnTo>
                  <a:pt x="335" y="484"/>
                </a:lnTo>
                <a:lnTo>
                  <a:pt x="7" y="869"/>
                </a:lnTo>
                <a:cubicBezTo>
                  <a:pt x="0" y="877"/>
                  <a:pt x="0" y="880"/>
                  <a:pt x="0" y="880"/>
                </a:cubicBezTo>
                <a:cubicBezTo>
                  <a:pt x="0" y="887"/>
                  <a:pt x="7" y="887"/>
                  <a:pt x="18" y="887"/>
                </a:cubicBezTo>
                <a:lnTo>
                  <a:pt x="767" y="88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61" name="Freeform 113"/>
          <p:cNvSpPr/>
          <p:nvPr/>
        </p:nvSpPr>
        <p:spPr>
          <a:xfrm>
            <a:off x="4222440" y="4588200"/>
            <a:ext cx="92880" cy="105480"/>
          </a:xfrm>
          <a:custGeom>
            <a:avLst/>
            <a:gdLst/>
            <a:ahLst/>
            <a:rect l="0" t="0" r="r" b="b"/>
            <a:pathLst>
              <a:path w="258" h="293">
                <a:moveTo>
                  <a:pt x="184" y="135"/>
                </a:moveTo>
                <a:cubicBezTo>
                  <a:pt x="182" y="108"/>
                  <a:pt x="167" y="0"/>
                  <a:pt x="94" y="0"/>
                </a:cubicBezTo>
                <a:cubicBezTo>
                  <a:pt x="68" y="0"/>
                  <a:pt x="45" y="14"/>
                  <a:pt x="32" y="25"/>
                </a:cubicBezTo>
                <a:cubicBezTo>
                  <a:pt x="5" y="50"/>
                  <a:pt x="0" y="79"/>
                  <a:pt x="0" y="81"/>
                </a:cubicBezTo>
                <a:cubicBezTo>
                  <a:pt x="0" y="86"/>
                  <a:pt x="5" y="86"/>
                  <a:pt x="7" y="86"/>
                </a:cubicBezTo>
                <a:cubicBezTo>
                  <a:pt x="13" y="86"/>
                  <a:pt x="13" y="85"/>
                  <a:pt x="16" y="77"/>
                </a:cubicBezTo>
                <a:cubicBezTo>
                  <a:pt x="25" y="52"/>
                  <a:pt x="58" y="36"/>
                  <a:pt x="88" y="36"/>
                </a:cubicBezTo>
                <a:cubicBezTo>
                  <a:pt x="160" y="36"/>
                  <a:pt x="169" y="108"/>
                  <a:pt x="169" y="153"/>
                </a:cubicBezTo>
                <a:cubicBezTo>
                  <a:pt x="169" y="175"/>
                  <a:pt x="167" y="180"/>
                  <a:pt x="166" y="185"/>
                </a:cubicBezTo>
                <a:cubicBezTo>
                  <a:pt x="155" y="218"/>
                  <a:pt x="142" y="268"/>
                  <a:pt x="142" y="281"/>
                </a:cubicBezTo>
                <a:cubicBezTo>
                  <a:pt x="142" y="286"/>
                  <a:pt x="144" y="292"/>
                  <a:pt x="149" y="292"/>
                </a:cubicBezTo>
                <a:cubicBezTo>
                  <a:pt x="153" y="292"/>
                  <a:pt x="158" y="292"/>
                  <a:pt x="166" y="268"/>
                </a:cubicBezTo>
                <a:cubicBezTo>
                  <a:pt x="171" y="252"/>
                  <a:pt x="178" y="218"/>
                  <a:pt x="182" y="185"/>
                </a:cubicBezTo>
                <a:cubicBezTo>
                  <a:pt x="184" y="171"/>
                  <a:pt x="209" y="110"/>
                  <a:pt x="218" y="90"/>
                </a:cubicBezTo>
                <a:cubicBezTo>
                  <a:pt x="225" y="76"/>
                  <a:pt x="234" y="54"/>
                  <a:pt x="256" y="16"/>
                </a:cubicBezTo>
                <a:cubicBezTo>
                  <a:pt x="256" y="13"/>
                  <a:pt x="257" y="11"/>
                  <a:pt x="257" y="9"/>
                </a:cubicBezTo>
                <a:cubicBezTo>
                  <a:pt x="257" y="4"/>
                  <a:pt x="252" y="4"/>
                  <a:pt x="250" y="4"/>
                </a:cubicBezTo>
                <a:cubicBezTo>
                  <a:pt x="248" y="4"/>
                  <a:pt x="245" y="4"/>
                  <a:pt x="243" y="7"/>
                </a:cubicBezTo>
                <a:cubicBezTo>
                  <a:pt x="238" y="16"/>
                  <a:pt x="203" y="79"/>
                  <a:pt x="184" y="13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62" name="Freeform 114"/>
          <p:cNvSpPr/>
          <p:nvPr/>
        </p:nvSpPr>
        <p:spPr>
          <a:xfrm>
            <a:off x="4333680" y="4597560"/>
            <a:ext cx="118440" cy="43920"/>
          </a:xfrm>
          <a:custGeom>
            <a:avLst/>
            <a:gdLst/>
            <a:ahLst/>
            <a:rect l="0" t="0" r="r" b="b"/>
            <a:pathLst>
              <a:path w="329" h="122">
                <a:moveTo>
                  <a:pt x="311" y="22"/>
                </a:moveTo>
                <a:cubicBezTo>
                  <a:pt x="317" y="22"/>
                  <a:pt x="328" y="22"/>
                  <a:pt x="328" y="11"/>
                </a:cubicBezTo>
                <a:cubicBezTo>
                  <a:pt x="328" y="0"/>
                  <a:pt x="317" y="0"/>
                  <a:pt x="311" y="0"/>
                </a:cubicBezTo>
                <a:lnTo>
                  <a:pt x="16" y="0"/>
                </a:lnTo>
                <a:cubicBezTo>
                  <a:pt x="11" y="0"/>
                  <a:pt x="0" y="0"/>
                  <a:pt x="0" y="11"/>
                </a:cubicBezTo>
                <a:cubicBezTo>
                  <a:pt x="0" y="22"/>
                  <a:pt x="11" y="22"/>
                  <a:pt x="16" y="22"/>
                </a:cubicBezTo>
                <a:lnTo>
                  <a:pt x="311" y="22"/>
                </a:lnTo>
                <a:moveTo>
                  <a:pt x="311" y="121"/>
                </a:moveTo>
                <a:cubicBezTo>
                  <a:pt x="317" y="121"/>
                  <a:pt x="328" y="121"/>
                  <a:pt x="328" y="110"/>
                </a:cubicBezTo>
                <a:cubicBezTo>
                  <a:pt x="328" y="99"/>
                  <a:pt x="317" y="99"/>
                  <a:pt x="311" y="99"/>
                </a:cubicBezTo>
                <a:lnTo>
                  <a:pt x="16" y="99"/>
                </a:lnTo>
                <a:cubicBezTo>
                  <a:pt x="11" y="99"/>
                  <a:pt x="0" y="99"/>
                  <a:pt x="0" y="110"/>
                </a:cubicBezTo>
                <a:cubicBezTo>
                  <a:pt x="0" y="121"/>
                  <a:pt x="11" y="121"/>
                  <a:pt x="16" y="121"/>
                </a:cubicBezTo>
                <a:lnTo>
                  <a:pt x="311" y="12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63" name="Freeform 115"/>
          <p:cNvSpPr/>
          <p:nvPr/>
        </p:nvSpPr>
        <p:spPr>
          <a:xfrm>
            <a:off x="4479480" y="4552560"/>
            <a:ext cx="59400" cy="106560"/>
          </a:xfrm>
          <a:custGeom>
            <a:avLst/>
            <a:gdLst/>
            <a:ahLst/>
            <a:rect l="0" t="0" r="r" b="b"/>
            <a:pathLst>
              <a:path w="165" h="296">
                <a:moveTo>
                  <a:pt x="101" y="13"/>
                </a:moveTo>
                <a:cubicBezTo>
                  <a:pt x="101" y="0"/>
                  <a:pt x="101" y="0"/>
                  <a:pt x="88" y="0"/>
                </a:cubicBezTo>
                <a:cubicBezTo>
                  <a:pt x="59" y="29"/>
                  <a:pt x="18" y="29"/>
                  <a:pt x="0" y="29"/>
                </a:cubicBezTo>
                <a:lnTo>
                  <a:pt x="0" y="45"/>
                </a:lnTo>
                <a:cubicBezTo>
                  <a:pt x="11" y="45"/>
                  <a:pt x="40" y="45"/>
                  <a:pt x="65" y="32"/>
                </a:cubicBezTo>
                <a:lnTo>
                  <a:pt x="65" y="259"/>
                </a:lnTo>
                <a:cubicBezTo>
                  <a:pt x="65" y="274"/>
                  <a:pt x="65" y="279"/>
                  <a:pt x="20" y="279"/>
                </a:cubicBezTo>
                <a:lnTo>
                  <a:pt x="4" y="279"/>
                </a:lnTo>
                <a:lnTo>
                  <a:pt x="4" y="295"/>
                </a:lnTo>
                <a:cubicBezTo>
                  <a:pt x="11" y="295"/>
                  <a:pt x="67" y="293"/>
                  <a:pt x="83" y="293"/>
                </a:cubicBezTo>
                <a:cubicBezTo>
                  <a:pt x="97" y="293"/>
                  <a:pt x="153" y="295"/>
                  <a:pt x="164" y="295"/>
                </a:cubicBezTo>
                <a:lnTo>
                  <a:pt x="164" y="279"/>
                </a:lnTo>
                <a:lnTo>
                  <a:pt x="146" y="279"/>
                </a:lnTo>
                <a:cubicBezTo>
                  <a:pt x="101" y="279"/>
                  <a:pt x="101" y="274"/>
                  <a:pt x="101" y="259"/>
                </a:cubicBezTo>
                <a:lnTo>
                  <a:pt x="101" y="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64" name="Freeform 116"/>
          <p:cNvSpPr/>
          <p:nvPr/>
        </p:nvSpPr>
        <p:spPr>
          <a:xfrm>
            <a:off x="4604040" y="4199760"/>
            <a:ext cx="89280" cy="198720"/>
          </a:xfrm>
          <a:custGeom>
            <a:avLst/>
            <a:gdLst/>
            <a:ahLst/>
            <a:rect l="0" t="0" r="r" b="b"/>
            <a:pathLst>
              <a:path w="248" h="552">
                <a:moveTo>
                  <a:pt x="247" y="400"/>
                </a:moveTo>
                <a:cubicBezTo>
                  <a:pt x="247" y="391"/>
                  <a:pt x="247" y="367"/>
                  <a:pt x="221" y="367"/>
                </a:cubicBezTo>
                <a:cubicBezTo>
                  <a:pt x="196" y="367"/>
                  <a:pt x="196" y="392"/>
                  <a:pt x="196" y="403"/>
                </a:cubicBezTo>
                <a:lnTo>
                  <a:pt x="196" y="455"/>
                </a:lnTo>
                <a:cubicBezTo>
                  <a:pt x="196" y="470"/>
                  <a:pt x="196" y="481"/>
                  <a:pt x="175" y="491"/>
                </a:cubicBezTo>
                <a:cubicBezTo>
                  <a:pt x="158" y="499"/>
                  <a:pt x="139" y="500"/>
                  <a:pt x="124" y="500"/>
                </a:cubicBezTo>
                <a:cubicBezTo>
                  <a:pt x="110" y="500"/>
                  <a:pt x="92" y="499"/>
                  <a:pt x="76" y="491"/>
                </a:cubicBezTo>
                <a:cubicBezTo>
                  <a:pt x="50" y="481"/>
                  <a:pt x="50" y="470"/>
                  <a:pt x="50" y="455"/>
                </a:cubicBezTo>
                <a:lnTo>
                  <a:pt x="50" y="95"/>
                </a:lnTo>
                <a:cubicBezTo>
                  <a:pt x="50" y="81"/>
                  <a:pt x="50" y="72"/>
                  <a:pt x="72" y="61"/>
                </a:cubicBezTo>
                <a:cubicBezTo>
                  <a:pt x="90" y="52"/>
                  <a:pt x="110" y="50"/>
                  <a:pt x="124" y="50"/>
                </a:cubicBezTo>
                <a:cubicBezTo>
                  <a:pt x="137" y="50"/>
                  <a:pt x="155" y="52"/>
                  <a:pt x="173" y="59"/>
                </a:cubicBezTo>
                <a:cubicBezTo>
                  <a:pt x="196" y="70"/>
                  <a:pt x="196" y="81"/>
                  <a:pt x="196" y="95"/>
                </a:cubicBezTo>
                <a:lnTo>
                  <a:pt x="196" y="149"/>
                </a:lnTo>
                <a:cubicBezTo>
                  <a:pt x="196" y="158"/>
                  <a:pt x="196" y="185"/>
                  <a:pt x="221" y="185"/>
                </a:cubicBezTo>
                <a:cubicBezTo>
                  <a:pt x="247" y="185"/>
                  <a:pt x="247" y="160"/>
                  <a:pt x="247" y="153"/>
                </a:cubicBezTo>
                <a:lnTo>
                  <a:pt x="247" y="92"/>
                </a:lnTo>
                <a:cubicBezTo>
                  <a:pt x="247" y="18"/>
                  <a:pt x="171" y="0"/>
                  <a:pt x="124" y="0"/>
                </a:cubicBezTo>
                <a:cubicBezTo>
                  <a:pt x="76" y="0"/>
                  <a:pt x="0" y="20"/>
                  <a:pt x="0" y="92"/>
                </a:cubicBezTo>
                <a:lnTo>
                  <a:pt x="0" y="461"/>
                </a:lnTo>
                <a:cubicBezTo>
                  <a:pt x="0" y="533"/>
                  <a:pt x="76" y="551"/>
                  <a:pt x="124" y="551"/>
                </a:cubicBezTo>
                <a:cubicBezTo>
                  <a:pt x="171" y="551"/>
                  <a:pt x="247" y="533"/>
                  <a:pt x="247" y="461"/>
                </a:cubicBezTo>
                <a:lnTo>
                  <a:pt x="247" y="40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65" name="Freeform 117"/>
          <p:cNvSpPr/>
          <p:nvPr/>
        </p:nvSpPr>
        <p:spPr>
          <a:xfrm>
            <a:off x="4710240" y="4228920"/>
            <a:ext cx="92880" cy="105480"/>
          </a:xfrm>
          <a:custGeom>
            <a:avLst/>
            <a:gdLst/>
            <a:ahLst/>
            <a:rect l="0" t="0" r="r" b="b"/>
            <a:pathLst>
              <a:path w="258" h="293">
                <a:moveTo>
                  <a:pt x="184" y="135"/>
                </a:moveTo>
                <a:cubicBezTo>
                  <a:pt x="182" y="108"/>
                  <a:pt x="167" y="0"/>
                  <a:pt x="94" y="0"/>
                </a:cubicBezTo>
                <a:cubicBezTo>
                  <a:pt x="68" y="0"/>
                  <a:pt x="45" y="14"/>
                  <a:pt x="32" y="25"/>
                </a:cubicBezTo>
                <a:cubicBezTo>
                  <a:pt x="5" y="50"/>
                  <a:pt x="0" y="79"/>
                  <a:pt x="0" y="81"/>
                </a:cubicBezTo>
                <a:cubicBezTo>
                  <a:pt x="0" y="86"/>
                  <a:pt x="5" y="86"/>
                  <a:pt x="7" y="86"/>
                </a:cubicBezTo>
                <a:cubicBezTo>
                  <a:pt x="13" y="86"/>
                  <a:pt x="13" y="85"/>
                  <a:pt x="16" y="77"/>
                </a:cubicBezTo>
                <a:cubicBezTo>
                  <a:pt x="25" y="52"/>
                  <a:pt x="58" y="36"/>
                  <a:pt x="88" y="36"/>
                </a:cubicBezTo>
                <a:cubicBezTo>
                  <a:pt x="160" y="36"/>
                  <a:pt x="169" y="108"/>
                  <a:pt x="169" y="153"/>
                </a:cubicBezTo>
                <a:cubicBezTo>
                  <a:pt x="169" y="175"/>
                  <a:pt x="167" y="180"/>
                  <a:pt x="166" y="185"/>
                </a:cubicBezTo>
                <a:cubicBezTo>
                  <a:pt x="155" y="218"/>
                  <a:pt x="142" y="268"/>
                  <a:pt x="142" y="281"/>
                </a:cubicBezTo>
                <a:cubicBezTo>
                  <a:pt x="142" y="286"/>
                  <a:pt x="144" y="292"/>
                  <a:pt x="149" y="292"/>
                </a:cubicBezTo>
                <a:cubicBezTo>
                  <a:pt x="153" y="292"/>
                  <a:pt x="158" y="292"/>
                  <a:pt x="166" y="268"/>
                </a:cubicBezTo>
                <a:cubicBezTo>
                  <a:pt x="171" y="252"/>
                  <a:pt x="178" y="218"/>
                  <a:pt x="182" y="185"/>
                </a:cubicBezTo>
                <a:cubicBezTo>
                  <a:pt x="184" y="171"/>
                  <a:pt x="209" y="110"/>
                  <a:pt x="218" y="90"/>
                </a:cubicBezTo>
                <a:cubicBezTo>
                  <a:pt x="225" y="76"/>
                  <a:pt x="234" y="54"/>
                  <a:pt x="256" y="16"/>
                </a:cubicBezTo>
                <a:cubicBezTo>
                  <a:pt x="256" y="13"/>
                  <a:pt x="257" y="11"/>
                  <a:pt x="257" y="9"/>
                </a:cubicBezTo>
                <a:cubicBezTo>
                  <a:pt x="257" y="4"/>
                  <a:pt x="252" y="4"/>
                  <a:pt x="250" y="4"/>
                </a:cubicBezTo>
                <a:cubicBezTo>
                  <a:pt x="248" y="4"/>
                  <a:pt x="245" y="4"/>
                  <a:pt x="243" y="7"/>
                </a:cubicBezTo>
                <a:cubicBezTo>
                  <a:pt x="238" y="16"/>
                  <a:pt x="203" y="79"/>
                  <a:pt x="184" y="13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66" name="Freeform 118"/>
          <p:cNvSpPr/>
          <p:nvPr/>
        </p:nvSpPr>
        <p:spPr>
          <a:xfrm>
            <a:off x="4844160" y="422244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628"/>
                </a:moveTo>
                <a:cubicBezTo>
                  <a:pt x="149" y="626"/>
                  <a:pt x="149" y="625"/>
                  <a:pt x="137" y="614"/>
                </a:cubicBezTo>
                <a:cubicBezTo>
                  <a:pt x="58" y="535"/>
                  <a:pt x="38" y="414"/>
                  <a:pt x="38" y="317"/>
                </a:cubicBezTo>
                <a:cubicBezTo>
                  <a:pt x="38" y="207"/>
                  <a:pt x="61" y="97"/>
                  <a:pt x="140" y="18"/>
                </a:cubicBezTo>
                <a:cubicBezTo>
                  <a:pt x="149" y="9"/>
                  <a:pt x="149" y="9"/>
                  <a:pt x="149" y="7"/>
                </a:cubicBezTo>
                <a:cubicBezTo>
                  <a:pt x="149" y="2"/>
                  <a:pt x="146" y="0"/>
                  <a:pt x="142" y="0"/>
                </a:cubicBezTo>
                <a:cubicBezTo>
                  <a:pt x="135" y="0"/>
                  <a:pt x="77" y="43"/>
                  <a:pt x="40" y="124"/>
                </a:cubicBezTo>
                <a:cubicBezTo>
                  <a:pt x="7" y="194"/>
                  <a:pt x="0" y="265"/>
                  <a:pt x="0" y="317"/>
                </a:cubicBezTo>
                <a:cubicBezTo>
                  <a:pt x="0" y="367"/>
                  <a:pt x="7" y="443"/>
                  <a:pt x="41" y="515"/>
                </a:cubicBezTo>
                <a:cubicBezTo>
                  <a:pt x="81" y="594"/>
                  <a:pt x="135" y="634"/>
                  <a:pt x="142" y="634"/>
                </a:cubicBezTo>
                <a:cubicBezTo>
                  <a:pt x="146" y="634"/>
                  <a:pt x="149" y="632"/>
                  <a:pt x="149" y="62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67" name="Freeform 119"/>
          <p:cNvSpPr/>
          <p:nvPr/>
        </p:nvSpPr>
        <p:spPr>
          <a:xfrm>
            <a:off x="4929120" y="4331160"/>
            <a:ext cx="140400" cy="10080"/>
          </a:xfrm>
          <a:custGeom>
            <a:avLst/>
            <a:gdLst/>
            <a:ahLst/>
            <a:rect l="0" t="0" r="r" b="b"/>
            <a:pathLst>
              <a:path w="390" h="28">
                <a:moveTo>
                  <a:pt x="365" y="27"/>
                </a:moveTo>
                <a:cubicBezTo>
                  <a:pt x="376" y="27"/>
                  <a:pt x="389" y="27"/>
                  <a:pt x="389" y="14"/>
                </a:cubicBezTo>
                <a:cubicBezTo>
                  <a:pt x="389" y="0"/>
                  <a:pt x="376" y="0"/>
                  <a:pt x="365" y="0"/>
                </a:cubicBezTo>
                <a:lnTo>
                  <a:pt x="22" y="0"/>
                </a:lnTo>
                <a:cubicBezTo>
                  <a:pt x="11" y="0"/>
                  <a:pt x="0" y="0"/>
                  <a:pt x="0" y="14"/>
                </a:cubicBezTo>
                <a:cubicBezTo>
                  <a:pt x="0" y="27"/>
                  <a:pt x="11" y="27"/>
                  <a:pt x="22" y="27"/>
                </a:cubicBezTo>
                <a:lnTo>
                  <a:pt x="365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68" name="Freeform 120"/>
          <p:cNvSpPr/>
          <p:nvPr/>
        </p:nvSpPr>
        <p:spPr>
          <a:xfrm>
            <a:off x="5108040" y="4241160"/>
            <a:ext cx="76320" cy="152640"/>
          </a:xfrm>
          <a:custGeom>
            <a:avLst/>
            <a:gdLst/>
            <a:ahLst/>
            <a:rect l="0" t="0" r="r" b="b"/>
            <a:pathLst>
              <a:path w="212" h="424">
                <a:moveTo>
                  <a:pt x="131" y="16"/>
                </a:moveTo>
                <a:cubicBezTo>
                  <a:pt x="131" y="2"/>
                  <a:pt x="131" y="0"/>
                  <a:pt x="117" y="0"/>
                </a:cubicBezTo>
                <a:cubicBezTo>
                  <a:pt x="77" y="41"/>
                  <a:pt x="20" y="41"/>
                  <a:pt x="0" y="41"/>
                </a:cubicBezTo>
                <a:lnTo>
                  <a:pt x="0" y="61"/>
                </a:lnTo>
                <a:cubicBezTo>
                  <a:pt x="13" y="61"/>
                  <a:pt x="50" y="61"/>
                  <a:pt x="83" y="43"/>
                </a:cubicBezTo>
                <a:lnTo>
                  <a:pt x="83" y="373"/>
                </a:lnTo>
                <a:cubicBezTo>
                  <a:pt x="83" y="396"/>
                  <a:pt x="81" y="403"/>
                  <a:pt x="23" y="403"/>
                </a:cubicBezTo>
                <a:lnTo>
                  <a:pt x="4" y="403"/>
                </a:lnTo>
                <a:lnTo>
                  <a:pt x="4" y="423"/>
                </a:lnTo>
                <a:cubicBezTo>
                  <a:pt x="27" y="421"/>
                  <a:pt x="81" y="421"/>
                  <a:pt x="108" y="421"/>
                </a:cubicBezTo>
                <a:cubicBezTo>
                  <a:pt x="133" y="421"/>
                  <a:pt x="189" y="421"/>
                  <a:pt x="211" y="423"/>
                </a:cubicBezTo>
                <a:lnTo>
                  <a:pt x="211" y="403"/>
                </a:lnTo>
                <a:lnTo>
                  <a:pt x="191" y="403"/>
                </a:lnTo>
                <a:cubicBezTo>
                  <a:pt x="133" y="403"/>
                  <a:pt x="131" y="396"/>
                  <a:pt x="131" y="373"/>
                </a:cubicBezTo>
                <a:lnTo>
                  <a:pt x="131" y="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69" name="Freeform 121"/>
          <p:cNvSpPr/>
          <p:nvPr/>
        </p:nvSpPr>
        <p:spPr>
          <a:xfrm>
            <a:off x="5214240" y="422244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317"/>
                </a:moveTo>
                <a:cubicBezTo>
                  <a:pt x="149" y="268"/>
                  <a:pt x="142" y="191"/>
                  <a:pt x="106" y="119"/>
                </a:cubicBezTo>
                <a:cubicBezTo>
                  <a:pt x="68" y="41"/>
                  <a:pt x="13" y="0"/>
                  <a:pt x="7" y="0"/>
                </a:cubicBezTo>
                <a:cubicBezTo>
                  <a:pt x="2" y="0"/>
                  <a:pt x="0" y="2"/>
                  <a:pt x="0" y="7"/>
                </a:cubicBezTo>
                <a:cubicBezTo>
                  <a:pt x="0" y="9"/>
                  <a:pt x="0" y="9"/>
                  <a:pt x="13" y="22"/>
                </a:cubicBezTo>
                <a:cubicBezTo>
                  <a:pt x="76" y="85"/>
                  <a:pt x="112" y="185"/>
                  <a:pt x="112" y="317"/>
                </a:cubicBezTo>
                <a:cubicBezTo>
                  <a:pt x="112" y="427"/>
                  <a:pt x="88" y="538"/>
                  <a:pt x="9" y="617"/>
                </a:cubicBezTo>
                <a:cubicBezTo>
                  <a:pt x="0" y="625"/>
                  <a:pt x="0" y="626"/>
                  <a:pt x="0" y="628"/>
                </a:cubicBezTo>
                <a:cubicBezTo>
                  <a:pt x="0" y="632"/>
                  <a:pt x="2" y="634"/>
                  <a:pt x="7" y="634"/>
                </a:cubicBezTo>
                <a:cubicBezTo>
                  <a:pt x="13" y="634"/>
                  <a:pt x="70" y="590"/>
                  <a:pt x="108" y="511"/>
                </a:cubicBezTo>
                <a:cubicBezTo>
                  <a:pt x="140" y="441"/>
                  <a:pt x="149" y="371"/>
                  <a:pt x="149" y="31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70" name="Freeform 122"/>
          <p:cNvSpPr/>
          <p:nvPr/>
        </p:nvSpPr>
        <p:spPr>
          <a:xfrm>
            <a:off x="5295240" y="4228920"/>
            <a:ext cx="92880" cy="105480"/>
          </a:xfrm>
          <a:custGeom>
            <a:avLst/>
            <a:gdLst/>
            <a:ahLst/>
            <a:rect l="0" t="0" r="r" b="b"/>
            <a:pathLst>
              <a:path w="258" h="293">
                <a:moveTo>
                  <a:pt x="184" y="135"/>
                </a:moveTo>
                <a:cubicBezTo>
                  <a:pt x="182" y="108"/>
                  <a:pt x="167" y="0"/>
                  <a:pt x="94" y="0"/>
                </a:cubicBezTo>
                <a:cubicBezTo>
                  <a:pt x="68" y="0"/>
                  <a:pt x="45" y="14"/>
                  <a:pt x="32" y="25"/>
                </a:cubicBezTo>
                <a:cubicBezTo>
                  <a:pt x="5" y="50"/>
                  <a:pt x="0" y="79"/>
                  <a:pt x="0" y="81"/>
                </a:cubicBezTo>
                <a:cubicBezTo>
                  <a:pt x="0" y="86"/>
                  <a:pt x="5" y="86"/>
                  <a:pt x="7" y="86"/>
                </a:cubicBezTo>
                <a:cubicBezTo>
                  <a:pt x="13" y="86"/>
                  <a:pt x="13" y="85"/>
                  <a:pt x="16" y="77"/>
                </a:cubicBezTo>
                <a:cubicBezTo>
                  <a:pt x="25" y="52"/>
                  <a:pt x="58" y="36"/>
                  <a:pt x="88" y="36"/>
                </a:cubicBezTo>
                <a:cubicBezTo>
                  <a:pt x="160" y="36"/>
                  <a:pt x="169" y="108"/>
                  <a:pt x="169" y="153"/>
                </a:cubicBezTo>
                <a:cubicBezTo>
                  <a:pt x="169" y="175"/>
                  <a:pt x="167" y="180"/>
                  <a:pt x="166" y="185"/>
                </a:cubicBezTo>
                <a:cubicBezTo>
                  <a:pt x="155" y="218"/>
                  <a:pt x="142" y="268"/>
                  <a:pt x="142" y="281"/>
                </a:cubicBezTo>
                <a:cubicBezTo>
                  <a:pt x="142" y="286"/>
                  <a:pt x="144" y="292"/>
                  <a:pt x="149" y="292"/>
                </a:cubicBezTo>
                <a:cubicBezTo>
                  <a:pt x="153" y="292"/>
                  <a:pt x="158" y="292"/>
                  <a:pt x="166" y="268"/>
                </a:cubicBezTo>
                <a:cubicBezTo>
                  <a:pt x="171" y="252"/>
                  <a:pt x="178" y="218"/>
                  <a:pt x="182" y="185"/>
                </a:cubicBezTo>
                <a:cubicBezTo>
                  <a:pt x="184" y="171"/>
                  <a:pt x="209" y="110"/>
                  <a:pt x="218" y="90"/>
                </a:cubicBezTo>
                <a:cubicBezTo>
                  <a:pt x="225" y="76"/>
                  <a:pt x="234" y="54"/>
                  <a:pt x="256" y="16"/>
                </a:cubicBezTo>
                <a:cubicBezTo>
                  <a:pt x="256" y="13"/>
                  <a:pt x="257" y="11"/>
                  <a:pt x="257" y="9"/>
                </a:cubicBezTo>
                <a:cubicBezTo>
                  <a:pt x="257" y="4"/>
                  <a:pt x="252" y="4"/>
                  <a:pt x="250" y="4"/>
                </a:cubicBezTo>
                <a:cubicBezTo>
                  <a:pt x="248" y="4"/>
                  <a:pt x="245" y="4"/>
                  <a:pt x="243" y="7"/>
                </a:cubicBezTo>
                <a:cubicBezTo>
                  <a:pt x="238" y="16"/>
                  <a:pt x="203" y="79"/>
                  <a:pt x="184" y="13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71" name="Freeform 123"/>
          <p:cNvSpPr/>
          <p:nvPr/>
        </p:nvSpPr>
        <p:spPr>
          <a:xfrm>
            <a:off x="5413320" y="4234680"/>
            <a:ext cx="138960" cy="205920"/>
          </a:xfrm>
          <a:custGeom>
            <a:avLst/>
            <a:gdLst/>
            <a:ahLst/>
            <a:rect l="0" t="0" r="r" b="b"/>
            <a:pathLst>
              <a:path w="386" h="572">
                <a:moveTo>
                  <a:pt x="288" y="16"/>
                </a:moveTo>
                <a:cubicBezTo>
                  <a:pt x="288" y="14"/>
                  <a:pt x="290" y="11"/>
                  <a:pt x="290" y="7"/>
                </a:cubicBezTo>
                <a:cubicBezTo>
                  <a:pt x="290" y="0"/>
                  <a:pt x="286" y="0"/>
                  <a:pt x="283" y="0"/>
                </a:cubicBezTo>
                <a:cubicBezTo>
                  <a:pt x="275" y="0"/>
                  <a:pt x="275" y="2"/>
                  <a:pt x="272" y="13"/>
                </a:cubicBezTo>
                <a:lnTo>
                  <a:pt x="167" y="432"/>
                </a:lnTo>
                <a:cubicBezTo>
                  <a:pt x="119" y="427"/>
                  <a:pt x="95" y="403"/>
                  <a:pt x="95" y="362"/>
                </a:cubicBezTo>
                <a:cubicBezTo>
                  <a:pt x="95" y="349"/>
                  <a:pt x="95" y="331"/>
                  <a:pt x="130" y="243"/>
                </a:cubicBezTo>
                <a:cubicBezTo>
                  <a:pt x="131" y="236"/>
                  <a:pt x="137" y="225"/>
                  <a:pt x="137" y="212"/>
                </a:cubicBezTo>
                <a:cubicBezTo>
                  <a:pt x="137" y="184"/>
                  <a:pt x="115" y="160"/>
                  <a:pt x="85" y="160"/>
                </a:cubicBezTo>
                <a:cubicBezTo>
                  <a:pt x="23" y="160"/>
                  <a:pt x="0" y="252"/>
                  <a:pt x="0" y="257"/>
                </a:cubicBezTo>
                <a:cubicBezTo>
                  <a:pt x="0" y="265"/>
                  <a:pt x="7" y="265"/>
                  <a:pt x="7" y="265"/>
                </a:cubicBezTo>
                <a:cubicBezTo>
                  <a:pt x="14" y="265"/>
                  <a:pt x="14" y="263"/>
                  <a:pt x="18" y="252"/>
                </a:cubicBezTo>
                <a:cubicBezTo>
                  <a:pt x="34" y="193"/>
                  <a:pt x="61" y="175"/>
                  <a:pt x="83" y="175"/>
                </a:cubicBezTo>
                <a:cubicBezTo>
                  <a:pt x="86" y="175"/>
                  <a:pt x="97" y="175"/>
                  <a:pt x="97" y="194"/>
                </a:cubicBezTo>
                <a:cubicBezTo>
                  <a:pt x="97" y="211"/>
                  <a:pt x="92" y="227"/>
                  <a:pt x="83" y="248"/>
                </a:cubicBezTo>
                <a:cubicBezTo>
                  <a:pt x="52" y="329"/>
                  <a:pt x="52" y="346"/>
                  <a:pt x="52" y="356"/>
                </a:cubicBezTo>
                <a:cubicBezTo>
                  <a:pt x="52" y="416"/>
                  <a:pt x="103" y="443"/>
                  <a:pt x="164" y="446"/>
                </a:cubicBezTo>
                <a:cubicBezTo>
                  <a:pt x="158" y="470"/>
                  <a:pt x="158" y="470"/>
                  <a:pt x="149" y="504"/>
                </a:cubicBezTo>
                <a:cubicBezTo>
                  <a:pt x="148" y="511"/>
                  <a:pt x="135" y="562"/>
                  <a:pt x="135" y="563"/>
                </a:cubicBezTo>
                <a:cubicBezTo>
                  <a:pt x="135" y="565"/>
                  <a:pt x="135" y="571"/>
                  <a:pt x="142" y="571"/>
                </a:cubicBezTo>
                <a:cubicBezTo>
                  <a:pt x="144" y="571"/>
                  <a:pt x="148" y="571"/>
                  <a:pt x="148" y="569"/>
                </a:cubicBezTo>
                <a:cubicBezTo>
                  <a:pt x="149" y="567"/>
                  <a:pt x="153" y="551"/>
                  <a:pt x="157" y="542"/>
                </a:cubicBezTo>
                <a:lnTo>
                  <a:pt x="180" y="448"/>
                </a:lnTo>
                <a:cubicBezTo>
                  <a:pt x="203" y="448"/>
                  <a:pt x="259" y="448"/>
                  <a:pt x="319" y="380"/>
                </a:cubicBezTo>
                <a:cubicBezTo>
                  <a:pt x="346" y="351"/>
                  <a:pt x="358" y="322"/>
                  <a:pt x="365" y="304"/>
                </a:cubicBezTo>
                <a:cubicBezTo>
                  <a:pt x="371" y="288"/>
                  <a:pt x="385" y="232"/>
                  <a:pt x="385" y="205"/>
                </a:cubicBezTo>
                <a:cubicBezTo>
                  <a:pt x="385" y="169"/>
                  <a:pt x="367" y="160"/>
                  <a:pt x="356" y="160"/>
                </a:cubicBezTo>
                <a:cubicBezTo>
                  <a:pt x="342" y="160"/>
                  <a:pt x="326" y="176"/>
                  <a:pt x="326" y="191"/>
                </a:cubicBezTo>
                <a:cubicBezTo>
                  <a:pt x="326" y="198"/>
                  <a:pt x="329" y="202"/>
                  <a:pt x="335" y="207"/>
                </a:cubicBezTo>
                <a:cubicBezTo>
                  <a:pt x="342" y="214"/>
                  <a:pt x="358" y="230"/>
                  <a:pt x="358" y="261"/>
                </a:cubicBezTo>
                <a:cubicBezTo>
                  <a:pt x="358" y="302"/>
                  <a:pt x="324" y="355"/>
                  <a:pt x="302" y="376"/>
                </a:cubicBezTo>
                <a:cubicBezTo>
                  <a:pt x="247" y="434"/>
                  <a:pt x="205" y="434"/>
                  <a:pt x="184" y="434"/>
                </a:cubicBezTo>
                <a:lnTo>
                  <a:pt x="288" y="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72" name="Freeform 124"/>
          <p:cNvSpPr/>
          <p:nvPr/>
        </p:nvSpPr>
        <p:spPr>
          <a:xfrm>
            <a:off x="5572800" y="4321440"/>
            <a:ext cx="59400" cy="106560"/>
          </a:xfrm>
          <a:custGeom>
            <a:avLst/>
            <a:gdLst/>
            <a:ahLst/>
            <a:rect l="0" t="0" r="r" b="b"/>
            <a:pathLst>
              <a:path w="165" h="296">
                <a:moveTo>
                  <a:pt x="101" y="13"/>
                </a:moveTo>
                <a:cubicBezTo>
                  <a:pt x="101" y="0"/>
                  <a:pt x="101" y="0"/>
                  <a:pt x="88" y="0"/>
                </a:cubicBezTo>
                <a:cubicBezTo>
                  <a:pt x="59" y="29"/>
                  <a:pt x="18" y="29"/>
                  <a:pt x="0" y="29"/>
                </a:cubicBezTo>
                <a:lnTo>
                  <a:pt x="0" y="45"/>
                </a:lnTo>
                <a:cubicBezTo>
                  <a:pt x="11" y="45"/>
                  <a:pt x="40" y="45"/>
                  <a:pt x="65" y="32"/>
                </a:cubicBezTo>
                <a:lnTo>
                  <a:pt x="65" y="259"/>
                </a:lnTo>
                <a:cubicBezTo>
                  <a:pt x="65" y="274"/>
                  <a:pt x="65" y="279"/>
                  <a:pt x="20" y="279"/>
                </a:cubicBezTo>
                <a:lnTo>
                  <a:pt x="4" y="279"/>
                </a:lnTo>
                <a:lnTo>
                  <a:pt x="4" y="295"/>
                </a:lnTo>
                <a:cubicBezTo>
                  <a:pt x="11" y="295"/>
                  <a:pt x="67" y="293"/>
                  <a:pt x="83" y="293"/>
                </a:cubicBezTo>
                <a:cubicBezTo>
                  <a:pt x="97" y="293"/>
                  <a:pt x="153" y="295"/>
                  <a:pt x="164" y="295"/>
                </a:cubicBezTo>
                <a:lnTo>
                  <a:pt x="164" y="279"/>
                </a:lnTo>
                <a:lnTo>
                  <a:pt x="146" y="279"/>
                </a:lnTo>
                <a:cubicBezTo>
                  <a:pt x="101" y="279"/>
                  <a:pt x="101" y="274"/>
                  <a:pt x="101" y="259"/>
                </a:cubicBezTo>
                <a:lnTo>
                  <a:pt x="101" y="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73" name="Freeform 125"/>
          <p:cNvSpPr/>
          <p:nvPr/>
        </p:nvSpPr>
        <p:spPr>
          <a:xfrm>
            <a:off x="5680080" y="422244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628"/>
                </a:moveTo>
                <a:cubicBezTo>
                  <a:pt x="149" y="626"/>
                  <a:pt x="149" y="625"/>
                  <a:pt x="137" y="614"/>
                </a:cubicBezTo>
                <a:cubicBezTo>
                  <a:pt x="58" y="535"/>
                  <a:pt x="38" y="414"/>
                  <a:pt x="38" y="317"/>
                </a:cubicBezTo>
                <a:cubicBezTo>
                  <a:pt x="38" y="207"/>
                  <a:pt x="61" y="97"/>
                  <a:pt x="140" y="18"/>
                </a:cubicBezTo>
                <a:cubicBezTo>
                  <a:pt x="149" y="9"/>
                  <a:pt x="149" y="9"/>
                  <a:pt x="149" y="7"/>
                </a:cubicBezTo>
                <a:cubicBezTo>
                  <a:pt x="149" y="2"/>
                  <a:pt x="146" y="0"/>
                  <a:pt x="142" y="0"/>
                </a:cubicBezTo>
                <a:cubicBezTo>
                  <a:pt x="135" y="0"/>
                  <a:pt x="77" y="43"/>
                  <a:pt x="40" y="124"/>
                </a:cubicBezTo>
                <a:cubicBezTo>
                  <a:pt x="7" y="194"/>
                  <a:pt x="0" y="265"/>
                  <a:pt x="0" y="317"/>
                </a:cubicBezTo>
                <a:cubicBezTo>
                  <a:pt x="0" y="367"/>
                  <a:pt x="7" y="443"/>
                  <a:pt x="41" y="515"/>
                </a:cubicBezTo>
                <a:cubicBezTo>
                  <a:pt x="81" y="594"/>
                  <a:pt x="135" y="634"/>
                  <a:pt x="142" y="634"/>
                </a:cubicBezTo>
                <a:cubicBezTo>
                  <a:pt x="146" y="634"/>
                  <a:pt x="149" y="632"/>
                  <a:pt x="149" y="62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74" name="Freeform 126"/>
          <p:cNvSpPr/>
          <p:nvPr/>
        </p:nvSpPr>
        <p:spPr>
          <a:xfrm>
            <a:off x="5754240" y="4290480"/>
            <a:ext cx="92880" cy="103320"/>
          </a:xfrm>
          <a:custGeom>
            <a:avLst/>
            <a:gdLst/>
            <a:ahLst/>
            <a:rect l="0" t="0" r="r" b="b"/>
            <a:pathLst>
              <a:path w="258" h="287">
                <a:moveTo>
                  <a:pt x="106" y="72"/>
                </a:moveTo>
                <a:lnTo>
                  <a:pt x="106" y="0"/>
                </a:lnTo>
                <a:lnTo>
                  <a:pt x="0" y="5"/>
                </a:lnTo>
                <a:lnTo>
                  <a:pt x="0" y="34"/>
                </a:lnTo>
                <a:cubicBezTo>
                  <a:pt x="40" y="34"/>
                  <a:pt x="43" y="34"/>
                  <a:pt x="43" y="59"/>
                </a:cubicBezTo>
                <a:lnTo>
                  <a:pt x="43" y="257"/>
                </a:lnTo>
                <a:lnTo>
                  <a:pt x="0" y="257"/>
                </a:lnTo>
                <a:lnTo>
                  <a:pt x="0" y="286"/>
                </a:lnTo>
                <a:cubicBezTo>
                  <a:pt x="22" y="286"/>
                  <a:pt x="50" y="284"/>
                  <a:pt x="81" y="284"/>
                </a:cubicBezTo>
                <a:cubicBezTo>
                  <a:pt x="104" y="284"/>
                  <a:pt x="146" y="284"/>
                  <a:pt x="167" y="286"/>
                </a:cubicBezTo>
                <a:lnTo>
                  <a:pt x="167" y="257"/>
                </a:lnTo>
                <a:lnTo>
                  <a:pt x="113" y="257"/>
                </a:lnTo>
                <a:lnTo>
                  <a:pt x="113" y="146"/>
                </a:lnTo>
                <a:cubicBezTo>
                  <a:pt x="113" y="101"/>
                  <a:pt x="128" y="23"/>
                  <a:pt x="193" y="23"/>
                </a:cubicBezTo>
                <a:cubicBezTo>
                  <a:pt x="193" y="23"/>
                  <a:pt x="180" y="34"/>
                  <a:pt x="180" y="52"/>
                </a:cubicBezTo>
                <a:cubicBezTo>
                  <a:pt x="180" y="79"/>
                  <a:pt x="200" y="92"/>
                  <a:pt x="220" y="92"/>
                </a:cubicBezTo>
                <a:cubicBezTo>
                  <a:pt x="238" y="92"/>
                  <a:pt x="257" y="77"/>
                  <a:pt x="257" y="52"/>
                </a:cubicBezTo>
                <a:cubicBezTo>
                  <a:pt x="257" y="18"/>
                  <a:pt x="223" y="0"/>
                  <a:pt x="191" y="0"/>
                </a:cubicBezTo>
                <a:cubicBezTo>
                  <a:pt x="146" y="0"/>
                  <a:pt x="121" y="32"/>
                  <a:pt x="106" y="7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75" name="Freeform 127"/>
          <p:cNvSpPr/>
          <p:nvPr/>
        </p:nvSpPr>
        <p:spPr>
          <a:xfrm>
            <a:off x="5871240" y="4321440"/>
            <a:ext cx="59400" cy="106560"/>
          </a:xfrm>
          <a:custGeom>
            <a:avLst/>
            <a:gdLst/>
            <a:ahLst/>
            <a:rect l="0" t="0" r="r" b="b"/>
            <a:pathLst>
              <a:path w="165" h="296">
                <a:moveTo>
                  <a:pt x="101" y="13"/>
                </a:moveTo>
                <a:cubicBezTo>
                  <a:pt x="101" y="0"/>
                  <a:pt x="101" y="0"/>
                  <a:pt x="88" y="0"/>
                </a:cubicBezTo>
                <a:cubicBezTo>
                  <a:pt x="59" y="29"/>
                  <a:pt x="18" y="29"/>
                  <a:pt x="0" y="29"/>
                </a:cubicBezTo>
                <a:lnTo>
                  <a:pt x="0" y="45"/>
                </a:lnTo>
                <a:cubicBezTo>
                  <a:pt x="11" y="45"/>
                  <a:pt x="40" y="45"/>
                  <a:pt x="65" y="32"/>
                </a:cubicBezTo>
                <a:lnTo>
                  <a:pt x="65" y="259"/>
                </a:lnTo>
                <a:cubicBezTo>
                  <a:pt x="65" y="274"/>
                  <a:pt x="65" y="279"/>
                  <a:pt x="20" y="279"/>
                </a:cubicBezTo>
                <a:lnTo>
                  <a:pt x="4" y="279"/>
                </a:lnTo>
                <a:lnTo>
                  <a:pt x="4" y="295"/>
                </a:lnTo>
                <a:cubicBezTo>
                  <a:pt x="11" y="295"/>
                  <a:pt x="67" y="293"/>
                  <a:pt x="83" y="293"/>
                </a:cubicBezTo>
                <a:cubicBezTo>
                  <a:pt x="97" y="293"/>
                  <a:pt x="153" y="295"/>
                  <a:pt x="164" y="295"/>
                </a:cubicBezTo>
                <a:lnTo>
                  <a:pt x="164" y="279"/>
                </a:lnTo>
                <a:lnTo>
                  <a:pt x="146" y="279"/>
                </a:lnTo>
                <a:cubicBezTo>
                  <a:pt x="101" y="279"/>
                  <a:pt x="101" y="274"/>
                  <a:pt x="101" y="259"/>
                </a:cubicBezTo>
                <a:lnTo>
                  <a:pt x="101" y="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76" name="Freeform 128"/>
          <p:cNvSpPr/>
          <p:nvPr/>
        </p:nvSpPr>
        <p:spPr>
          <a:xfrm>
            <a:off x="5969160" y="422244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317"/>
                </a:moveTo>
                <a:cubicBezTo>
                  <a:pt x="149" y="268"/>
                  <a:pt x="142" y="191"/>
                  <a:pt x="106" y="119"/>
                </a:cubicBezTo>
                <a:cubicBezTo>
                  <a:pt x="68" y="41"/>
                  <a:pt x="13" y="0"/>
                  <a:pt x="7" y="0"/>
                </a:cubicBezTo>
                <a:cubicBezTo>
                  <a:pt x="2" y="0"/>
                  <a:pt x="0" y="2"/>
                  <a:pt x="0" y="7"/>
                </a:cubicBezTo>
                <a:cubicBezTo>
                  <a:pt x="0" y="9"/>
                  <a:pt x="0" y="9"/>
                  <a:pt x="13" y="22"/>
                </a:cubicBezTo>
                <a:cubicBezTo>
                  <a:pt x="76" y="85"/>
                  <a:pt x="112" y="185"/>
                  <a:pt x="112" y="317"/>
                </a:cubicBezTo>
                <a:cubicBezTo>
                  <a:pt x="112" y="427"/>
                  <a:pt x="88" y="538"/>
                  <a:pt x="9" y="617"/>
                </a:cubicBezTo>
                <a:cubicBezTo>
                  <a:pt x="0" y="625"/>
                  <a:pt x="0" y="626"/>
                  <a:pt x="0" y="628"/>
                </a:cubicBezTo>
                <a:cubicBezTo>
                  <a:pt x="0" y="632"/>
                  <a:pt x="2" y="634"/>
                  <a:pt x="7" y="634"/>
                </a:cubicBezTo>
                <a:cubicBezTo>
                  <a:pt x="13" y="634"/>
                  <a:pt x="70" y="590"/>
                  <a:pt x="108" y="511"/>
                </a:cubicBezTo>
                <a:cubicBezTo>
                  <a:pt x="140" y="441"/>
                  <a:pt x="149" y="371"/>
                  <a:pt x="149" y="31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77" name="Freeform 129"/>
          <p:cNvSpPr/>
          <p:nvPr/>
        </p:nvSpPr>
        <p:spPr>
          <a:xfrm>
            <a:off x="6050880" y="4234680"/>
            <a:ext cx="138960" cy="205920"/>
          </a:xfrm>
          <a:custGeom>
            <a:avLst/>
            <a:gdLst/>
            <a:ahLst/>
            <a:rect l="0" t="0" r="r" b="b"/>
            <a:pathLst>
              <a:path w="386" h="572">
                <a:moveTo>
                  <a:pt x="288" y="16"/>
                </a:moveTo>
                <a:cubicBezTo>
                  <a:pt x="288" y="14"/>
                  <a:pt x="290" y="11"/>
                  <a:pt x="290" y="7"/>
                </a:cubicBezTo>
                <a:cubicBezTo>
                  <a:pt x="290" y="0"/>
                  <a:pt x="286" y="0"/>
                  <a:pt x="283" y="0"/>
                </a:cubicBezTo>
                <a:cubicBezTo>
                  <a:pt x="275" y="0"/>
                  <a:pt x="275" y="2"/>
                  <a:pt x="272" y="13"/>
                </a:cubicBezTo>
                <a:lnTo>
                  <a:pt x="167" y="432"/>
                </a:lnTo>
                <a:cubicBezTo>
                  <a:pt x="119" y="427"/>
                  <a:pt x="95" y="403"/>
                  <a:pt x="95" y="362"/>
                </a:cubicBezTo>
                <a:cubicBezTo>
                  <a:pt x="95" y="349"/>
                  <a:pt x="95" y="331"/>
                  <a:pt x="130" y="243"/>
                </a:cubicBezTo>
                <a:cubicBezTo>
                  <a:pt x="131" y="236"/>
                  <a:pt x="137" y="225"/>
                  <a:pt x="137" y="212"/>
                </a:cubicBezTo>
                <a:cubicBezTo>
                  <a:pt x="137" y="184"/>
                  <a:pt x="115" y="160"/>
                  <a:pt x="85" y="160"/>
                </a:cubicBezTo>
                <a:cubicBezTo>
                  <a:pt x="23" y="160"/>
                  <a:pt x="0" y="252"/>
                  <a:pt x="0" y="257"/>
                </a:cubicBezTo>
                <a:cubicBezTo>
                  <a:pt x="0" y="265"/>
                  <a:pt x="7" y="265"/>
                  <a:pt x="7" y="265"/>
                </a:cubicBezTo>
                <a:cubicBezTo>
                  <a:pt x="14" y="265"/>
                  <a:pt x="14" y="263"/>
                  <a:pt x="18" y="252"/>
                </a:cubicBezTo>
                <a:cubicBezTo>
                  <a:pt x="34" y="193"/>
                  <a:pt x="61" y="175"/>
                  <a:pt x="83" y="175"/>
                </a:cubicBezTo>
                <a:cubicBezTo>
                  <a:pt x="86" y="175"/>
                  <a:pt x="97" y="175"/>
                  <a:pt x="97" y="194"/>
                </a:cubicBezTo>
                <a:cubicBezTo>
                  <a:pt x="97" y="211"/>
                  <a:pt x="92" y="227"/>
                  <a:pt x="83" y="248"/>
                </a:cubicBezTo>
                <a:cubicBezTo>
                  <a:pt x="52" y="329"/>
                  <a:pt x="52" y="346"/>
                  <a:pt x="52" y="356"/>
                </a:cubicBezTo>
                <a:cubicBezTo>
                  <a:pt x="52" y="416"/>
                  <a:pt x="103" y="443"/>
                  <a:pt x="164" y="446"/>
                </a:cubicBezTo>
                <a:cubicBezTo>
                  <a:pt x="158" y="470"/>
                  <a:pt x="158" y="470"/>
                  <a:pt x="149" y="504"/>
                </a:cubicBezTo>
                <a:cubicBezTo>
                  <a:pt x="148" y="511"/>
                  <a:pt x="135" y="562"/>
                  <a:pt x="135" y="563"/>
                </a:cubicBezTo>
                <a:cubicBezTo>
                  <a:pt x="135" y="565"/>
                  <a:pt x="135" y="571"/>
                  <a:pt x="142" y="571"/>
                </a:cubicBezTo>
                <a:cubicBezTo>
                  <a:pt x="144" y="571"/>
                  <a:pt x="148" y="571"/>
                  <a:pt x="148" y="569"/>
                </a:cubicBezTo>
                <a:cubicBezTo>
                  <a:pt x="149" y="567"/>
                  <a:pt x="153" y="551"/>
                  <a:pt x="157" y="542"/>
                </a:cubicBezTo>
                <a:lnTo>
                  <a:pt x="180" y="448"/>
                </a:lnTo>
                <a:cubicBezTo>
                  <a:pt x="203" y="448"/>
                  <a:pt x="259" y="448"/>
                  <a:pt x="319" y="380"/>
                </a:cubicBezTo>
                <a:cubicBezTo>
                  <a:pt x="346" y="351"/>
                  <a:pt x="358" y="322"/>
                  <a:pt x="365" y="304"/>
                </a:cubicBezTo>
                <a:cubicBezTo>
                  <a:pt x="371" y="288"/>
                  <a:pt x="385" y="232"/>
                  <a:pt x="385" y="205"/>
                </a:cubicBezTo>
                <a:cubicBezTo>
                  <a:pt x="385" y="169"/>
                  <a:pt x="367" y="160"/>
                  <a:pt x="356" y="160"/>
                </a:cubicBezTo>
                <a:cubicBezTo>
                  <a:pt x="342" y="160"/>
                  <a:pt x="326" y="176"/>
                  <a:pt x="326" y="191"/>
                </a:cubicBezTo>
                <a:cubicBezTo>
                  <a:pt x="326" y="198"/>
                  <a:pt x="329" y="202"/>
                  <a:pt x="335" y="207"/>
                </a:cubicBezTo>
                <a:cubicBezTo>
                  <a:pt x="342" y="214"/>
                  <a:pt x="358" y="230"/>
                  <a:pt x="358" y="261"/>
                </a:cubicBezTo>
                <a:cubicBezTo>
                  <a:pt x="358" y="302"/>
                  <a:pt x="324" y="355"/>
                  <a:pt x="302" y="376"/>
                </a:cubicBezTo>
                <a:cubicBezTo>
                  <a:pt x="247" y="434"/>
                  <a:pt x="205" y="434"/>
                  <a:pt x="184" y="434"/>
                </a:cubicBezTo>
                <a:lnTo>
                  <a:pt x="288" y="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78" name="Freeform 130"/>
          <p:cNvSpPr/>
          <p:nvPr/>
        </p:nvSpPr>
        <p:spPr>
          <a:xfrm>
            <a:off x="6203160" y="4321440"/>
            <a:ext cx="71640" cy="106560"/>
          </a:xfrm>
          <a:custGeom>
            <a:avLst/>
            <a:gdLst/>
            <a:ahLst/>
            <a:rect l="0" t="0" r="r" b="b"/>
            <a:pathLst>
              <a:path w="199" h="296">
                <a:moveTo>
                  <a:pt x="198" y="214"/>
                </a:moveTo>
                <a:lnTo>
                  <a:pt x="182" y="214"/>
                </a:lnTo>
                <a:cubicBezTo>
                  <a:pt x="182" y="225"/>
                  <a:pt x="176" y="250"/>
                  <a:pt x="171" y="256"/>
                </a:cubicBezTo>
                <a:cubicBezTo>
                  <a:pt x="167" y="257"/>
                  <a:pt x="133" y="257"/>
                  <a:pt x="126" y="257"/>
                </a:cubicBezTo>
                <a:lnTo>
                  <a:pt x="45" y="257"/>
                </a:lnTo>
                <a:cubicBezTo>
                  <a:pt x="92" y="216"/>
                  <a:pt x="106" y="203"/>
                  <a:pt x="133" y="184"/>
                </a:cubicBezTo>
                <a:cubicBezTo>
                  <a:pt x="167" y="157"/>
                  <a:pt x="198" y="130"/>
                  <a:pt x="198" y="86"/>
                </a:cubicBezTo>
                <a:cubicBezTo>
                  <a:pt x="198" y="32"/>
                  <a:pt x="149" y="0"/>
                  <a:pt x="94" y="0"/>
                </a:cubicBezTo>
                <a:cubicBezTo>
                  <a:pt x="38" y="0"/>
                  <a:pt x="0" y="40"/>
                  <a:pt x="0" y="79"/>
                </a:cubicBezTo>
                <a:cubicBezTo>
                  <a:pt x="0" y="103"/>
                  <a:pt x="20" y="104"/>
                  <a:pt x="23" y="104"/>
                </a:cubicBezTo>
                <a:cubicBezTo>
                  <a:pt x="34" y="104"/>
                  <a:pt x="47" y="97"/>
                  <a:pt x="47" y="81"/>
                </a:cubicBezTo>
                <a:cubicBezTo>
                  <a:pt x="47" y="74"/>
                  <a:pt x="45" y="58"/>
                  <a:pt x="22" y="58"/>
                </a:cubicBezTo>
                <a:cubicBezTo>
                  <a:pt x="34" y="25"/>
                  <a:pt x="65" y="16"/>
                  <a:pt x="86" y="16"/>
                </a:cubicBezTo>
                <a:cubicBezTo>
                  <a:pt x="131" y="16"/>
                  <a:pt x="155" y="50"/>
                  <a:pt x="155" y="86"/>
                </a:cubicBezTo>
                <a:cubicBezTo>
                  <a:pt x="155" y="126"/>
                  <a:pt x="126" y="157"/>
                  <a:pt x="112" y="173"/>
                </a:cubicBezTo>
                <a:lnTo>
                  <a:pt x="4" y="279"/>
                </a:lnTo>
                <a:cubicBezTo>
                  <a:pt x="0" y="283"/>
                  <a:pt x="0" y="283"/>
                  <a:pt x="0" y="295"/>
                </a:cubicBezTo>
                <a:lnTo>
                  <a:pt x="184" y="295"/>
                </a:lnTo>
                <a:lnTo>
                  <a:pt x="198" y="21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79" name="Freeform 131"/>
          <p:cNvSpPr/>
          <p:nvPr/>
        </p:nvSpPr>
        <p:spPr>
          <a:xfrm>
            <a:off x="6318000" y="422244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628"/>
                </a:moveTo>
                <a:cubicBezTo>
                  <a:pt x="149" y="626"/>
                  <a:pt x="149" y="625"/>
                  <a:pt x="137" y="614"/>
                </a:cubicBezTo>
                <a:cubicBezTo>
                  <a:pt x="58" y="535"/>
                  <a:pt x="38" y="414"/>
                  <a:pt x="38" y="317"/>
                </a:cubicBezTo>
                <a:cubicBezTo>
                  <a:pt x="38" y="207"/>
                  <a:pt x="61" y="97"/>
                  <a:pt x="140" y="18"/>
                </a:cubicBezTo>
                <a:cubicBezTo>
                  <a:pt x="149" y="9"/>
                  <a:pt x="149" y="9"/>
                  <a:pt x="149" y="7"/>
                </a:cubicBezTo>
                <a:cubicBezTo>
                  <a:pt x="149" y="2"/>
                  <a:pt x="146" y="0"/>
                  <a:pt x="142" y="0"/>
                </a:cubicBezTo>
                <a:cubicBezTo>
                  <a:pt x="135" y="0"/>
                  <a:pt x="77" y="43"/>
                  <a:pt x="40" y="124"/>
                </a:cubicBezTo>
                <a:cubicBezTo>
                  <a:pt x="7" y="194"/>
                  <a:pt x="0" y="265"/>
                  <a:pt x="0" y="317"/>
                </a:cubicBezTo>
                <a:cubicBezTo>
                  <a:pt x="0" y="367"/>
                  <a:pt x="7" y="443"/>
                  <a:pt x="41" y="515"/>
                </a:cubicBezTo>
                <a:cubicBezTo>
                  <a:pt x="81" y="594"/>
                  <a:pt x="135" y="634"/>
                  <a:pt x="142" y="634"/>
                </a:cubicBezTo>
                <a:cubicBezTo>
                  <a:pt x="146" y="634"/>
                  <a:pt x="149" y="632"/>
                  <a:pt x="149" y="62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80" name="Freeform 132"/>
          <p:cNvSpPr/>
          <p:nvPr/>
        </p:nvSpPr>
        <p:spPr>
          <a:xfrm>
            <a:off x="6392520" y="4290480"/>
            <a:ext cx="92880" cy="103320"/>
          </a:xfrm>
          <a:custGeom>
            <a:avLst/>
            <a:gdLst/>
            <a:ahLst/>
            <a:rect l="0" t="0" r="r" b="b"/>
            <a:pathLst>
              <a:path w="258" h="287">
                <a:moveTo>
                  <a:pt x="106" y="72"/>
                </a:moveTo>
                <a:lnTo>
                  <a:pt x="106" y="0"/>
                </a:lnTo>
                <a:lnTo>
                  <a:pt x="0" y="5"/>
                </a:lnTo>
                <a:lnTo>
                  <a:pt x="0" y="34"/>
                </a:lnTo>
                <a:cubicBezTo>
                  <a:pt x="40" y="34"/>
                  <a:pt x="43" y="34"/>
                  <a:pt x="43" y="59"/>
                </a:cubicBezTo>
                <a:lnTo>
                  <a:pt x="43" y="257"/>
                </a:lnTo>
                <a:lnTo>
                  <a:pt x="0" y="257"/>
                </a:lnTo>
                <a:lnTo>
                  <a:pt x="0" y="286"/>
                </a:lnTo>
                <a:cubicBezTo>
                  <a:pt x="22" y="286"/>
                  <a:pt x="50" y="284"/>
                  <a:pt x="81" y="284"/>
                </a:cubicBezTo>
                <a:cubicBezTo>
                  <a:pt x="104" y="284"/>
                  <a:pt x="146" y="284"/>
                  <a:pt x="167" y="286"/>
                </a:cubicBezTo>
                <a:lnTo>
                  <a:pt x="167" y="257"/>
                </a:lnTo>
                <a:lnTo>
                  <a:pt x="113" y="257"/>
                </a:lnTo>
                <a:lnTo>
                  <a:pt x="113" y="146"/>
                </a:lnTo>
                <a:cubicBezTo>
                  <a:pt x="113" y="101"/>
                  <a:pt x="128" y="23"/>
                  <a:pt x="193" y="23"/>
                </a:cubicBezTo>
                <a:cubicBezTo>
                  <a:pt x="193" y="23"/>
                  <a:pt x="180" y="34"/>
                  <a:pt x="180" y="52"/>
                </a:cubicBezTo>
                <a:cubicBezTo>
                  <a:pt x="180" y="79"/>
                  <a:pt x="200" y="92"/>
                  <a:pt x="220" y="92"/>
                </a:cubicBezTo>
                <a:cubicBezTo>
                  <a:pt x="238" y="92"/>
                  <a:pt x="257" y="77"/>
                  <a:pt x="257" y="52"/>
                </a:cubicBezTo>
                <a:cubicBezTo>
                  <a:pt x="257" y="18"/>
                  <a:pt x="223" y="0"/>
                  <a:pt x="191" y="0"/>
                </a:cubicBezTo>
                <a:cubicBezTo>
                  <a:pt x="146" y="0"/>
                  <a:pt x="121" y="32"/>
                  <a:pt x="106" y="7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81" name="Freeform 133"/>
          <p:cNvSpPr/>
          <p:nvPr/>
        </p:nvSpPr>
        <p:spPr>
          <a:xfrm>
            <a:off x="6501240" y="4321440"/>
            <a:ext cx="71640" cy="106560"/>
          </a:xfrm>
          <a:custGeom>
            <a:avLst/>
            <a:gdLst/>
            <a:ahLst/>
            <a:rect l="0" t="0" r="r" b="b"/>
            <a:pathLst>
              <a:path w="199" h="296">
                <a:moveTo>
                  <a:pt x="198" y="214"/>
                </a:moveTo>
                <a:lnTo>
                  <a:pt x="182" y="214"/>
                </a:lnTo>
                <a:cubicBezTo>
                  <a:pt x="182" y="225"/>
                  <a:pt x="176" y="250"/>
                  <a:pt x="171" y="256"/>
                </a:cubicBezTo>
                <a:cubicBezTo>
                  <a:pt x="167" y="257"/>
                  <a:pt x="133" y="257"/>
                  <a:pt x="126" y="257"/>
                </a:cubicBezTo>
                <a:lnTo>
                  <a:pt x="45" y="257"/>
                </a:lnTo>
                <a:cubicBezTo>
                  <a:pt x="92" y="216"/>
                  <a:pt x="106" y="203"/>
                  <a:pt x="133" y="184"/>
                </a:cubicBezTo>
                <a:cubicBezTo>
                  <a:pt x="167" y="157"/>
                  <a:pt x="198" y="130"/>
                  <a:pt x="198" y="86"/>
                </a:cubicBezTo>
                <a:cubicBezTo>
                  <a:pt x="198" y="32"/>
                  <a:pt x="149" y="0"/>
                  <a:pt x="94" y="0"/>
                </a:cubicBezTo>
                <a:cubicBezTo>
                  <a:pt x="38" y="0"/>
                  <a:pt x="0" y="40"/>
                  <a:pt x="0" y="79"/>
                </a:cubicBezTo>
                <a:cubicBezTo>
                  <a:pt x="0" y="103"/>
                  <a:pt x="20" y="104"/>
                  <a:pt x="23" y="104"/>
                </a:cubicBezTo>
                <a:cubicBezTo>
                  <a:pt x="34" y="104"/>
                  <a:pt x="47" y="97"/>
                  <a:pt x="47" y="81"/>
                </a:cubicBezTo>
                <a:cubicBezTo>
                  <a:pt x="47" y="74"/>
                  <a:pt x="45" y="58"/>
                  <a:pt x="22" y="58"/>
                </a:cubicBezTo>
                <a:cubicBezTo>
                  <a:pt x="34" y="25"/>
                  <a:pt x="65" y="16"/>
                  <a:pt x="86" y="16"/>
                </a:cubicBezTo>
                <a:cubicBezTo>
                  <a:pt x="131" y="16"/>
                  <a:pt x="155" y="50"/>
                  <a:pt x="155" y="86"/>
                </a:cubicBezTo>
                <a:cubicBezTo>
                  <a:pt x="155" y="126"/>
                  <a:pt x="126" y="157"/>
                  <a:pt x="112" y="173"/>
                </a:cubicBezTo>
                <a:lnTo>
                  <a:pt x="4" y="279"/>
                </a:lnTo>
                <a:cubicBezTo>
                  <a:pt x="0" y="283"/>
                  <a:pt x="0" y="283"/>
                  <a:pt x="0" y="295"/>
                </a:cubicBezTo>
                <a:lnTo>
                  <a:pt x="184" y="295"/>
                </a:lnTo>
                <a:lnTo>
                  <a:pt x="198" y="21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82" name="Freeform 134"/>
          <p:cNvSpPr/>
          <p:nvPr/>
        </p:nvSpPr>
        <p:spPr>
          <a:xfrm>
            <a:off x="6606720" y="422244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317"/>
                </a:moveTo>
                <a:cubicBezTo>
                  <a:pt x="149" y="268"/>
                  <a:pt x="142" y="191"/>
                  <a:pt x="106" y="119"/>
                </a:cubicBezTo>
                <a:cubicBezTo>
                  <a:pt x="68" y="41"/>
                  <a:pt x="13" y="0"/>
                  <a:pt x="7" y="0"/>
                </a:cubicBezTo>
                <a:cubicBezTo>
                  <a:pt x="2" y="0"/>
                  <a:pt x="0" y="2"/>
                  <a:pt x="0" y="7"/>
                </a:cubicBezTo>
                <a:cubicBezTo>
                  <a:pt x="0" y="9"/>
                  <a:pt x="0" y="9"/>
                  <a:pt x="13" y="22"/>
                </a:cubicBezTo>
                <a:cubicBezTo>
                  <a:pt x="76" y="85"/>
                  <a:pt x="112" y="185"/>
                  <a:pt x="112" y="317"/>
                </a:cubicBezTo>
                <a:cubicBezTo>
                  <a:pt x="112" y="427"/>
                  <a:pt x="88" y="538"/>
                  <a:pt x="9" y="617"/>
                </a:cubicBezTo>
                <a:cubicBezTo>
                  <a:pt x="0" y="625"/>
                  <a:pt x="0" y="626"/>
                  <a:pt x="0" y="628"/>
                </a:cubicBezTo>
                <a:cubicBezTo>
                  <a:pt x="0" y="632"/>
                  <a:pt x="2" y="634"/>
                  <a:pt x="7" y="634"/>
                </a:cubicBezTo>
                <a:cubicBezTo>
                  <a:pt x="13" y="634"/>
                  <a:pt x="70" y="590"/>
                  <a:pt x="108" y="511"/>
                </a:cubicBezTo>
                <a:cubicBezTo>
                  <a:pt x="140" y="441"/>
                  <a:pt x="149" y="371"/>
                  <a:pt x="149" y="31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83" name="Freeform 135"/>
          <p:cNvSpPr/>
          <p:nvPr/>
        </p:nvSpPr>
        <p:spPr>
          <a:xfrm>
            <a:off x="6702120" y="436860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84" name="Freeform 136"/>
          <p:cNvSpPr/>
          <p:nvPr/>
        </p:nvSpPr>
        <p:spPr>
          <a:xfrm>
            <a:off x="6765120" y="436860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85" name="Freeform 137"/>
          <p:cNvSpPr/>
          <p:nvPr/>
        </p:nvSpPr>
        <p:spPr>
          <a:xfrm>
            <a:off x="6828480" y="436860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86" name="Freeform 138"/>
          <p:cNvSpPr/>
          <p:nvPr/>
        </p:nvSpPr>
        <p:spPr>
          <a:xfrm>
            <a:off x="6891480" y="436860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87" name="Freeform 139"/>
          <p:cNvSpPr/>
          <p:nvPr/>
        </p:nvSpPr>
        <p:spPr>
          <a:xfrm>
            <a:off x="6941880" y="4234680"/>
            <a:ext cx="138960" cy="205920"/>
          </a:xfrm>
          <a:custGeom>
            <a:avLst/>
            <a:gdLst/>
            <a:ahLst/>
            <a:rect l="0" t="0" r="r" b="b"/>
            <a:pathLst>
              <a:path w="386" h="572">
                <a:moveTo>
                  <a:pt x="288" y="16"/>
                </a:moveTo>
                <a:cubicBezTo>
                  <a:pt x="288" y="14"/>
                  <a:pt x="290" y="11"/>
                  <a:pt x="290" y="7"/>
                </a:cubicBezTo>
                <a:cubicBezTo>
                  <a:pt x="290" y="0"/>
                  <a:pt x="286" y="0"/>
                  <a:pt x="283" y="0"/>
                </a:cubicBezTo>
                <a:cubicBezTo>
                  <a:pt x="275" y="0"/>
                  <a:pt x="275" y="2"/>
                  <a:pt x="272" y="13"/>
                </a:cubicBezTo>
                <a:lnTo>
                  <a:pt x="167" y="432"/>
                </a:lnTo>
                <a:cubicBezTo>
                  <a:pt x="119" y="427"/>
                  <a:pt x="95" y="403"/>
                  <a:pt x="95" y="362"/>
                </a:cubicBezTo>
                <a:cubicBezTo>
                  <a:pt x="95" y="349"/>
                  <a:pt x="95" y="331"/>
                  <a:pt x="130" y="243"/>
                </a:cubicBezTo>
                <a:cubicBezTo>
                  <a:pt x="131" y="236"/>
                  <a:pt x="137" y="225"/>
                  <a:pt x="137" y="212"/>
                </a:cubicBezTo>
                <a:cubicBezTo>
                  <a:pt x="137" y="184"/>
                  <a:pt x="115" y="160"/>
                  <a:pt x="85" y="160"/>
                </a:cubicBezTo>
                <a:cubicBezTo>
                  <a:pt x="23" y="160"/>
                  <a:pt x="0" y="252"/>
                  <a:pt x="0" y="257"/>
                </a:cubicBezTo>
                <a:cubicBezTo>
                  <a:pt x="0" y="265"/>
                  <a:pt x="7" y="265"/>
                  <a:pt x="7" y="265"/>
                </a:cubicBezTo>
                <a:cubicBezTo>
                  <a:pt x="14" y="265"/>
                  <a:pt x="14" y="263"/>
                  <a:pt x="18" y="252"/>
                </a:cubicBezTo>
                <a:cubicBezTo>
                  <a:pt x="34" y="193"/>
                  <a:pt x="61" y="175"/>
                  <a:pt x="83" y="175"/>
                </a:cubicBezTo>
                <a:cubicBezTo>
                  <a:pt x="86" y="175"/>
                  <a:pt x="97" y="175"/>
                  <a:pt x="97" y="194"/>
                </a:cubicBezTo>
                <a:cubicBezTo>
                  <a:pt x="97" y="211"/>
                  <a:pt x="92" y="227"/>
                  <a:pt x="83" y="248"/>
                </a:cubicBezTo>
                <a:cubicBezTo>
                  <a:pt x="52" y="329"/>
                  <a:pt x="52" y="346"/>
                  <a:pt x="52" y="356"/>
                </a:cubicBezTo>
                <a:cubicBezTo>
                  <a:pt x="52" y="416"/>
                  <a:pt x="103" y="443"/>
                  <a:pt x="164" y="446"/>
                </a:cubicBezTo>
                <a:cubicBezTo>
                  <a:pt x="158" y="470"/>
                  <a:pt x="158" y="470"/>
                  <a:pt x="149" y="504"/>
                </a:cubicBezTo>
                <a:cubicBezTo>
                  <a:pt x="148" y="511"/>
                  <a:pt x="135" y="562"/>
                  <a:pt x="135" y="563"/>
                </a:cubicBezTo>
                <a:cubicBezTo>
                  <a:pt x="135" y="565"/>
                  <a:pt x="135" y="571"/>
                  <a:pt x="142" y="571"/>
                </a:cubicBezTo>
                <a:cubicBezTo>
                  <a:pt x="144" y="571"/>
                  <a:pt x="148" y="571"/>
                  <a:pt x="148" y="569"/>
                </a:cubicBezTo>
                <a:cubicBezTo>
                  <a:pt x="149" y="567"/>
                  <a:pt x="153" y="551"/>
                  <a:pt x="157" y="542"/>
                </a:cubicBezTo>
                <a:lnTo>
                  <a:pt x="180" y="448"/>
                </a:lnTo>
                <a:cubicBezTo>
                  <a:pt x="203" y="448"/>
                  <a:pt x="259" y="448"/>
                  <a:pt x="319" y="380"/>
                </a:cubicBezTo>
                <a:cubicBezTo>
                  <a:pt x="346" y="351"/>
                  <a:pt x="358" y="322"/>
                  <a:pt x="365" y="304"/>
                </a:cubicBezTo>
                <a:cubicBezTo>
                  <a:pt x="371" y="288"/>
                  <a:pt x="385" y="232"/>
                  <a:pt x="385" y="205"/>
                </a:cubicBezTo>
                <a:cubicBezTo>
                  <a:pt x="385" y="169"/>
                  <a:pt x="367" y="160"/>
                  <a:pt x="356" y="160"/>
                </a:cubicBezTo>
                <a:cubicBezTo>
                  <a:pt x="342" y="160"/>
                  <a:pt x="326" y="176"/>
                  <a:pt x="326" y="191"/>
                </a:cubicBezTo>
                <a:cubicBezTo>
                  <a:pt x="326" y="198"/>
                  <a:pt x="329" y="202"/>
                  <a:pt x="335" y="207"/>
                </a:cubicBezTo>
                <a:cubicBezTo>
                  <a:pt x="342" y="214"/>
                  <a:pt x="358" y="230"/>
                  <a:pt x="358" y="261"/>
                </a:cubicBezTo>
                <a:cubicBezTo>
                  <a:pt x="358" y="302"/>
                  <a:pt x="324" y="355"/>
                  <a:pt x="302" y="376"/>
                </a:cubicBezTo>
                <a:cubicBezTo>
                  <a:pt x="247" y="434"/>
                  <a:pt x="205" y="434"/>
                  <a:pt x="184" y="434"/>
                </a:cubicBezTo>
                <a:lnTo>
                  <a:pt x="288" y="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88" name="Freeform 140"/>
          <p:cNvSpPr/>
          <p:nvPr/>
        </p:nvSpPr>
        <p:spPr>
          <a:xfrm>
            <a:off x="7094880" y="4318200"/>
            <a:ext cx="142920" cy="109800"/>
          </a:xfrm>
          <a:custGeom>
            <a:avLst/>
            <a:gdLst/>
            <a:ahLst/>
            <a:rect l="0" t="0" r="r" b="b"/>
            <a:pathLst>
              <a:path w="397" h="305">
                <a:moveTo>
                  <a:pt x="340" y="49"/>
                </a:moveTo>
                <a:cubicBezTo>
                  <a:pt x="346" y="32"/>
                  <a:pt x="351" y="16"/>
                  <a:pt x="387" y="16"/>
                </a:cubicBezTo>
                <a:cubicBezTo>
                  <a:pt x="389" y="16"/>
                  <a:pt x="396" y="16"/>
                  <a:pt x="396" y="5"/>
                </a:cubicBezTo>
                <a:cubicBezTo>
                  <a:pt x="396" y="4"/>
                  <a:pt x="394" y="0"/>
                  <a:pt x="389" y="0"/>
                </a:cubicBezTo>
                <a:cubicBezTo>
                  <a:pt x="374" y="0"/>
                  <a:pt x="358" y="2"/>
                  <a:pt x="344" y="2"/>
                </a:cubicBezTo>
                <a:cubicBezTo>
                  <a:pt x="333" y="2"/>
                  <a:pt x="308" y="0"/>
                  <a:pt x="297" y="0"/>
                </a:cubicBezTo>
                <a:cubicBezTo>
                  <a:pt x="293" y="0"/>
                  <a:pt x="288" y="0"/>
                  <a:pt x="288" y="9"/>
                </a:cubicBezTo>
                <a:cubicBezTo>
                  <a:pt x="288" y="16"/>
                  <a:pt x="293" y="16"/>
                  <a:pt x="297" y="16"/>
                </a:cubicBezTo>
                <a:cubicBezTo>
                  <a:pt x="319" y="16"/>
                  <a:pt x="326" y="23"/>
                  <a:pt x="326" y="34"/>
                </a:cubicBezTo>
                <a:cubicBezTo>
                  <a:pt x="326" y="38"/>
                  <a:pt x="326" y="40"/>
                  <a:pt x="324" y="45"/>
                </a:cubicBezTo>
                <a:lnTo>
                  <a:pt x="275" y="239"/>
                </a:lnTo>
                <a:lnTo>
                  <a:pt x="162" y="7"/>
                </a:lnTo>
                <a:cubicBezTo>
                  <a:pt x="158" y="0"/>
                  <a:pt x="158" y="0"/>
                  <a:pt x="148" y="0"/>
                </a:cubicBezTo>
                <a:lnTo>
                  <a:pt x="86" y="0"/>
                </a:lnTo>
                <a:cubicBezTo>
                  <a:pt x="77" y="0"/>
                  <a:pt x="72" y="0"/>
                  <a:pt x="72" y="9"/>
                </a:cubicBezTo>
                <a:cubicBezTo>
                  <a:pt x="72" y="16"/>
                  <a:pt x="77" y="16"/>
                  <a:pt x="86" y="16"/>
                </a:cubicBezTo>
                <a:cubicBezTo>
                  <a:pt x="95" y="16"/>
                  <a:pt x="106" y="16"/>
                  <a:pt x="115" y="18"/>
                </a:cubicBezTo>
                <a:lnTo>
                  <a:pt x="56" y="257"/>
                </a:lnTo>
                <a:cubicBezTo>
                  <a:pt x="52" y="274"/>
                  <a:pt x="43" y="286"/>
                  <a:pt x="9" y="288"/>
                </a:cubicBezTo>
                <a:cubicBezTo>
                  <a:pt x="5" y="288"/>
                  <a:pt x="0" y="288"/>
                  <a:pt x="0" y="297"/>
                </a:cubicBezTo>
                <a:cubicBezTo>
                  <a:pt x="0" y="302"/>
                  <a:pt x="4" y="304"/>
                  <a:pt x="7" y="304"/>
                </a:cubicBezTo>
                <a:cubicBezTo>
                  <a:pt x="22" y="304"/>
                  <a:pt x="38" y="302"/>
                  <a:pt x="52" y="302"/>
                </a:cubicBezTo>
                <a:cubicBezTo>
                  <a:pt x="63" y="302"/>
                  <a:pt x="90" y="304"/>
                  <a:pt x="101" y="304"/>
                </a:cubicBezTo>
                <a:cubicBezTo>
                  <a:pt x="104" y="304"/>
                  <a:pt x="110" y="302"/>
                  <a:pt x="110" y="295"/>
                </a:cubicBezTo>
                <a:cubicBezTo>
                  <a:pt x="110" y="288"/>
                  <a:pt x="104" y="288"/>
                  <a:pt x="99" y="288"/>
                </a:cubicBezTo>
                <a:cubicBezTo>
                  <a:pt x="70" y="288"/>
                  <a:pt x="70" y="275"/>
                  <a:pt x="70" y="270"/>
                </a:cubicBezTo>
                <a:cubicBezTo>
                  <a:pt x="70" y="268"/>
                  <a:pt x="70" y="266"/>
                  <a:pt x="72" y="259"/>
                </a:cubicBezTo>
                <a:lnTo>
                  <a:pt x="130" y="31"/>
                </a:lnTo>
                <a:lnTo>
                  <a:pt x="259" y="297"/>
                </a:lnTo>
                <a:cubicBezTo>
                  <a:pt x="263" y="304"/>
                  <a:pt x="265" y="304"/>
                  <a:pt x="270" y="304"/>
                </a:cubicBezTo>
                <a:cubicBezTo>
                  <a:pt x="275" y="304"/>
                  <a:pt x="275" y="302"/>
                  <a:pt x="279" y="295"/>
                </a:cubicBezTo>
                <a:lnTo>
                  <a:pt x="340" y="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89" name="Freeform 141"/>
          <p:cNvSpPr/>
          <p:nvPr/>
        </p:nvSpPr>
        <p:spPr>
          <a:xfrm>
            <a:off x="7278840" y="422244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628"/>
                </a:moveTo>
                <a:cubicBezTo>
                  <a:pt x="149" y="626"/>
                  <a:pt x="149" y="625"/>
                  <a:pt x="137" y="614"/>
                </a:cubicBezTo>
                <a:cubicBezTo>
                  <a:pt x="58" y="535"/>
                  <a:pt x="38" y="414"/>
                  <a:pt x="38" y="317"/>
                </a:cubicBezTo>
                <a:cubicBezTo>
                  <a:pt x="38" y="207"/>
                  <a:pt x="61" y="97"/>
                  <a:pt x="140" y="18"/>
                </a:cubicBezTo>
                <a:cubicBezTo>
                  <a:pt x="149" y="9"/>
                  <a:pt x="149" y="9"/>
                  <a:pt x="149" y="7"/>
                </a:cubicBezTo>
                <a:cubicBezTo>
                  <a:pt x="149" y="2"/>
                  <a:pt x="146" y="0"/>
                  <a:pt x="142" y="0"/>
                </a:cubicBezTo>
                <a:cubicBezTo>
                  <a:pt x="135" y="0"/>
                  <a:pt x="77" y="43"/>
                  <a:pt x="40" y="124"/>
                </a:cubicBezTo>
                <a:cubicBezTo>
                  <a:pt x="7" y="194"/>
                  <a:pt x="0" y="265"/>
                  <a:pt x="0" y="317"/>
                </a:cubicBezTo>
                <a:cubicBezTo>
                  <a:pt x="0" y="367"/>
                  <a:pt x="7" y="443"/>
                  <a:pt x="41" y="515"/>
                </a:cubicBezTo>
                <a:cubicBezTo>
                  <a:pt x="81" y="594"/>
                  <a:pt x="135" y="634"/>
                  <a:pt x="142" y="634"/>
                </a:cubicBezTo>
                <a:cubicBezTo>
                  <a:pt x="146" y="634"/>
                  <a:pt x="149" y="632"/>
                  <a:pt x="149" y="62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90" name="Freeform 142"/>
          <p:cNvSpPr/>
          <p:nvPr/>
        </p:nvSpPr>
        <p:spPr>
          <a:xfrm>
            <a:off x="7353360" y="4290480"/>
            <a:ext cx="92880" cy="103320"/>
          </a:xfrm>
          <a:custGeom>
            <a:avLst/>
            <a:gdLst/>
            <a:ahLst/>
            <a:rect l="0" t="0" r="r" b="b"/>
            <a:pathLst>
              <a:path w="258" h="287">
                <a:moveTo>
                  <a:pt x="106" y="72"/>
                </a:moveTo>
                <a:lnTo>
                  <a:pt x="106" y="0"/>
                </a:lnTo>
                <a:lnTo>
                  <a:pt x="0" y="5"/>
                </a:lnTo>
                <a:lnTo>
                  <a:pt x="0" y="34"/>
                </a:lnTo>
                <a:cubicBezTo>
                  <a:pt x="40" y="34"/>
                  <a:pt x="43" y="34"/>
                  <a:pt x="43" y="59"/>
                </a:cubicBezTo>
                <a:lnTo>
                  <a:pt x="43" y="257"/>
                </a:lnTo>
                <a:lnTo>
                  <a:pt x="0" y="257"/>
                </a:lnTo>
                <a:lnTo>
                  <a:pt x="0" y="286"/>
                </a:lnTo>
                <a:cubicBezTo>
                  <a:pt x="22" y="286"/>
                  <a:pt x="50" y="284"/>
                  <a:pt x="81" y="284"/>
                </a:cubicBezTo>
                <a:cubicBezTo>
                  <a:pt x="104" y="284"/>
                  <a:pt x="146" y="284"/>
                  <a:pt x="167" y="286"/>
                </a:cubicBezTo>
                <a:lnTo>
                  <a:pt x="167" y="257"/>
                </a:lnTo>
                <a:lnTo>
                  <a:pt x="113" y="257"/>
                </a:lnTo>
                <a:lnTo>
                  <a:pt x="113" y="146"/>
                </a:lnTo>
                <a:cubicBezTo>
                  <a:pt x="113" y="101"/>
                  <a:pt x="128" y="23"/>
                  <a:pt x="193" y="23"/>
                </a:cubicBezTo>
                <a:cubicBezTo>
                  <a:pt x="193" y="23"/>
                  <a:pt x="180" y="34"/>
                  <a:pt x="180" y="52"/>
                </a:cubicBezTo>
                <a:cubicBezTo>
                  <a:pt x="180" y="79"/>
                  <a:pt x="200" y="92"/>
                  <a:pt x="220" y="92"/>
                </a:cubicBezTo>
                <a:cubicBezTo>
                  <a:pt x="238" y="92"/>
                  <a:pt x="257" y="77"/>
                  <a:pt x="257" y="52"/>
                </a:cubicBezTo>
                <a:cubicBezTo>
                  <a:pt x="257" y="18"/>
                  <a:pt x="223" y="0"/>
                  <a:pt x="191" y="0"/>
                </a:cubicBezTo>
                <a:cubicBezTo>
                  <a:pt x="146" y="0"/>
                  <a:pt x="121" y="32"/>
                  <a:pt x="106" y="7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91" name="Freeform 143"/>
          <p:cNvSpPr/>
          <p:nvPr/>
        </p:nvSpPr>
        <p:spPr>
          <a:xfrm>
            <a:off x="7463520" y="4318200"/>
            <a:ext cx="142920" cy="109800"/>
          </a:xfrm>
          <a:custGeom>
            <a:avLst/>
            <a:gdLst/>
            <a:ahLst/>
            <a:rect l="0" t="0" r="r" b="b"/>
            <a:pathLst>
              <a:path w="397" h="305">
                <a:moveTo>
                  <a:pt x="340" y="49"/>
                </a:moveTo>
                <a:cubicBezTo>
                  <a:pt x="346" y="32"/>
                  <a:pt x="351" y="16"/>
                  <a:pt x="387" y="16"/>
                </a:cubicBezTo>
                <a:cubicBezTo>
                  <a:pt x="389" y="16"/>
                  <a:pt x="396" y="16"/>
                  <a:pt x="396" y="5"/>
                </a:cubicBezTo>
                <a:cubicBezTo>
                  <a:pt x="396" y="4"/>
                  <a:pt x="394" y="0"/>
                  <a:pt x="389" y="0"/>
                </a:cubicBezTo>
                <a:cubicBezTo>
                  <a:pt x="374" y="0"/>
                  <a:pt x="358" y="2"/>
                  <a:pt x="344" y="2"/>
                </a:cubicBezTo>
                <a:cubicBezTo>
                  <a:pt x="333" y="2"/>
                  <a:pt x="308" y="0"/>
                  <a:pt x="297" y="0"/>
                </a:cubicBezTo>
                <a:cubicBezTo>
                  <a:pt x="293" y="0"/>
                  <a:pt x="288" y="0"/>
                  <a:pt x="288" y="9"/>
                </a:cubicBezTo>
                <a:cubicBezTo>
                  <a:pt x="288" y="16"/>
                  <a:pt x="293" y="16"/>
                  <a:pt x="297" y="16"/>
                </a:cubicBezTo>
                <a:cubicBezTo>
                  <a:pt x="319" y="16"/>
                  <a:pt x="326" y="23"/>
                  <a:pt x="326" y="34"/>
                </a:cubicBezTo>
                <a:cubicBezTo>
                  <a:pt x="326" y="38"/>
                  <a:pt x="326" y="40"/>
                  <a:pt x="324" y="45"/>
                </a:cubicBezTo>
                <a:lnTo>
                  <a:pt x="275" y="239"/>
                </a:lnTo>
                <a:lnTo>
                  <a:pt x="162" y="7"/>
                </a:lnTo>
                <a:cubicBezTo>
                  <a:pt x="158" y="0"/>
                  <a:pt x="158" y="0"/>
                  <a:pt x="148" y="0"/>
                </a:cubicBezTo>
                <a:lnTo>
                  <a:pt x="86" y="0"/>
                </a:lnTo>
                <a:cubicBezTo>
                  <a:pt x="77" y="0"/>
                  <a:pt x="72" y="0"/>
                  <a:pt x="72" y="9"/>
                </a:cubicBezTo>
                <a:cubicBezTo>
                  <a:pt x="72" y="16"/>
                  <a:pt x="77" y="16"/>
                  <a:pt x="86" y="16"/>
                </a:cubicBezTo>
                <a:cubicBezTo>
                  <a:pt x="95" y="16"/>
                  <a:pt x="106" y="16"/>
                  <a:pt x="115" y="18"/>
                </a:cubicBezTo>
                <a:lnTo>
                  <a:pt x="56" y="257"/>
                </a:lnTo>
                <a:cubicBezTo>
                  <a:pt x="52" y="274"/>
                  <a:pt x="43" y="286"/>
                  <a:pt x="9" y="288"/>
                </a:cubicBezTo>
                <a:cubicBezTo>
                  <a:pt x="5" y="288"/>
                  <a:pt x="0" y="288"/>
                  <a:pt x="0" y="297"/>
                </a:cubicBezTo>
                <a:cubicBezTo>
                  <a:pt x="0" y="302"/>
                  <a:pt x="4" y="304"/>
                  <a:pt x="7" y="304"/>
                </a:cubicBezTo>
                <a:cubicBezTo>
                  <a:pt x="22" y="304"/>
                  <a:pt x="38" y="302"/>
                  <a:pt x="52" y="302"/>
                </a:cubicBezTo>
                <a:cubicBezTo>
                  <a:pt x="63" y="302"/>
                  <a:pt x="90" y="304"/>
                  <a:pt x="101" y="304"/>
                </a:cubicBezTo>
                <a:cubicBezTo>
                  <a:pt x="104" y="304"/>
                  <a:pt x="110" y="302"/>
                  <a:pt x="110" y="295"/>
                </a:cubicBezTo>
                <a:cubicBezTo>
                  <a:pt x="110" y="288"/>
                  <a:pt x="104" y="288"/>
                  <a:pt x="99" y="288"/>
                </a:cubicBezTo>
                <a:cubicBezTo>
                  <a:pt x="70" y="288"/>
                  <a:pt x="70" y="275"/>
                  <a:pt x="70" y="270"/>
                </a:cubicBezTo>
                <a:cubicBezTo>
                  <a:pt x="70" y="268"/>
                  <a:pt x="70" y="266"/>
                  <a:pt x="72" y="259"/>
                </a:cubicBezTo>
                <a:lnTo>
                  <a:pt x="130" y="31"/>
                </a:lnTo>
                <a:lnTo>
                  <a:pt x="259" y="297"/>
                </a:lnTo>
                <a:cubicBezTo>
                  <a:pt x="263" y="304"/>
                  <a:pt x="265" y="304"/>
                  <a:pt x="270" y="304"/>
                </a:cubicBezTo>
                <a:cubicBezTo>
                  <a:pt x="275" y="304"/>
                  <a:pt x="275" y="302"/>
                  <a:pt x="279" y="295"/>
                </a:cubicBezTo>
                <a:lnTo>
                  <a:pt x="340" y="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92" name="Freeform 144"/>
          <p:cNvSpPr/>
          <p:nvPr/>
        </p:nvSpPr>
        <p:spPr>
          <a:xfrm>
            <a:off x="7638480" y="422244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317"/>
                </a:moveTo>
                <a:cubicBezTo>
                  <a:pt x="149" y="268"/>
                  <a:pt x="142" y="191"/>
                  <a:pt x="106" y="119"/>
                </a:cubicBezTo>
                <a:cubicBezTo>
                  <a:pt x="68" y="41"/>
                  <a:pt x="13" y="0"/>
                  <a:pt x="7" y="0"/>
                </a:cubicBezTo>
                <a:cubicBezTo>
                  <a:pt x="2" y="0"/>
                  <a:pt x="0" y="2"/>
                  <a:pt x="0" y="7"/>
                </a:cubicBezTo>
                <a:cubicBezTo>
                  <a:pt x="0" y="9"/>
                  <a:pt x="0" y="9"/>
                  <a:pt x="13" y="22"/>
                </a:cubicBezTo>
                <a:cubicBezTo>
                  <a:pt x="76" y="85"/>
                  <a:pt x="112" y="185"/>
                  <a:pt x="112" y="317"/>
                </a:cubicBezTo>
                <a:cubicBezTo>
                  <a:pt x="112" y="427"/>
                  <a:pt x="88" y="538"/>
                  <a:pt x="9" y="617"/>
                </a:cubicBezTo>
                <a:cubicBezTo>
                  <a:pt x="0" y="625"/>
                  <a:pt x="0" y="626"/>
                  <a:pt x="0" y="628"/>
                </a:cubicBezTo>
                <a:cubicBezTo>
                  <a:pt x="0" y="632"/>
                  <a:pt x="2" y="634"/>
                  <a:pt x="7" y="634"/>
                </a:cubicBezTo>
                <a:cubicBezTo>
                  <a:pt x="13" y="634"/>
                  <a:pt x="70" y="590"/>
                  <a:pt x="108" y="511"/>
                </a:cubicBezTo>
                <a:cubicBezTo>
                  <a:pt x="140" y="441"/>
                  <a:pt x="149" y="371"/>
                  <a:pt x="149" y="31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93" name="Freeform 145"/>
          <p:cNvSpPr/>
          <p:nvPr/>
        </p:nvSpPr>
        <p:spPr>
          <a:xfrm>
            <a:off x="7724520" y="4292280"/>
            <a:ext cx="88560" cy="104040"/>
          </a:xfrm>
          <a:custGeom>
            <a:avLst/>
            <a:gdLst/>
            <a:ahLst/>
            <a:rect l="0" t="0" r="r" b="b"/>
            <a:pathLst>
              <a:path w="246" h="289">
                <a:moveTo>
                  <a:pt x="90" y="135"/>
                </a:moveTo>
                <a:cubicBezTo>
                  <a:pt x="108" y="135"/>
                  <a:pt x="155" y="133"/>
                  <a:pt x="187" y="119"/>
                </a:cubicBezTo>
                <a:cubicBezTo>
                  <a:pt x="232" y="101"/>
                  <a:pt x="236" y="63"/>
                  <a:pt x="236" y="54"/>
                </a:cubicBezTo>
                <a:cubicBezTo>
                  <a:pt x="236" y="27"/>
                  <a:pt x="211" y="0"/>
                  <a:pt x="167" y="0"/>
                </a:cubicBezTo>
                <a:cubicBezTo>
                  <a:pt x="95" y="0"/>
                  <a:pt x="0" y="61"/>
                  <a:pt x="0" y="173"/>
                </a:cubicBezTo>
                <a:cubicBezTo>
                  <a:pt x="0" y="238"/>
                  <a:pt x="38" y="288"/>
                  <a:pt x="101" y="288"/>
                </a:cubicBezTo>
                <a:cubicBezTo>
                  <a:pt x="191" y="288"/>
                  <a:pt x="245" y="221"/>
                  <a:pt x="245" y="212"/>
                </a:cubicBezTo>
                <a:cubicBezTo>
                  <a:pt x="245" y="209"/>
                  <a:pt x="241" y="205"/>
                  <a:pt x="238" y="205"/>
                </a:cubicBezTo>
                <a:cubicBezTo>
                  <a:pt x="234" y="205"/>
                  <a:pt x="232" y="207"/>
                  <a:pt x="229" y="211"/>
                </a:cubicBezTo>
                <a:cubicBezTo>
                  <a:pt x="178" y="274"/>
                  <a:pt x="110" y="274"/>
                  <a:pt x="101" y="274"/>
                </a:cubicBezTo>
                <a:cubicBezTo>
                  <a:pt x="52" y="274"/>
                  <a:pt x="45" y="221"/>
                  <a:pt x="45" y="200"/>
                </a:cubicBezTo>
                <a:cubicBezTo>
                  <a:pt x="45" y="193"/>
                  <a:pt x="47" y="173"/>
                  <a:pt x="56" y="135"/>
                </a:cubicBezTo>
                <a:lnTo>
                  <a:pt x="90" y="135"/>
                </a:lnTo>
                <a:moveTo>
                  <a:pt x="59" y="121"/>
                </a:moveTo>
                <a:cubicBezTo>
                  <a:pt x="85" y="23"/>
                  <a:pt x="151" y="14"/>
                  <a:pt x="167" y="14"/>
                </a:cubicBezTo>
                <a:cubicBezTo>
                  <a:pt x="196" y="14"/>
                  <a:pt x="214" y="32"/>
                  <a:pt x="214" y="54"/>
                </a:cubicBezTo>
                <a:cubicBezTo>
                  <a:pt x="214" y="121"/>
                  <a:pt x="112" y="121"/>
                  <a:pt x="86" y="121"/>
                </a:cubicBezTo>
                <a:lnTo>
                  <a:pt x="59" y="12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94" name="Freeform 146"/>
          <p:cNvSpPr/>
          <p:nvPr/>
        </p:nvSpPr>
        <p:spPr>
          <a:xfrm>
            <a:off x="7827840" y="4193280"/>
            <a:ext cx="49680" cy="108720"/>
          </a:xfrm>
          <a:custGeom>
            <a:avLst/>
            <a:gdLst/>
            <a:ahLst/>
            <a:rect l="0" t="0" r="r" b="b"/>
            <a:pathLst>
              <a:path w="138" h="302">
                <a:moveTo>
                  <a:pt x="124" y="16"/>
                </a:moveTo>
                <a:cubicBezTo>
                  <a:pt x="124" y="9"/>
                  <a:pt x="119" y="0"/>
                  <a:pt x="106" y="0"/>
                </a:cubicBezTo>
                <a:cubicBezTo>
                  <a:pt x="94" y="0"/>
                  <a:pt x="81" y="11"/>
                  <a:pt x="81" y="25"/>
                </a:cubicBezTo>
                <a:cubicBezTo>
                  <a:pt x="81" y="32"/>
                  <a:pt x="86" y="41"/>
                  <a:pt x="99" y="41"/>
                </a:cubicBezTo>
                <a:cubicBezTo>
                  <a:pt x="112" y="41"/>
                  <a:pt x="124" y="29"/>
                  <a:pt x="124" y="16"/>
                </a:cubicBezTo>
                <a:moveTo>
                  <a:pt x="32" y="243"/>
                </a:moveTo>
                <a:cubicBezTo>
                  <a:pt x="31" y="248"/>
                  <a:pt x="29" y="254"/>
                  <a:pt x="29" y="263"/>
                </a:cubicBezTo>
                <a:cubicBezTo>
                  <a:pt x="29" y="283"/>
                  <a:pt x="47" y="301"/>
                  <a:pt x="72" y="301"/>
                </a:cubicBezTo>
                <a:cubicBezTo>
                  <a:pt x="117" y="301"/>
                  <a:pt x="137" y="238"/>
                  <a:pt x="137" y="232"/>
                </a:cubicBezTo>
                <a:cubicBezTo>
                  <a:pt x="137" y="225"/>
                  <a:pt x="130" y="225"/>
                  <a:pt x="130" y="225"/>
                </a:cubicBezTo>
                <a:cubicBezTo>
                  <a:pt x="122" y="225"/>
                  <a:pt x="122" y="229"/>
                  <a:pt x="121" y="234"/>
                </a:cubicBezTo>
                <a:cubicBezTo>
                  <a:pt x="110" y="268"/>
                  <a:pt x="90" y="288"/>
                  <a:pt x="72" y="288"/>
                </a:cubicBezTo>
                <a:cubicBezTo>
                  <a:pt x="63" y="288"/>
                  <a:pt x="61" y="281"/>
                  <a:pt x="61" y="272"/>
                </a:cubicBezTo>
                <a:cubicBezTo>
                  <a:pt x="61" y="261"/>
                  <a:pt x="65" y="254"/>
                  <a:pt x="68" y="243"/>
                </a:cubicBezTo>
                <a:cubicBezTo>
                  <a:pt x="74" y="230"/>
                  <a:pt x="77" y="220"/>
                  <a:pt x="83" y="207"/>
                </a:cubicBezTo>
                <a:cubicBezTo>
                  <a:pt x="86" y="196"/>
                  <a:pt x="103" y="157"/>
                  <a:pt x="104" y="151"/>
                </a:cubicBezTo>
                <a:cubicBezTo>
                  <a:pt x="106" y="146"/>
                  <a:pt x="108" y="140"/>
                  <a:pt x="108" y="137"/>
                </a:cubicBezTo>
                <a:cubicBezTo>
                  <a:pt x="108" y="115"/>
                  <a:pt x="90" y="99"/>
                  <a:pt x="65" y="99"/>
                </a:cubicBezTo>
                <a:cubicBezTo>
                  <a:pt x="20" y="99"/>
                  <a:pt x="0" y="160"/>
                  <a:pt x="0" y="167"/>
                </a:cubicBezTo>
                <a:cubicBezTo>
                  <a:pt x="0" y="173"/>
                  <a:pt x="5" y="173"/>
                  <a:pt x="7" y="173"/>
                </a:cubicBezTo>
                <a:cubicBezTo>
                  <a:pt x="14" y="173"/>
                  <a:pt x="14" y="171"/>
                  <a:pt x="16" y="166"/>
                </a:cubicBezTo>
                <a:cubicBezTo>
                  <a:pt x="27" y="128"/>
                  <a:pt x="47" y="112"/>
                  <a:pt x="63" y="112"/>
                </a:cubicBezTo>
                <a:cubicBezTo>
                  <a:pt x="70" y="112"/>
                  <a:pt x="76" y="115"/>
                  <a:pt x="76" y="128"/>
                </a:cubicBezTo>
                <a:cubicBezTo>
                  <a:pt x="76" y="137"/>
                  <a:pt x="72" y="144"/>
                  <a:pt x="61" y="171"/>
                </a:cubicBezTo>
                <a:lnTo>
                  <a:pt x="32" y="2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95" name="Freeform 147"/>
          <p:cNvSpPr/>
          <p:nvPr/>
        </p:nvSpPr>
        <p:spPr>
          <a:xfrm>
            <a:off x="7895880" y="4187880"/>
            <a:ext cx="92880" cy="144360"/>
          </a:xfrm>
          <a:custGeom>
            <a:avLst/>
            <a:gdLst/>
            <a:ahLst/>
            <a:rect l="0" t="0" r="r" b="b"/>
            <a:pathLst>
              <a:path w="258" h="401">
                <a:moveTo>
                  <a:pt x="189" y="5"/>
                </a:moveTo>
                <a:cubicBezTo>
                  <a:pt x="189" y="0"/>
                  <a:pt x="184" y="0"/>
                  <a:pt x="180" y="0"/>
                </a:cubicBezTo>
                <a:cubicBezTo>
                  <a:pt x="175" y="0"/>
                  <a:pt x="173" y="2"/>
                  <a:pt x="171" y="9"/>
                </a:cubicBezTo>
                <a:lnTo>
                  <a:pt x="146" y="112"/>
                </a:lnTo>
                <a:cubicBezTo>
                  <a:pt x="67" y="115"/>
                  <a:pt x="0" y="171"/>
                  <a:pt x="0" y="232"/>
                </a:cubicBezTo>
                <a:cubicBezTo>
                  <a:pt x="0" y="281"/>
                  <a:pt x="47" y="311"/>
                  <a:pt x="95" y="313"/>
                </a:cubicBezTo>
                <a:cubicBezTo>
                  <a:pt x="92" y="328"/>
                  <a:pt x="88" y="342"/>
                  <a:pt x="85" y="355"/>
                </a:cubicBezTo>
                <a:cubicBezTo>
                  <a:pt x="79" y="376"/>
                  <a:pt x="76" y="392"/>
                  <a:pt x="76" y="394"/>
                </a:cubicBezTo>
                <a:cubicBezTo>
                  <a:pt x="76" y="400"/>
                  <a:pt x="81" y="400"/>
                  <a:pt x="83" y="400"/>
                </a:cubicBezTo>
                <a:cubicBezTo>
                  <a:pt x="90" y="400"/>
                  <a:pt x="90" y="398"/>
                  <a:pt x="92" y="389"/>
                </a:cubicBezTo>
                <a:lnTo>
                  <a:pt x="112" y="313"/>
                </a:lnTo>
                <a:cubicBezTo>
                  <a:pt x="187" y="311"/>
                  <a:pt x="257" y="256"/>
                  <a:pt x="257" y="194"/>
                </a:cubicBezTo>
                <a:cubicBezTo>
                  <a:pt x="257" y="148"/>
                  <a:pt x="216" y="115"/>
                  <a:pt x="162" y="112"/>
                </a:cubicBezTo>
                <a:lnTo>
                  <a:pt x="189" y="5"/>
                </a:lnTo>
                <a:moveTo>
                  <a:pt x="99" y="301"/>
                </a:moveTo>
                <a:cubicBezTo>
                  <a:pt x="65" y="299"/>
                  <a:pt x="32" y="281"/>
                  <a:pt x="32" y="239"/>
                </a:cubicBezTo>
                <a:cubicBezTo>
                  <a:pt x="32" y="194"/>
                  <a:pt x="67" y="131"/>
                  <a:pt x="142" y="124"/>
                </a:cubicBezTo>
                <a:lnTo>
                  <a:pt x="99" y="301"/>
                </a:lnTo>
                <a:moveTo>
                  <a:pt x="158" y="124"/>
                </a:moveTo>
                <a:cubicBezTo>
                  <a:pt x="193" y="126"/>
                  <a:pt x="225" y="144"/>
                  <a:pt x="225" y="187"/>
                </a:cubicBezTo>
                <a:cubicBezTo>
                  <a:pt x="225" y="236"/>
                  <a:pt x="187" y="295"/>
                  <a:pt x="113" y="301"/>
                </a:cubicBezTo>
                <a:lnTo>
                  <a:pt x="158" y="12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96" name="Freeform 148"/>
          <p:cNvSpPr/>
          <p:nvPr/>
        </p:nvSpPr>
        <p:spPr>
          <a:xfrm>
            <a:off x="8025480" y="436860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97" name="Freeform 149"/>
          <p:cNvSpPr/>
          <p:nvPr/>
        </p:nvSpPr>
        <p:spPr>
          <a:xfrm>
            <a:off x="666720" y="5212080"/>
            <a:ext cx="8572680" cy="850680"/>
          </a:xfrm>
          <a:custGeom>
            <a:avLst/>
            <a:gdLst/>
            <a:ahLst/>
            <a:rect l="0" t="0" r="r" b="b"/>
            <a:pathLst>
              <a:path w="23813" h="2363">
                <a:moveTo>
                  <a:pt x="11907" y="2362"/>
                </a:moveTo>
                <a:lnTo>
                  <a:pt x="0" y="2362"/>
                </a:lnTo>
                <a:lnTo>
                  <a:pt x="0" y="0"/>
                </a:lnTo>
                <a:lnTo>
                  <a:pt x="23812" y="0"/>
                </a:lnTo>
                <a:lnTo>
                  <a:pt x="23812" y="2362"/>
                </a:lnTo>
                <a:lnTo>
                  <a:pt x="11907" y="2362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2198" name="Freeform 150"/>
          <p:cNvSpPr/>
          <p:nvPr/>
        </p:nvSpPr>
        <p:spPr>
          <a:xfrm>
            <a:off x="691920" y="543708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23"/>
                </a:moveTo>
                <a:cubicBezTo>
                  <a:pt x="142" y="18"/>
                  <a:pt x="142" y="16"/>
                  <a:pt x="142" y="13"/>
                </a:cubicBezTo>
                <a:cubicBezTo>
                  <a:pt x="142" y="5"/>
                  <a:pt x="137" y="0"/>
                  <a:pt x="130" y="0"/>
                </a:cubicBezTo>
                <a:cubicBezTo>
                  <a:pt x="124" y="0"/>
                  <a:pt x="121" y="4"/>
                  <a:pt x="115" y="14"/>
                </a:cubicBezTo>
                <a:lnTo>
                  <a:pt x="4" y="306"/>
                </a:lnTo>
                <a:cubicBezTo>
                  <a:pt x="2" y="310"/>
                  <a:pt x="0" y="313"/>
                  <a:pt x="0" y="317"/>
                </a:cubicBezTo>
                <a:cubicBezTo>
                  <a:pt x="0" y="319"/>
                  <a:pt x="0" y="320"/>
                  <a:pt x="4" y="328"/>
                </a:cubicBezTo>
                <a:lnTo>
                  <a:pt x="115" y="619"/>
                </a:lnTo>
                <a:cubicBezTo>
                  <a:pt x="117" y="626"/>
                  <a:pt x="121" y="634"/>
                  <a:pt x="130" y="634"/>
                </a:cubicBezTo>
                <a:cubicBezTo>
                  <a:pt x="137" y="634"/>
                  <a:pt x="142" y="628"/>
                  <a:pt x="142" y="621"/>
                </a:cubicBezTo>
                <a:cubicBezTo>
                  <a:pt x="142" y="619"/>
                  <a:pt x="142" y="619"/>
                  <a:pt x="140" y="612"/>
                </a:cubicBezTo>
                <a:lnTo>
                  <a:pt x="27" y="317"/>
                </a:lnTo>
                <a:lnTo>
                  <a:pt x="140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199" name="Freeform 151"/>
          <p:cNvSpPr/>
          <p:nvPr/>
        </p:nvSpPr>
        <p:spPr>
          <a:xfrm>
            <a:off x="768600" y="545184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00" name="Freeform 152"/>
          <p:cNvSpPr/>
          <p:nvPr/>
        </p:nvSpPr>
        <p:spPr>
          <a:xfrm>
            <a:off x="959760" y="543708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01" name="Freeform 153"/>
          <p:cNvSpPr/>
          <p:nvPr/>
        </p:nvSpPr>
        <p:spPr>
          <a:xfrm>
            <a:off x="1074240" y="5391720"/>
            <a:ext cx="61920" cy="36000"/>
          </a:xfrm>
          <a:custGeom>
            <a:avLst/>
            <a:gdLst/>
            <a:ahLst/>
            <a:rect l="0" t="0" r="r" b="b"/>
            <a:pathLst>
              <a:path w="172" h="100">
                <a:moveTo>
                  <a:pt x="86" y="0"/>
                </a:moveTo>
                <a:lnTo>
                  <a:pt x="0" y="88"/>
                </a:lnTo>
                <a:lnTo>
                  <a:pt x="11" y="99"/>
                </a:lnTo>
                <a:lnTo>
                  <a:pt x="86" y="34"/>
                </a:lnTo>
                <a:lnTo>
                  <a:pt x="158" y="99"/>
                </a:lnTo>
                <a:lnTo>
                  <a:pt x="171" y="88"/>
                </a:lnTo>
                <a:lnTo>
                  <a:pt x="86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02" name="Freeform 154"/>
          <p:cNvSpPr/>
          <p:nvPr/>
        </p:nvSpPr>
        <p:spPr>
          <a:xfrm>
            <a:off x="1006920" y="5446800"/>
            <a:ext cx="158400" cy="167040"/>
          </a:xfrm>
          <a:custGeom>
            <a:avLst/>
            <a:gdLst/>
            <a:ahLst/>
            <a:rect l="0" t="0" r="r" b="b"/>
            <a:pathLst>
              <a:path w="440" h="464">
                <a:moveTo>
                  <a:pt x="439" y="171"/>
                </a:moveTo>
                <a:cubicBezTo>
                  <a:pt x="439" y="68"/>
                  <a:pt x="371" y="0"/>
                  <a:pt x="277" y="0"/>
                </a:cubicBezTo>
                <a:cubicBezTo>
                  <a:pt x="140" y="0"/>
                  <a:pt x="0" y="144"/>
                  <a:pt x="0" y="292"/>
                </a:cubicBezTo>
                <a:cubicBezTo>
                  <a:pt x="0" y="398"/>
                  <a:pt x="72" y="463"/>
                  <a:pt x="162" y="463"/>
                </a:cubicBezTo>
                <a:cubicBezTo>
                  <a:pt x="297" y="463"/>
                  <a:pt x="439" y="322"/>
                  <a:pt x="439" y="171"/>
                </a:cubicBezTo>
                <a:moveTo>
                  <a:pt x="166" y="445"/>
                </a:moveTo>
                <a:cubicBezTo>
                  <a:pt x="104" y="445"/>
                  <a:pt x="59" y="394"/>
                  <a:pt x="59" y="310"/>
                </a:cubicBezTo>
                <a:cubicBezTo>
                  <a:pt x="59" y="283"/>
                  <a:pt x="68" y="189"/>
                  <a:pt x="117" y="115"/>
                </a:cubicBezTo>
                <a:cubicBezTo>
                  <a:pt x="160" y="49"/>
                  <a:pt x="223" y="16"/>
                  <a:pt x="274" y="16"/>
                </a:cubicBezTo>
                <a:cubicBezTo>
                  <a:pt x="326" y="16"/>
                  <a:pt x="382" y="52"/>
                  <a:pt x="382" y="146"/>
                </a:cubicBezTo>
                <a:cubicBezTo>
                  <a:pt x="382" y="193"/>
                  <a:pt x="365" y="292"/>
                  <a:pt x="302" y="369"/>
                </a:cubicBezTo>
                <a:cubicBezTo>
                  <a:pt x="272" y="409"/>
                  <a:pt x="220" y="445"/>
                  <a:pt x="166" y="44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03" name="Freeform 155"/>
          <p:cNvSpPr/>
          <p:nvPr/>
        </p:nvSpPr>
        <p:spPr>
          <a:xfrm>
            <a:off x="1194120" y="5394240"/>
            <a:ext cx="42480" cy="160560"/>
          </a:xfrm>
          <a:custGeom>
            <a:avLst/>
            <a:gdLst/>
            <a:ahLst/>
            <a:rect l="0" t="0" r="r" b="b"/>
            <a:pathLst>
              <a:path w="118" h="446">
                <a:moveTo>
                  <a:pt x="108" y="0"/>
                </a:moveTo>
                <a:cubicBezTo>
                  <a:pt x="22" y="59"/>
                  <a:pt x="0" y="153"/>
                  <a:pt x="0" y="221"/>
                </a:cubicBezTo>
                <a:cubicBezTo>
                  <a:pt x="0" y="284"/>
                  <a:pt x="18" y="382"/>
                  <a:pt x="108" y="445"/>
                </a:cubicBezTo>
                <a:cubicBezTo>
                  <a:pt x="112" y="445"/>
                  <a:pt x="117" y="445"/>
                  <a:pt x="117" y="439"/>
                </a:cubicBezTo>
                <a:cubicBezTo>
                  <a:pt x="117" y="436"/>
                  <a:pt x="115" y="436"/>
                  <a:pt x="112" y="432"/>
                </a:cubicBezTo>
                <a:cubicBezTo>
                  <a:pt x="52" y="378"/>
                  <a:pt x="31" y="302"/>
                  <a:pt x="31" y="223"/>
                </a:cubicBezTo>
                <a:cubicBezTo>
                  <a:pt x="31" y="103"/>
                  <a:pt x="77" y="43"/>
                  <a:pt x="113" y="11"/>
                </a:cubicBezTo>
                <a:cubicBezTo>
                  <a:pt x="115" y="9"/>
                  <a:pt x="117" y="7"/>
                  <a:pt x="117" y="5"/>
                </a:cubicBezTo>
                <a:cubicBezTo>
                  <a:pt x="117" y="0"/>
                  <a:pt x="112" y="0"/>
                  <a:pt x="108" y="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04" name="Freeform 156"/>
          <p:cNvSpPr/>
          <p:nvPr/>
        </p:nvSpPr>
        <p:spPr>
          <a:xfrm>
            <a:off x="1257840" y="5404680"/>
            <a:ext cx="142920" cy="109800"/>
          </a:xfrm>
          <a:custGeom>
            <a:avLst/>
            <a:gdLst/>
            <a:ahLst/>
            <a:rect l="0" t="0" r="r" b="b"/>
            <a:pathLst>
              <a:path w="397" h="305">
                <a:moveTo>
                  <a:pt x="340" y="49"/>
                </a:moveTo>
                <a:cubicBezTo>
                  <a:pt x="346" y="32"/>
                  <a:pt x="351" y="16"/>
                  <a:pt x="387" y="16"/>
                </a:cubicBezTo>
                <a:cubicBezTo>
                  <a:pt x="389" y="16"/>
                  <a:pt x="396" y="16"/>
                  <a:pt x="396" y="5"/>
                </a:cubicBezTo>
                <a:cubicBezTo>
                  <a:pt x="396" y="4"/>
                  <a:pt x="394" y="0"/>
                  <a:pt x="389" y="0"/>
                </a:cubicBezTo>
                <a:cubicBezTo>
                  <a:pt x="374" y="0"/>
                  <a:pt x="358" y="2"/>
                  <a:pt x="344" y="2"/>
                </a:cubicBezTo>
                <a:cubicBezTo>
                  <a:pt x="333" y="2"/>
                  <a:pt x="308" y="0"/>
                  <a:pt x="297" y="0"/>
                </a:cubicBezTo>
                <a:cubicBezTo>
                  <a:pt x="293" y="0"/>
                  <a:pt x="288" y="0"/>
                  <a:pt x="288" y="9"/>
                </a:cubicBezTo>
                <a:cubicBezTo>
                  <a:pt x="288" y="16"/>
                  <a:pt x="293" y="16"/>
                  <a:pt x="297" y="16"/>
                </a:cubicBezTo>
                <a:cubicBezTo>
                  <a:pt x="319" y="16"/>
                  <a:pt x="326" y="23"/>
                  <a:pt x="326" y="34"/>
                </a:cubicBezTo>
                <a:cubicBezTo>
                  <a:pt x="326" y="38"/>
                  <a:pt x="326" y="40"/>
                  <a:pt x="324" y="45"/>
                </a:cubicBezTo>
                <a:lnTo>
                  <a:pt x="275" y="239"/>
                </a:lnTo>
                <a:lnTo>
                  <a:pt x="162" y="7"/>
                </a:lnTo>
                <a:cubicBezTo>
                  <a:pt x="158" y="0"/>
                  <a:pt x="158" y="0"/>
                  <a:pt x="148" y="0"/>
                </a:cubicBezTo>
                <a:lnTo>
                  <a:pt x="86" y="0"/>
                </a:lnTo>
                <a:cubicBezTo>
                  <a:pt x="77" y="0"/>
                  <a:pt x="72" y="0"/>
                  <a:pt x="72" y="9"/>
                </a:cubicBezTo>
                <a:cubicBezTo>
                  <a:pt x="72" y="16"/>
                  <a:pt x="77" y="16"/>
                  <a:pt x="86" y="16"/>
                </a:cubicBezTo>
                <a:cubicBezTo>
                  <a:pt x="95" y="16"/>
                  <a:pt x="106" y="16"/>
                  <a:pt x="115" y="18"/>
                </a:cubicBezTo>
                <a:lnTo>
                  <a:pt x="56" y="257"/>
                </a:lnTo>
                <a:cubicBezTo>
                  <a:pt x="52" y="274"/>
                  <a:pt x="43" y="286"/>
                  <a:pt x="9" y="288"/>
                </a:cubicBezTo>
                <a:cubicBezTo>
                  <a:pt x="5" y="288"/>
                  <a:pt x="0" y="288"/>
                  <a:pt x="0" y="297"/>
                </a:cubicBezTo>
                <a:cubicBezTo>
                  <a:pt x="0" y="302"/>
                  <a:pt x="4" y="304"/>
                  <a:pt x="7" y="304"/>
                </a:cubicBezTo>
                <a:cubicBezTo>
                  <a:pt x="22" y="304"/>
                  <a:pt x="38" y="302"/>
                  <a:pt x="52" y="302"/>
                </a:cubicBezTo>
                <a:cubicBezTo>
                  <a:pt x="63" y="302"/>
                  <a:pt x="90" y="304"/>
                  <a:pt x="101" y="304"/>
                </a:cubicBezTo>
                <a:cubicBezTo>
                  <a:pt x="104" y="304"/>
                  <a:pt x="110" y="302"/>
                  <a:pt x="110" y="295"/>
                </a:cubicBezTo>
                <a:cubicBezTo>
                  <a:pt x="110" y="288"/>
                  <a:pt x="104" y="288"/>
                  <a:pt x="99" y="288"/>
                </a:cubicBezTo>
                <a:cubicBezTo>
                  <a:pt x="70" y="288"/>
                  <a:pt x="70" y="275"/>
                  <a:pt x="70" y="270"/>
                </a:cubicBezTo>
                <a:cubicBezTo>
                  <a:pt x="70" y="268"/>
                  <a:pt x="70" y="266"/>
                  <a:pt x="72" y="259"/>
                </a:cubicBezTo>
                <a:lnTo>
                  <a:pt x="130" y="31"/>
                </a:lnTo>
                <a:lnTo>
                  <a:pt x="259" y="297"/>
                </a:lnTo>
                <a:cubicBezTo>
                  <a:pt x="263" y="304"/>
                  <a:pt x="265" y="304"/>
                  <a:pt x="270" y="304"/>
                </a:cubicBezTo>
                <a:cubicBezTo>
                  <a:pt x="275" y="304"/>
                  <a:pt x="275" y="302"/>
                  <a:pt x="279" y="295"/>
                </a:cubicBezTo>
                <a:lnTo>
                  <a:pt x="340" y="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05" name="Freeform 157"/>
          <p:cNvSpPr/>
          <p:nvPr/>
        </p:nvSpPr>
        <p:spPr>
          <a:xfrm>
            <a:off x="1424880" y="5444640"/>
            <a:ext cx="19080" cy="69840"/>
          </a:xfrm>
          <a:custGeom>
            <a:avLst/>
            <a:gdLst/>
            <a:ahLst/>
            <a:rect l="0" t="0" r="r" b="b"/>
            <a:pathLst>
              <a:path w="53" h="194">
                <a:moveTo>
                  <a:pt x="52" y="25"/>
                </a:moveTo>
                <a:cubicBezTo>
                  <a:pt x="52" y="11"/>
                  <a:pt x="40" y="0"/>
                  <a:pt x="27" y="0"/>
                </a:cubicBezTo>
                <a:cubicBezTo>
                  <a:pt x="11" y="0"/>
                  <a:pt x="0" y="13"/>
                  <a:pt x="0" y="25"/>
                </a:cubicBezTo>
                <a:cubicBezTo>
                  <a:pt x="0" y="41"/>
                  <a:pt x="13" y="52"/>
                  <a:pt x="27" y="52"/>
                </a:cubicBezTo>
                <a:cubicBezTo>
                  <a:pt x="41" y="52"/>
                  <a:pt x="52" y="40"/>
                  <a:pt x="52" y="25"/>
                </a:cubicBezTo>
                <a:moveTo>
                  <a:pt x="52" y="167"/>
                </a:moveTo>
                <a:cubicBezTo>
                  <a:pt x="52" y="151"/>
                  <a:pt x="40" y="140"/>
                  <a:pt x="27" y="140"/>
                </a:cubicBezTo>
                <a:cubicBezTo>
                  <a:pt x="11" y="140"/>
                  <a:pt x="0" y="153"/>
                  <a:pt x="0" y="167"/>
                </a:cubicBezTo>
                <a:cubicBezTo>
                  <a:pt x="0" y="182"/>
                  <a:pt x="13" y="193"/>
                  <a:pt x="27" y="193"/>
                </a:cubicBezTo>
                <a:cubicBezTo>
                  <a:pt x="41" y="193"/>
                  <a:pt x="52" y="180"/>
                  <a:pt x="52" y="16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06" name="Freeform 158"/>
          <p:cNvSpPr/>
          <p:nvPr/>
        </p:nvSpPr>
        <p:spPr>
          <a:xfrm>
            <a:off x="1477440" y="5407920"/>
            <a:ext cx="59400" cy="106560"/>
          </a:xfrm>
          <a:custGeom>
            <a:avLst/>
            <a:gdLst/>
            <a:ahLst/>
            <a:rect l="0" t="0" r="r" b="b"/>
            <a:pathLst>
              <a:path w="165" h="296">
                <a:moveTo>
                  <a:pt x="101" y="13"/>
                </a:moveTo>
                <a:cubicBezTo>
                  <a:pt x="101" y="0"/>
                  <a:pt x="101" y="0"/>
                  <a:pt x="88" y="0"/>
                </a:cubicBezTo>
                <a:cubicBezTo>
                  <a:pt x="59" y="29"/>
                  <a:pt x="18" y="29"/>
                  <a:pt x="0" y="29"/>
                </a:cubicBezTo>
                <a:lnTo>
                  <a:pt x="0" y="45"/>
                </a:lnTo>
                <a:cubicBezTo>
                  <a:pt x="11" y="45"/>
                  <a:pt x="40" y="45"/>
                  <a:pt x="65" y="32"/>
                </a:cubicBezTo>
                <a:lnTo>
                  <a:pt x="65" y="259"/>
                </a:lnTo>
                <a:cubicBezTo>
                  <a:pt x="65" y="274"/>
                  <a:pt x="65" y="279"/>
                  <a:pt x="20" y="279"/>
                </a:cubicBezTo>
                <a:lnTo>
                  <a:pt x="4" y="279"/>
                </a:lnTo>
                <a:lnTo>
                  <a:pt x="4" y="295"/>
                </a:lnTo>
                <a:cubicBezTo>
                  <a:pt x="11" y="295"/>
                  <a:pt x="67" y="293"/>
                  <a:pt x="83" y="293"/>
                </a:cubicBezTo>
                <a:cubicBezTo>
                  <a:pt x="97" y="293"/>
                  <a:pt x="153" y="295"/>
                  <a:pt x="164" y="295"/>
                </a:cubicBezTo>
                <a:lnTo>
                  <a:pt x="164" y="279"/>
                </a:lnTo>
                <a:lnTo>
                  <a:pt x="146" y="279"/>
                </a:lnTo>
                <a:cubicBezTo>
                  <a:pt x="101" y="279"/>
                  <a:pt x="101" y="274"/>
                  <a:pt x="101" y="259"/>
                </a:cubicBezTo>
                <a:lnTo>
                  <a:pt x="101" y="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07" name="Freeform 159"/>
          <p:cNvSpPr/>
          <p:nvPr/>
        </p:nvSpPr>
        <p:spPr>
          <a:xfrm>
            <a:off x="1561680" y="5394240"/>
            <a:ext cx="42480" cy="160560"/>
          </a:xfrm>
          <a:custGeom>
            <a:avLst/>
            <a:gdLst/>
            <a:ahLst/>
            <a:rect l="0" t="0" r="r" b="b"/>
            <a:pathLst>
              <a:path w="118" h="446">
                <a:moveTo>
                  <a:pt x="9" y="0"/>
                </a:moveTo>
                <a:cubicBezTo>
                  <a:pt x="5" y="0"/>
                  <a:pt x="0" y="0"/>
                  <a:pt x="0" y="5"/>
                </a:cubicBezTo>
                <a:cubicBezTo>
                  <a:pt x="0" y="7"/>
                  <a:pt x="2" y="9"/>
                  <a:pt x="4" y="13"/>
                </a:cubicBezTo>
                <a:cubicBezTo>
                  <a:pt x="43" y="47"/>
                  <a:pt x="86" y="108"/>
                  <a:pt x="86" y="221"/>
                </a:cubicBezTo>
                <a:cubicBezTo>
                  <a:pt x="86" y="315"/>
                  <a:pt x="56" y="385"/>
                  <a:pt x="7" y="428"/>
                </a:cubicBezTo>
                <a:cubicBezTo>
                  <a:pt x="0" y="436"/>
                  <a:pt x="0" y="437"/>
                  <a:pt x="0" y="439"/>
                </a:cubicBezTo>
                <a:cubicBezTo>
                  <a:pt x="0" y="441"/>
                  <a:pt x="2" y="445"/>
                  <a:pt x="5" y="445"/>
                </a:cubicBezTo>
                <a:cubicBezTo>
                  <a:pt x="11" y="445"/>
                  <a:pt x="54" y="414"/>
                  <a:pt x="83" y="360"/>
                </a:cubicBezTo>
                <a:cubicBezTo>
                  <a:pt x="103" y="322"/>
                  <a:pt x="117" y="274"/>
                  <a:pt x="117" y="223"/>
                </a:cubicBezTo>
                <a:cubicBezTo>
                  <a:pt x="117" y="160"/>
                  <a:pt x="97" y="63"/>
                  <a:pt x="9" y="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08" name="Freeform 160"/>
          <p:cNvSpPr/>
          <p:nvPr/>
        </p:nvSpPr>
        <p:spPr>
          <a:xfrm>
            <a:off x="1659960" y="543708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09" name="Freeform 161"/>
          <p:cNvSpPr/>
          <p:nvPr/>
        </p:nvSpPr>
        <p:spPr>
          <a:xfrm>
            <a:off x="1709280" y="545184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10" name="Freeform 162"/>
          <p:cNvSpPr/>
          <p:nvPr/>
        </p:nvSpPr>
        <p:spPr>
          <a:xfrm>
            <a:off x="1886400" y="543708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328"/>
                </a:moveTo>
                <a:cubicBezTo>
                  <a:pt x="142" y="320"/>
                  <a:pt x="142" y="319"/>
                  <a:pt x="142" y="317"/>
                </a:cubicBezTo>
                <a:cubicBezTo>
                  <a:pt x="142" y="315"/>
                  <a:pt x="142" y="313"/>
                  <a:pt x="140" y="306"/>
                </a:cubicBezTo>
                <a:lnTo>
                  <a:pt x="27" y="14"/>
                </a:lnTo>
                <a:cubicBezTo>
                  <a:pt x="23" y="4"/>
                  <a:pt x="20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14"/>
                  <a:pt x="0" y="16"/>
                  <a:pt x="4" y="23"/>
                </a:cubicBezTo>
                <a:lnTo>
                  <a:pt x="117" y="317"/>
                </a:lnTo>
                <a:lnTo>
                  <a:pt x="4" y="610"/>
                </a:lnTo>
                <a:cubicBezTo>
                  <a:pt x="0" y="617"/>
                  <a:pt x="0" y="619"/>
                  <a:pt x="0" y="621"/>
                </a:cubicBezTo>
                <a:cubicBezTo>
                  <a:pt x="0" y="628"/>
                  <a:pt x="5" y="634"/>
                  <a:pt x="13" y="634"/>
                </a:cubicBezTo>
                <a:cubicBezTo>
                  <a:pt x="22" y="634"/>
                  <a:pt x="23" y="628"/>
                  <a:pt x="27" y="621"/>
                </a:cubicBezTo>
                <a:lnTo>
                  <a:pt x="140" y="3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11" name="Freeform 163"/>
          <p:cNvSpPr/>
          <p:nvPr/>
        </p:nvSpPr>
        <p:spPr>
          <a:xfrm>
            <a:off x="2037960" y="5523840"/>
            <a:ext cx="152640" cy="54000"/>
          </a:xfrm>
          <a:custGeom>
            <a:avLst/>
            <a:gdLst/>
            <a:ahLst/>
            <a:rect l="0" t="0" r="r" b="b"/>
            <a:pathLst>
              <a:path w="424" h="150">
                <a:moveTo>
                  <a:pt x="401" y="25"/>
                </a:moveTo>
                <a:cubicBezTo>
                  <a:pt x="410" y="25"/>
                  <a:pt x="423" y="25"/>
                  <a:pt x="423" y="13"/>
                </a:cubicBezTo>
                <a:cubicBezTo>
                  <a:pt x="423" y="0"/>
                  <a:pt x="410" y="0"/>
                  <a:pt x="401" y="0"/>
                </a:cubicBezTo>
                <a:lnTo>
                  <a:pt x="22" y="0"/>
                </a:lnTo>
                <a:cubicBezTo>
                  <a:pt x="13" y="0"/>
                  <a:pt x="0" y="0"/>
                  <a:pt x="0" y="13"/>
                </a:cubicBezTo>
                <a:cubicBezTo>
                  <a:pt x="0" y="25"/>
                  <a:pt x="13" y="25"/>
                  <a:pt x="22" y="25"/>
                </a:cubicBezTo>
                <a:lnTo>
                  <a:pt x="401" y="25"/>
                </a:lnTo>
                <a:moveTo>
                  <a:pt x="401" y="149"/>
                </a:moveTo>
                <a:cubicBezTo>
                  <a:pt x="410" y="149"/>
                  <a:pt x="423" y="149"/>
                  <a:pt x="423" y="137"/>
                </a:cubicBezTo>
                <a:cubicBezTo>
                  <a:pt x="423" y="124"/>
                  <a:pt x="410" y="124"/>
                  <a:pt x="401" y="124"/>
                </a:cubicBezTo>
                <a:lnTo>
                  <a:pt x="22" y="124"/>
                </a:lnTo>
                <a:cubicBezTo>
                  <a:pt x="13" y="124"/>
                  <a:pt x="0" y="124"/>
                  <a:pt x="0" y="137"/>
                </a:cubicBezTo>
                <a:cubicBezTo>
                  <a:pt x="0" y="149"/>
                  <a:pt x="13" y="149"/>
                  <a:pt x="22" y="149"/>
                </a:cubicBezTo>
                <a:lnTo>
                  <a:pt x="401" y="1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12" name="Freeform 164"/>
          <p:cNvSpPr/>
          <p:nvPr/>
        </p:nvSpPr>
        <p:spPr>
          <a:xfrm>
            <a:off x="2391840" y="5301360"/>
            <a:ext cx="76320" cy="152640"/>
          </a:xfrm>
          <a:custGeom>
            <a:avLst/>
            <a:gdLst/>
            <a:ahLst/>
            <a:rect l="0" t="0" r="r" b="b"/>
            <a:pathLst>
              <a:path w="212" h="424">
                <a:moveTo>
                  <a:pt x="131" y="16"/>
                </a:moveTo>
                <a:cubicBezTo>
                  <a:pt x="131" y="2"/>
                  <a:pt x="131" y="0"/>
                  <a:pt x="117" y="0"/>
                </a:cubicBezTo>
                <a:cubicBezTo>
                  <a:pt x="77" y="41"/>
                  <a:pt x="20" y="41"/>
                  <a:pt x="0" y="41"/>
                </a:cubicBezTo>
                <a:lnTo>
                  <a:pt x="0" y="61"/>
                </a:lnTo>
                <a:cubicBezTo>
                  <a:pt x="13" y="61"/>
                  <a:pt x="50" y="61"/>
                  <a:pt x="83" y="43"/>
                </a:cubicBezTo>
                <a:lnTo>
                  <a:pt x="83" y="373"/>
                </a:lnTo>
                <a:cubicBezTo>
                  <a:pt x="83" y="396"/>
                  <a:pt x="81" y="403"/>
                  <a:pt x="23" y="403"/>
                </a:cubicBezTo>
                <a:lnTo>
                  <a:pt x="4" y="403"/>
                </a:lnTo>
                <a:lnTo>
                  <a:pt x="4" y="423"/>
                </a:lnTo>
                <a:cubicBezTo>
                  <a:pt x="27" y="421"/>
                  <a:pt x="81" y="421"/>
                  <a:pt x="108" y="421"/>
                </a:cubicBezTo>
                <a:cubicBezTo>
                  <a:pt x="133" y="421"/>
                  <a:pt x="189" y="421"/>
                  <a:pt x="211" y="423"/>
                </a:cubicBezTo>
                <a:lnTo>
                  <a:pt x="211" y="403"/>
                </a:lnTo>
                <a:lnTo>
                  <a:pt x="191" y="403"/>
                </a:lnTo>
                <a:cubicBezTo>
                  <a:pt x="133" y="403"/>
                  <a:pt x="131" y="396"/>
                  <a:pt x="131" y="373"/>
                </a:cubicBezTo>
                <a:lnTo>
                  <a:pt x="131" y="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13" name="Freeform 165"/>
          <p:cNvSpPr/>
          <p:nvPr/>
        </p:nvSpPr>
        <p:spPr>
          <a:xfrm>
            <a:off x="2293200" y="5545800"/>
            <a:ext cx="271800" cy="10080"/>
          </a:xfrm>
          <a:custGeom>
            <a:avLst/>
            <a:gdLst/>
            <a:ahLst/>
            <a:rect l="0" t="0" r="r" b="b"/>
            <a:pathLst>
              <a:path w="755" h="28">
                <a:moveTo>
                  <a:pt x="378" y="27"/>
                </a:moveTo>
                <a:lnTo>
                  <a:pt x="0" y="27"/>
                </a:lnTo>
                <a:lnTo>
                  <a:pt x="0" y="0"/>
                </a:lnTo>
                <a:lnTo>
                  <a:pt x="754" y="0"/>
                </a:lnTo>
                <a:lnTo>
                  <a:pt x="754" y="27"/>
                </a:lnTo>
                <a:lnTo>
                  <a:pt x="378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14" name="Freeform 166"/>
          <p:cNvSpPr/>
          <p:nvPr/>
        </p:nvSpPr>
        <p:spPr>
          <a:xfrm>
            <a:off x="2302200" y="5608080"/>
            <a:ext cx="192960" cy="156600"/>
          </a:xfrm>
          <a:custGeom>
            <a:avLst/>
            <a:gdLst/>
            <a:ahLst/>
            <a:rect l="0" t="0" r="r" b="b"/>
            <a:pathLst>
              <a:path w="536" h="435">
                <a:moveTo>
                  <a:pt x="455" y="67"/>
                </a:moveTo>
                <a:cubicBezTo>
                  <a:pt x="461" y="41"/>
                  <a:pt x="473" y="22"/>
                  <a:pt x="524" y="20"/>
                </a:cubicBezTo>
                <a:cubicBezTo>
                  <a:pt x="527" y="20"/>
                  <a:pt x="535" y="20"/>
                  <a:pt x="535" y="7"/>
                </a:cubicBezTo>
                <a:cubicBezTo>
                  <a:pt x="535" y="7"/>
                  <a:pt x="535" y="0"/>
                  <a:pt x="526" y="0"/>
                </a:cubicBezTo>
                <a:cubicBezTo>
                  <a:pt x="506" y="0"/>
                  <a:pt x="482" y="2"/>
                  <a:pt x="463" y="2"/>
                </a:cubicBezTo>
                <a:cubicBezTo>
                  <a:pt x="441" y="2"/>
                  <a:pt x="418" y="0"/>
                  <a:pt x="398" y="0"/>
                </a:cubicBezTo>
                <a:cubicBezTo>
                  <a:pt x="394" y="0"/>
                  <a:pt x="385" y="0"/>
                  <a:pt x="385" y="13"/>
                </a:cubicBezTo>
                <a:cubicBezTo>
                  <a:pt x="385" y="20"/>
                  <a:pt x="392" y="20"/>
                  <a:pt x="398" y="20"/>
                </a:cubicBezTo>
                <a:cubicBezTo>
                  <a:pt x="434" y="20"/>
                  <a:pt x="441" y="34"/>
                  <a:pt x="441" y="47"/>
                </a:cubicBezTo>
                <a:cubicBezTo>
                  <a:pt x="441" y="50"/>
                  <a:pt x="439" y="59"/>
                  <a:pt x="439" y="61"/>
                </a:cubicBezTo>
                <a:lnTo>
                  <a:pt x="367" y="344"/>
                </a:lnTo>
                <a:lnTo>
                  <a:pt x="227" y="13"/>
                </a:lnTo>
                <a:cubicBezTo>
                  <a:pt x="221" y="0"/>
                  <a:pt x="221" y="0"/>
                  <a:pt x="207" y="0"/>
                </a:cubicBezTo>
                <a:lnTo>
                  <a:pt x="122" y="0"/>
                </a:lnTo>
                <a:cubicBezTo>
                  <a:pt x="110" y="0"/>
                  <a:pt x="103" y="0"/>
                  <a:pt x="103" y="13"/>
                </a:cubicBezTo>
                <a:cubicBezTo>
                  <a:pt x="103" y="20"/>
                  <a:pt x="110" y="20"/>
                  <a:pt x="121" y="20"/>
                </a:cubicBezTo>
                <a:cubicBezTo>
                  <a:pt x="124" y="20"/>
                  <a:pt x="164" y="20"/>
                  <a:pt x="164" y="25"/>
                </a:cubicBezTo>
                <a:lnTo>
                  <a:pt x="79" y="367"/>
                </a:lnTo>
                <a:cubicBezTo>
                  <a:pt x="74" y="392"/>
                  <a:pt x="63" y="412"/>
                  <a:pt x="11" y="414"/>
                </a:cubicBezTo>
                <a:cubicBezTo>
                  <a:pt x="7" y="414"/>
                  <a:pt x="0" y="414"/>
                  <a:pt x="0" y="427"/>
                </a:cubicBezTo>
                <a:cubicBezTo>
                  <a:pt x="0" y="432"/>
                  <a:pt x="4" y="434"/>
                  <a:pt x="9" y="434"/>
                </a:cubicBezTo>
                <a:cubicBezTo>
                  <a:pt x="29" y="434"/>
                  <a:pt x="50" y="432"/>
                  <a:pt x="72" y="432"/>
                </a:cubicBezTo>
                <a:cubicBezTo>
                  <a:pt x="94" y="432"/>
                  <a:pt x="117" y="434"/>
                  <a:pt x="137" y="434"/>
                </a:cubicBezTo>
                <a:cubicBezTo>
                  <a:pt x="140" y="434"/>
                  <a:pt x="149" y="434"/>
                  <a:pt x="149" y="421"/>
                </a:cubicBezTo>
                <a:cubicBezTo>
                  <a:pt x="149" y="414"/>
                  <a:pt x="142" y="414"/>
                  <a:pt x="135" y="414"/>
                </a:cubicBezTo>
                <a:cubicBezTo>
                  <a:pt x="99" y="412"/>
                  <a:pt x="94" y="400"/>
                  <a:pt x="94" y="387"/>
                </a:cubicBezTo>
                <a:cubicBezTo>
                  <a:pt x="94" y="382"/>
                  <a:pt x="95" y="378"/>
                  <a:pt x="97" y="371"/>
                </a:cubicBezTo>
                <a:lnTo>
                  <a:pt x="180" y="36"/>
                </a:lnTo>
                <a:cubicBezTo>
                  <a:pt x="184" y="40"/>
                  <a:pt x="184" y="41"/>
                  <a:pt x="185" y="47"/>
                </a:cubicBezTo>
                <a:lnTo>
                  <a:pt x="344" y="421"/>
                </a:lnTo>
                <a:cubicBezTo>
                  <a:pt x="349" y="432"/>
                  <a:pt x="351" y="434"/>
                  <a:pt x="356" y="434"/>
                </a:cubicBezTo>
                <a:cubicBezTo>
                  <a:pt x="364" y="434"/>
                  <a:pt x="364" y="432"/>
                  <a:pt x="365" y="421"/>
                </a:cubicBezTo>
                <a:lnTo>
                  <a:pt x="455" y="6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15" name="Freeform 167"/>
          <p:cNvSpPr/>
          <p:nvPr/>
        </p:nvSpPr>
        <p:spPr>
          <a:xfrm>
            <a:off x="2520720" y="5600880"/>
            <a:ext cx="24840" cy="164160"/>
          </a:xfrm>
          <a:custGeom>
            <a:avLst/>
            <a:gdLst/>
            <a:ahLst/>
            <a:rect l="0" t="0" r="r" b="b"/>
            <a:pathLst>
              <a:path w="69" h="456">
                <a:moveTo>
                  <a:pt x="43" y="322"/>
                </a:moveTo>
                <a:lnTo>
                  <a:pt x="68" y="32"/>
                </a:lnTo>
                <a:cubicBezTo>
                  <a:pt x="68" y="11"/>
                  <a:pt x="52" y="0"/>
                  <a:pt x="34" y="0"/>
                </a:cubicBezTo>
                <a:cubicBezTo>
                  <a:pt x="18" y="0"/>
                  <a:pt x="0" y="11"/>
                  <a:pt x="0" y="32"/>
                </a:cubicBezTo>
                <a:lnTo>
                  <a:pt x="25" y="322"/>
                </a:lnTo>
                <a:cubicBezTo>
                  <a:pt x="25" y="331"/>
                  <a:pt x="27" y="337"/>
                  <a:pt x="34" y="337"/>
                </a:cubicBezTo>
                <a:cubicBezTo>
                  <a:pt x="41" y="337"/>
                  <a:pt x="43" y="333"/>
                  <a:pt x="43" y="322"/>
                </a:cubicBezTo>
                <a:moveTo>
                  <a:pt x="68" y="421"/>
                </a:moveTo>
                <a:cubicBezTo>
                  <a:pt x="68" y="403"/>
                  <a:pt x="54" y="387"/>
                  <a:pt x="34" y="387"/>
                </a:cubicBezTo>
                <a:cubicBezTo>
                  <a:pt x="16" y="387"/>
                  <a:pt x="0" y="403"/>
                  <a:pt x="0" y="421"/>
                </a:cubicBezTo>
                <a:cubicBezTo>
                  <a:pt x="0" y="439"/>
                  <a:pt x="16" y="455"/>
                  <a:pt x="34" y="455"/>
                </a:cubicBezTo>
                <a:cubicBezTo>
                  <a:pt x="54" y="455"/>
                  <a:pt x="68" y="439"/>
                  <a:pt x="68" y="421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16" name="Freeform 168"/>
          <p:cNvSpPr/>
          <p:nvPr/>
        </p:nvSpPr>
        <p:spPr>
          <a:xfrm>
            <a:off x="2702160" y="5213880"/>
            <a:ext cx="142920" cy="109800"/>
          </a:xfrm>
          <a:custGeom>
            <a:avLst/>
            <a:gdLst/>
            <a:ahLst/>
            <a:rect l="0" t="0" r="r" b="b"/>
            <a:pathLst>
              <a:path w="397" h="305">
                <a:moveTo>
                  <a:pt x="340" y="49"/>
                </a:moveTo>
                <a:cubicBezTo>
                  <a:pt x="346" y="32"/>
                  <a:pt x="351" y="16"/>
                  <a:pt x="387" y="16"/>
                </a:cubicBezTo>
                <a:cubicBezTo>
                  <a:pt x="389" y="16"/>
                  <a:pt x="396" y="16"/>
                  <a:pt x="396" y="5"/>
                </a:cubicBezTo>
                <a:cubicBezTo>
                  <a:pt x="396" y="4"/>
                  <a:pt x="394" y="0"/>
                  <a:pt x="389" y="0"/>
                </a:cubicBezTo>
                <a:cubicBezTo>
                  <a:pt x="374" y="0"/>
                  <a:pt x="358" y="2"/>
                  <a:pt x="344" y="2"/>
                </a:cubicBezTo>
                <a:cubicBezTo>
                  <a:pt x="333" y="2"/>
                  <a:pt x="308" y="0"/>
                  <a:pt x="297" y="0"/>
                </a:cubicBezTo>
                <a:cubicBezTo>
                  <a:pt x="293" y="0"/>
                  <a:pt x="288" y="0"/>
                  <a:pt x="288" y="9"/>
                </a:cubicBezTo>
                <a:cubicBezTo>
                  <a:pt x="288" y="16"/>
                  <a:pt x="293" y="16"/>
                  <a:pt x="297" y="16"/>
                </a:cubicBezTo>
                <a:cubicBezTo>
                  <a:pt x="319" y="16"/>
                  <a:pt x="326" y="23"/>
                  <a:pt x="326" y="34"/>
                </a:cubicBezTo>
                <a:cubicBezTo>
                  <a:pt x="326" y="38"/>
                  <a:pt x="326" y="40"/>
                  <a:pt x="324" y="45"/>
                </a:cubicBezTo>
                <a:lnTo>
                  <a:pt x="275" y="239"/>
                </a:lnTo>
                <a:lnTo>
                  <a:pt x="162" y="7"/>
                </a:lnTo>
                <a:cubicBezTo>
                  <a:pt x="158" y="0"/>
                  <a:pt x="158" y="0"/>
                  <a:pt x="148" y="0"/>
                </a:cubicBezTo>
                <a:lnTo>
                  <a:pt x="86" y="0"/>
                </a:lnTo>
                <a:cubicBezTo>
                  <a:pt x="77" y="0"/>
                  <a:pt x="72" y="0"/>
                  <a:pt x="72" y="9"/>
                </a:cubicBezTo>
                <a:cubicBezTo>
                  <a:pt x="72" y="16"/>
                  <a:pt x="77" y="16"/>
                  <a:pt x="86" y="16"/>
                </a:cubicBezTo>
                <a:cubicBezTo>
                  <a:pt x="95" y="16"/>
                  <a:pt x="106" y="16"/>
                  <a:pt x="115" y="18"/>
                </a:cubicBezTo>
                <a:lnTo>
                  <a:pt x="56" y="257"/>
                </a:lnTo>
                <a:cubicBezTo>
                  <a:pt x="52" y="274"/>
                  <a:pt x="43" y="286"/>
                  <a:pt x="9" y="288"/>
                </a:cubicBezTo>
                <a:cubicBezTo>
                  <a:pt x="5" y="288"/>
                  <a:pt x="0" y="288"/>
                  <a:pt x="0" y="297"/>
                </a:cubicBezTo>
                <a:cubicBezTo>
                  <a:pt x="0" y="302"/>
                  <a:pt x="4" y="304"/>
                  <a:pt x="7" y="304"/>
                </a:cubicBezTo>
                <a:cubicBezTo>
                  <a:pt x="22" y="304"/>
                  <a:pt x="38" y="302"/>
                  <a:pt x="52" y="302"/>
                </a:cubicBezTo>
                <a:cubicBezTo>
                  <a:pt x="63" y="302"/>
                  <a:pt x="90" y="304"/>
                  <a:pt x="101" y="304"/>
                </a:cubicBezTo>
                <a:cubicBezTo>
                  <a:pt x="104" y="304"/>
                  <a:pt x="110" y="302"/>
                  <a:pt x="110" y="295"/>
                </a:cubicBezTo>
                <a:cubicBezTo>
                  <a:pt x="110" y="288"/>
                  <a:pt x="104" y="288"/>
                  <a:pt x="99" y="288"/>
                </a:cubicBezTo>
                <a:cubicBezTo>
                  <a:pt x="70" y="288"/>
                  <a:pt x="70" y="275"/>
                  <a:pt x="70" y="270"/>
                </a:cubicBezTo>
                <a:cubicBezTo>
                  <a:pt x="70" y="268"/>
                  <a:pt x="70" y="266"/>
                  <a:pt x="72" y="259"/>
                </a:cubicBezTo>
                <a:lnTo>
                  <a:pt x="130" y="31"/>
                </a:lnTo>
                <a:lnTo>
                  <a:pt x="259" y="297"/>
                </a:lnTo>
                <a:cubicBezTo>
                  <a:pt x="263" y="304"/>
                  <a:pt x="265" y="304"/>
                  <a:pt x="270" y="304"/>
                </a:cubicBezTo>
                <a:cubicBezTo>
                  <a:pt x="275" y="304"/>
                  <a:pt x="275" y="302"/>
                  <a:pt x="279" y="295"/>
                </a:cubicBezTo>
                <a:lnTo>
                  <a:pt x="340" y="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17" name="Freeform 169"/>
          <p:cNvSpPr/>
          <p:nvPr/>
        </p:nvSpPr>
        <p:spPr>
          <a:xfrm>
            <a:off x="2869200" y="5208840"/>
            <a:ext cx="19080" cy="115200"/>
          </a:xfrm>
          <a:custGeom>
            <a:avLst/>
            <a:gdLst/>
            <a:ahLst/>
            <a:rect l="0" t="0" r="r" b="b"/>
            <a:pathLst>
              <a:path w="53" h="320">
                <a:moveTo>
                  <a:pt x="52" y="25"/>
                </a:moveTo>
                <a:cubicBezTo>
                  <a:pt x="52" y="9"/>
                  <a:pt x="38" y="0"/>
                  <a:pt x="27" y="0"/>
                </a:cubicBezTo>
                <a:cubicBezTo>
                  <a:pt x="13" y="0"/>
                  <a:pt x="0" y="9"/>
                  <a:pt x="0" y="25"/>
                </a:cubicBezTo>
                <a:lnTo>
                  <a:pt x="18" y="221"/>
                </a:lnTo>
                <a:cubicBezTo>
                  <a:pt x="18" y="230"/>
                  <a:pt x="20" y="232"/>
                  <a:pt x="27" y="232"/>
                </a:cubicBezTo>
                <a:cubicBezTo>
                  <a:pt x="32" y="232"/>
                  <a:pt x="34" y="230"/>
                  <a:pt x="34" y="221"/>
                </a:cubicBezTo>
                <a:lnTo>
                  <a:pt x="52" y="25"/>
                </a:lnTo>
                <a:moveTo>
                  <a:pt x="52" y="292"/>
                </a:moveTo>
                <a:cubicBezTo>
                  <a:pt x="52" y="279"/>
                  <a:pt x="41" y="266"/>
                  <a:pt x="27" y="266"/>
                </a:cubicBezTo>
                <a:cubicBezTo>
                  <a:pt x="11" y="266"/>
                  <a:pt x="0" y="279"/>
                  <a:pt x="0" y="292"/>
                </a:cubicBezTo>
                <a:cubicBezTo>
                  <a:pt x="0" y="308"/>
                  <a:pt x="13" y="319"/>
                  <a:pt x="27" y="319"/>
                </a:cubicBezTo>
                <a:cubicBezTo>
                  <a:pt x="41" y="319"/>
                  <a:pt x="52" y="306"/>
                  <a:pt x="52" y="29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18" name="Freeform 170"/>
          <p:cNvSpPr/>
          <p:nvPr/>
        </p:nvSpPr>
        <p:spPr>
          <a:xfrm>
            <a:off x="2645640" y="5391000"/>
            <a:ext cx="304200" cy="319680"/>
          </a:xfrm>
          <a:custGeom>
            <a:avLst/>
            <a:gdLst/>
            <a:ahLst/>
            <a:rect l="0" t="0" r="r" b="b"/>
            <a:pathLst>
              <a:path w="845" h="888">
                <a:moveTo>
                  <a:pt x="767" y="887"/>
                </a:moveTo>
                <a:lnTo>
                  <a:pt x="844" y="684"/>
                </a:lnTo>
                <a:lnTo>
                  <a:pt x="828" y="684"/>
                </a:lnTo>
                <a:cubicBezTo>
                  <a:pt x="803" y="751"/>
                  <a:pt x="736" y="794"/>
                  <a:pt x="662" y="812"/>
                </a:cubicBezTo>
                <a:cubicBezTo>
                  <a:pt x="650" y="815"/>
                  <a:pt x="587" y="832"/>
                  <a:pt x="466" y="832"/>
                </a:cubicBezTo>
                <a:lnTo>
                  <a:pt x="83" y="832"/>
                </a:lnTo>
                <a:lnTo>
                  <a:pt x="407" y="454"/>
                </a:lnTo>
                <a:cubicBezTo>
                  <a:pt x="410" y="448"/>
                  <a:pt x="412" y="446"/>
                  <a:pt x="412" y="445"/>
                </a:cubicBezTo>
                <a:cubicBezTo>
                  <a:pt x="412" y="443"/>
                  <a:pt x="412" y="441"/>
                  <a:pt x="407" y="434"/>
                </a:cubicBezTo>
                <a:lnTo>
                  <a:pt x="112" y="31"/>
                </a:lnTo>
                <a:lnTo>
                  <a:pt x="459" y="31"/>
                </a:lnTo>
                <a:cubicBezTo>
                  <a:pt x="545" y="31"/>
                  <a:pt x="603" y="40"/>
                  <a:pt x="608" y="41"/>
                </a:cubicBezTo>
                <a:cubicBezTo>
                  <a:pt x="643" y="45"/>
                  <a:pt x="697" y="56"/>
                  <a:pt x="747" y="88"/>
                </a:cubicBezTo>
                <a:cubicBezTo>
                  <a:pt x="763" y="99"/>
                  <a:pt x="806" y="126"/>
                  <a:pt x="828" y="178"/>
                </a:cubicBezTo>
                <a:lnTo>
                  <a:pt x="844" y="178"/>
                </a:lnTo>
                <a:lnTo>
                  <a:pt x="767" y="0"/>
                </a:lnTo>
                <a:lnTo>
                  <a:pt x="18" y="0"/>
                </a:lnTo>
                <a:cubicBezTo>
                  <a:pt x="4" y="0"/>
                  <a:pt x="2" y="0"/>
                  <a:pt x="0" y="4"/>
                </a:cubicBezTo>
                <a:cubicBezTo>
                  <a:pt x="0" y="7"/>
                  <a:pt x="0" y="18"/>
                  <a:pt x="0" y="25"/>
                </a:cubicBezTo>
                <a:lnTo>
                  <a:pt x="335" y="484"/>
                </a:lnTo>
                <a:lnTo>
                  <a:pt x="7" y="869"/>
                </a:lnTo>
                <a:cubicBezTo>
                  <a:pt x="0" y="877"/>
                  <a:pt x="0" y="880"/>
                  <a:pt x="0" y="880"/>
                </a:cubicBezTo>
                <a:cubicBezTo>
                  <a:pt x="0" y="887"/>
                  <a:pt x="7" y="887"/>
                  <a:pt x="18" y="887"/>
                </a:cubicBezTo>
                <a:lnTo>
                  <a:pt x="767" y="88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19" name="Freeform 171"/>
          <p:cNvSpPr/>
          <p:nvPr/>
        </p:nvSpPr>
        <p:spPr>
          <a:xfrm>
            <a:off x="2634840" y="5803200"/>
            <a:ext cx="92880" cy="105480"/>
          </a:xfrm>
          <a:custGeom>
            <a:avLst/>
            <a:gdLst/>
            <a:ahLst/>
            <a:rect l="0" t="0" r="r" b="b"/>
            <a:pathLst>
              <a:path w="258" h="293">
                <a:moveTo>
                  <a:pt x="184" y="135"/>
                </a:moveTo>
                <a:cubicBezTo>
                  <a:pt x="182" y="108"/>
                  <a:pt x="167" y="0"/>
                  <a:pt x="94" y="0"/>
                </a:cubicBezTo>
                <a:cubicBezTo>
                  <a:pt x="68" y="0"/>
                  <a:pt x="45" y="14"/>
                  <a:pt x="32" y="25"/>
                </a:cubicBezTo>
                <a:cubicBezTo>
                  <a:pt x="5" y="50"/>
                  <a:pt x="0" y="79"/>
                  <a:pt x="0" y="81"/>
                </a:cubicBezTo>
                <a:cubicBezTo>
                  <a:pt x="0" y="86"/>
                  <a:pt x="5" y="86"/>
                  <a:pt x="7" y="86"/>
                </a:cubicBezTo>
                <a:cubicBezTo>
                  <a:pt x="13" y="86"/>
                  <a:pt x="13" y="85"/>
                  <a:pt x="16" y="77"/>
                </a:cubicBezTo>
                <a:cubicBezTo>
                  <a:pt x="25" y="52"/>
                  <a:pt x="58" y="36"/>
                  <a:pt x="88" y="36"/>
                </a:cubicBezTo>
                <a:cubicBezTo>
                  <a:pt x="160" y="36"/>
                  <a:pt x="169" y="108"/>
                  <a:pt x="169" y="153"/>
                </a:cubicBezTo>
                <a:cubicBezTo>
                  <a:pt x="169" y="175"/>
                  <a:pt x="167" y="180"/>
                  <a:pt x="166" y="185"/>
                </a:cubicBezTo>
                <a:cubicBezTo>
                  <a:pt x="155" y="218"/>
                  <a:pt x="142" y="268"/>
                  <a:pt x="142" y="281"/>
                </a:cubicBezTo>
                <a:cubicBezTo>
                  <a:pt x="142" y="286"/>
                  <a:pt x="144" y="292"/>
                  <a:pt x="149" y="292"/>
                </a:cubicBezTo>
                <a:cubicBezTo>
                  <a:pt x="153" y="292"/>
                  <a:pt x="158" y="292"/>
                  <a:pt x="166" y="268"/>
                </a:cubicBezTo>
                <a:cubicBezTo>
                  <a:pt x="171" y="252"/>
                  <a:pt x="178" y="218"/>
                  <a:pt x="182" y="185"/>
                </a:cubicBezTo>
                <a:cubicBezTo>
                  <a:pt x="184" y="171"/>
                  <a:pt x="209" y="110"/>
                  <a:pt x="218" y="90"/>
                </a:cubicBezTo>
                <a:cubicBezTo>
                  <a:pt x="225" y="76"/>
                  <a:pt x="234" y="54"/>
                  <a:pt x="256" y="16"/>
                </a:cubicBezTo>
                <a:cubicBezTo>
                  <a:pt x="256" y="13"/>
                  <a:pt x="257" y="11"/>
                  <a:pt x="257" y="9"/>
                </a:cubicBezTo>
                <a:cubicBezTo>
                  <a:pt x="257" y="4"/>
                  <a:pt x="252" y="4"/>
                  <a:pt x="250" y="4"/>
                </a:cubicBezTo>
                <a:cubicBezTo>
                  <a:pt x="248" y="4"/>
                  <a:pt x="245" y="4"/>
                  <a:pt x="243" y="7"/>
                </a:cubicBezTo>
                <a:cubicBezTo>
                  <a:pt x="238" y="16"/>
                  <a:pt x="203" y="79"/>
                  <a:pt x="184" y="13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20" name="Freeform 172"/>
          <p:cNvSpPr/>
          <p:nvPr/>
        </p:nvSpPr>
        <p:spPr>
          <a:xfrm>
            <a:off x="2746080" y="5812200"/>
            <a:ext cx="118440" cy="43920"/>
          </a:xfrm>
          <a:custGeom>
            <a:avLst/>
            <a:gdLst/>
            <a:ahLst/>
            <a:rect l="0" t="0" r="r" b="b"/>
            <a:pathLst>
              <a:path w="329" h="122">
                <a:moveTo>
                  <a:pt x="311" y="22"/>
                </a:moveTo>
                <a:cubicBezTo>
                  <a:pt x="317" y="22"/>
                  <a:pt x="328" y="22"/>
                  <a:pt x="328" y="11"/>
                </a:cubicBezTo>
                <a:cubicBezTo>
                  <a:pt x="328" y="0"/>
                  <a:pt x="317" y="0"/>
                  <a:pt x="311" y="0"/>
                </a:cubicBezTo>
                <a:lnTo>
                  <a:pt x="16" y="0"/>
                </a:lnTo>
                <a:cubicBezTo>
                  <a:pt x="11" y="0"/>
                  <a:pt x="0" y="0"/>
                  <a:pt x="0" y="11"/>
                </a:cubicBezTo>
                <a:cubicBezTo>
                  <a:pt x="0" y="22"/>
                  <a:pt x="11" y="22"/>
                  <a:pt x="16" y="22"/>
                </a:cubicBezTo>
                <a:lnTo>
                  <a:pt x="311" y="22"/>
                </a:lnTo>
                <a:moveTo>
                  <a:pt x="311" y="121"/>
                </a:moveTo>
                <a:cubicBezTo>
                  <a:pt x="317" y="121"/>
                  <a:pt x="328" y="121"/>
                  <a:pt x="328" y="110"/>
                </a:cubicBezTo>
                <a:cubicBezTo>
                  <a:pt x="328" y="99"/>
                  <a:pt x="317" y="99"/>
                  <a:pt x="311" y="99"/>
                </a:cubicBezTo>
                <a:lnTo>
                  <a:pt x="16" y="99"/>
                </a:lnTo>
                <a:cubicBezTo>
                  <a:pt x="11" y="99"/>
                  <a:pt x="0" y="99"/>
                  <a:pt x="0" y="110"/>
                </a:cubicBezTo>
                <a:cubicBezTo>
                  <a:pt x="0" y="121"/>
                  <a:pt x="11" y="121"/>
                  <a:pt x="16" y="121"/>
                </a:cubicBezTo>
                <a:lnTo>
                  <a:pt x="311" y="12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21" name="Freeform 173"/>
          <p:cNvSpPr/>
          <p:nvPr/>
        </p:nvSpPr>
        <p:spPr>
          <a:xfrm>
            <a:off x="2891880" y="5767560"/>
            <a:ext cx="59400" cy="106560"/>
          </a:xfrm>
          <a:custGeom>
            <a:avLst/>
            <a:gdLst/>
            <a:ahLst/>
            <a:rect l="0" t="0" r="r" b="b"/>
            <a:pathLst>
              <a:path w="165" h="296">
                <a:moveTo>
                  <a:pt x="101" y="13"/>
                </a:moveTo>
                <a:cubicBezTo>
                  <a:pt x="101" y="0"/>
                  <a:pt x="101" y="0"/>
                  <a:pt x="88" y="0"/>
                </a:cubicBezTo>
                <a:cubicBezTo>
                  <a:pt x="59" y="29"/>
                  <a:pt x="18" y="29"/>
                  <a:pt x="0" y="29"/>
                </a:cubicBezTo>
                <a:lnTo>
                  <a:pt x="0" y="45"/>
                </a:lnTo>
                <a:cubicBezTo>
                  <a:pt x="11" y="45"/>
                  <a:pt x="40" y="45"/>
                  <a:pt x="65" y="32"/>
                </a:cubicBezTo>
                <a:lnTo>
                  <a:pt x="65" y="259"/>
                </a:lnTo>
                <a:cubicBezTo>
                  <a:pt x="65" y="274"/>
                  <a:pt x="65" y="279"/>
                  <a:pt x="20" y="279"/>
                </a:cubicBezTo>
                <a:lnTo>
                  <a:pt x="4" y="279"/>
                </a:lnTo>
                <a:lnTo>
                  <a:pt x="4" y="295"/>
                </a:lnTo>
                <a:cubicBezTo>
                  <a:pt x="11" y="295"/>
                  <a:pt x="67" y="293"/>
                  <a:pt x="83" y="293"/>
                </a:cubicBezTo>
                <a:cubicBezTo>
                  <a:pt x="97" y="293"/>
                  <a:pt x="153" y="295"/>
                  <a:pt x="164" y="295"/>
                </a:cubicBezTo>
                <a:lnTo>
                  <a:pt x="164" y="279"/>
                </a:lnTo>
                <a:lnTo>
                  <a:pt x="146" y="279"/>
                </a:lnTo>
                <a:cubicBezTo>
                  <a:pt x="101" y="279"/>
                  <a:pt x="101" y="274"/>
                  <a:pt x="101" y="259"/>
                </a:cubicBezTo>
                <a:lnTo>
                  <a:pt x="101" y="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22" name="Freeform 174"/>
          <p:cNvSpPr/>
          <p:nvPr/>
        </p:nvSpPr>
        <p:spPr>
          <a:xfrm>
            <a:off x="2643120" y="5959800"/>
            <a:ext cx="82800" cy="105480"/>
          </a:xfrm>
          <a:custGeom>
            <a:avLst/>
            <a:gdLst/>
            <a:ahLst/>
            <a:rect l="0" t="0" r="r" b="b"/>
            <a:pathLst>
              <a:path w="230" h="293">
                <a:moveTo>
                  <a:pt x="2" y="268"/>
                </a:moveTo>
                <a:cubicBezTo>
                  <a:pt x="0" y="275"/>
                  <a:pt x="0" y="277"/>
                  <a:pt x="0" y="277"/>
                </a:cubicBezTo>
                <a:cubicBezTo>
                  <a:pt x="0" y="288"/>
                  <a:pt x="7" y="292"/>
                  <a:pt x="14" y="292"/>
                </a:cubicBezTo>
                <a:cubicBezTo>
                  <a:pt x="31" y="292"/>
                  <a:pt x="34" y="279"/>
                  <a:pt x="38" y="265"/>
                </a:cubicBezTo>
                <a:cubicBezTo>
                  <a:pt x="45" y="241"/>
                  <a:pt x="56" y="191"/>
                  <a:pt x="61" y="173"/>
                </a:cubicBezTo>
                <a:cubicBezTo>
                  <a:pt x="65" y="180"/>
                  <a:pt x="79" y="202"/>
                  <a:pt x="110" y="202"/>
                </a:cubicBezTo>
                <a:cubicBezTo>
                  <a:pt x="167" y="202"/>
                  <a:pt x="229" y="140"/>
                  <a:pt x="229" y="76"/>
                </a:cubicBezTo>
                <a:cubicBezTo>
                  <a:pt x="229" y="29"/>
                  <a:pt x="196" y="0"/>
                  <a:pt x="157" y="0"/>
                </a:cubicBezTo>
                <a:cubicBezTo>
                  <a:pt x="113" y="0"/>
                  <a:pt x="59" y="38"/>
                  <a:pt x="43" y="101"/>
                </a:cubicBezTo>
                <a:lnTo>
                  <a:pt x="2" y="268"/>
                </a:lnTo>
                <a:moveTo>
                  <a:pt x="110" y="189"/>
                </a:moveTo>
                <a:cubicBezTo>
                  <a:pt x="77" y="189"/>
                  <a:pt x="67" y="155"/>
                  <a:pt x="67" y="149"/>
                </a:cubicBezTo>
                <a:cubicBezTo>
                  <a:pt x="67" y="149"/>
                  <a:pt x="70" y="139"/>
                  <a:pt x="70" y="133"/>
                </a:cubicBezTo>
                <a:cubicBezTo>
                  <a:pt x="85" y="79"/>
                  <a:pt x="86" y="68"/>
                  <a:pt x="101" y="49"/>
                </a:cubicBezTo>
                <a:cubicBezTo>
                  <a:pt x="115" y="25"/>
                  <a:pt x="139" y="13"/>
                  <a:pt x="157" y="13"/>
                </a:cubicBezTo>
                <a:cubicBezTo>
                  <a:pt x="175" y="13"/>
                  <a:pt x="193" y="25"/>
                  <a:pt x="193" y="58"/>
                </a:cubicBezTo>
                <a:cubicBezTo>
                  <a:pt x="193" y="77"/>
                  <a:pt x="180" y="128"/>
                  <a:pt x="166" y="149"/>
                </a:cubicBezTo>
                <a:cubicBezTo>
                  <a:pt x="146" y="182"/>
                  <a:pt x="124" y="189"/>
                  <a:pt x="110" y="189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23" name="Freeform 175"/>
          <p:cNvSpPr/>
          <p:nvPr/>
        </p:nvSpPr>
        <p:spPr>
          <a:xfrm>
            <a:off x="2740320" y="5969160"/>
            <a:ext cx="118440" cy="43920"/>
          </a:xfrm>
          <a:custGeom>
            <a:avLst/>
            <a:gdLst/>
            <a:ahLst/>
            <a:rect l="0" t="0" r="r" b="b"/>
            <a:pathLst>
              <a:path w="329" h="122">
                <a:moveTo>
                  <a:pt x="311" y="22"/>
                </a:moveTo>
                <a:cubicBezTo>
                  <a:pt x="317" y="22"/>
                  <a:pt x="328" y="22"/>
                  <a:pt x="328" y="11"/>
                </a:cubicBezTo>
                <a:cubicBezTo>
                  <a:pt x="328" y="0"/>
                  <a:pt x="317" y="0"/>
                  <a:pt x="311" y="0"/>
                </a:cubicBezTo>
                <a:lnTo>
                  <a:pt x="16" y="0"/>
                </a:lnTo>
                <a:cubicBezTo>
                  <a:pt x="11" y="0"/>
                  <a:pt x="0" y="0"/>
                  <a:pt x="0" y="11"/>
                </a:cubicBezTo>
                <a:cubicBezTo>
                  <a:pt x="0" y="22"/>
                  <a:pt x="11" y="22"/>
                  <a:pt x="16" y="22"/>
                </a:cubicBezTo>
                <a:lnTo>
                  <a:pt x="311" y="22"/>
                </a:lnTo>
                <a:moveTo>
                  <a:pt x="311" y="121"/>
                </a:moveTo>
                <a:cubicBezTo>
                  <a:pt x="317" y="121"/>
                  <a:pt x="328" y="121"/>
                  <a:pt x="328" y="110"/>
                </a:cubicBezTo>
                <a:cubicBezTo>
                  <a:pt x="328" y="99"/>
                  <a:pt x="317" y="99"/>
                  <a:pt x="311" y="99"/>
                </a:cubicBezTo>
                <a:lnTo>
                  <a:pt x="16" y="99"/>
                </a:lnTo>
                <a:cubicBezTo>
                  <a:pt x="11" y="99"/>
                  <a:pt x="0" y="99"/>
                  <a:pt x="0" y="110"/>
                </a:cubicBezTo>
                <a:cubicBezTo>
                  <a:pt x="0" y="121"/>
                  <a:pt x="11" y="121"/>
                  <a:pt x="16" y="121"/>
                </a:cubicBezTo>
                <a:lnTo>
                  <a:pt x="311" y="12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24" name="Freeform 176"/>
          <p:cNvSpPr/>
          <p:nvPr/>
        </p:nvSpPr>
        <p:spPr>
          <a:xfrm>
            <a:off x="2886840" y="5924160"/>
            <a:ext cx="59400" cy="106560"/>
          </a:xfrm>
          <a:custGeom>
            <a:avLst/>
            <a:gdLst/>
            <a:ahLst/>
            <a:rect l="0" t="0" r="r" b="b"/>
            <a:pathLst>
              <a:path w="165" h="296">
                <a:moveTo>
                  <a:pt x="101" y="13"/>
                </a:moveTo>
                <a:cubicBezTo>
                  <a:pt x="101" y="0"/>
                  <a:pt x="101" y="0"/>
                  <a:pt x="88" y="0"/>
                </a:cubicBezTo>
                <a:cubicBezTo>
                  <a:pt x="59" y="29"/>
                  <a:pt x="18" y="29"/>
                  <a:pt x="0" y="29"/>
                </a:cubicBezTo>
                <a:lnTo>
                  <a:pt x="0" y="45"/>
                </a:lnTo>
                <a:cubicBezTo>
                  <a:pt x="11" y="45"/>
                  <a:pt x="40" y="45"/>
                  <a:pt x="65" y="32"/>
                </a:cubicBezTo>
                <a:lnTo>
                  <a:pt x="65" y="259"/>
                </a:lnTo>
                <a:cubicBezTo>
                  <a:pt x="65" y="274"/>
                  <a:pt x="65" y="279"/>
                  <a:pt x="20" y="279"/>
                </a:cubicBezTo>
                <a:lnTo>
                  <a:pt x="4" y="279"/>
                </a:lnTo>
                <a:lnTo>
                  <a:pt x="4" y="295"/>
                </a:lnTo>
                <a:cubicBezTo>
                  <a:pt x="11" y="295"/>
                  <a:pt x="67" y="293"/>
                  <a:pt x="83" y="293"/>
                </a:cubicBezTo>
                <a:cubicBezTo>
                  <a:pt x="97" y="293"/>
                  <a:pt x="153" y="295"/>
                  <a:pt x="164" y="295"/>
                </a:cubicBezTo>
                <a:lnTo>
                  <a:pt x="164" y="279"/>
                </a:lnTo>
                <a:lnTo>
                  <a:pt x="146" y="279"/>
                </a:lnTo>
                <a:cubicBezTo>
                  <a:pt x="101" y="279"/>
                  <a:pt x="101" y="274"/>
                  <a:pt x="101" y="259"/>
                </a:cubicBezTo>
                <a:lnTo>
                  <a:pt x="101" y="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25" name="Freeform 177"/>
          <p:cNvSpPr/>
          <p:nvPr/>
        </p:nvSpPr>
        <p:spPr>
          <a:xfrm>
            <a:off x="3016440" y="5414400"/>
            <a:ext cx="89280" cy="198720"/>
          </a:xfrm>
          <a:custGeom>
            <a:avLst/>
            <a:gdLst/>
            <a:ahLst/>
            <a:rect l="0" t="0" r="r" b="b"/>
            <a:pathLst>
              <a:path w="248" h="552">
                <a:moveTo>
                  <a:pt x="247" y="400"/>
                </a:moveTo>
                <a:cubicBezTo>
                  <a:pt x="247" y="391"/>
                  <a:pt x="247" y="367"/>
                  <a:pt x="221" y="367"/>
                </a:cubicBezTo>
                <a:cubicBezTo>
                  <a:pt x="196" y="367"/>
                  <a:pt x="196" y="392"/>
                  <a:pt x="196" y="403"/>
                </a:cubicBezTo>
                <a:lnTo>
                  <a:pt x="196" y="455"/>
                </a:lnTo>
                <a:cubicBezTo>
                  <a:pt x="196" y="470"/>
                  <a:pt x="196" y="481"/>
                  <a:pt x="175" y="491"/>
                </a:cubicBezTo>
                <a:cubicBezTo>
                  <a:pt x="158" y="499"/>
                  <a:pt x="139" y="500"/>
                  <a:pt x="124" y="500"/>
                </a:cubicBezTo>
                <a:cubicBezTo>
                  <a:pt x="110" y="500"/>
                  <a:pt x="92" y="499"/>
                  <a:pt x="76" y="491"/>
                </a:cubicBezTo>
                <a:cubicBezTo>
                  <a:pt x="50" y="481"/>
                  <a:pt x="50" y="470"/>
                  <a:pt x="50" y="455"/>
                </a:cubicBezTo>
                <a:lnTo>
                  <a:pt x="50" y="95"/>
                </a:lnTo>
                <a:cubicBezTo>
                  <a:pt x="50" y="81"/>
                  <a:pt x="50" y="72"/>
                  <a:pt x="72" y="61"/>
                </a:cubicBezTo>
                <a:cubicBezTo>
                  <a:pt x="90" y="52"/>
                  <a:pt x="110" y="50"/>
                  <a:pt x="124" y="50"/>
                </a:cubicBezTo>
                <a:cubicBezTo>
                  <a:pt x="137" y="50"/>
                  <a:pt x="155" y="52"/>
                  <a:pt x="173" y="59"/>
                </a:cubicBezTo>
                <a:cubicBezTo>
                  <a:pt x="196" y="70"/>
                  <a:pt x="196" y="81"/>
                  <a:pt x="196" y="95"/>
                </a:cubicBezTo>
                <a:lnTo>
                  <a:pt x="196" y="149"/>
                </a:lnTo>
                <a:cubicBezTo>
                  <a:pt x="196" y="158"/>
                  <a:pt x="196" y="185"/>
                  <a:pt x="221" y="185"/>
                </a:cubicBezTo>
                <a:cubicBezTo>
                  <a:pt x="247" y="185"/>
                  <a:pt x="247" y="160"/>
                  <a:pt x="247" y="153"/>
                </a:cubicBezTo>
                <a:lnTo>
                  <a:pt x="247" y="92"/>
                </a:lnTo>
                <a:cubicBezTo>
                  <a:pt x="247" y="18"/>
                  <a:pt x="171" y="0"/>
                  <a:pt x="124" y="0"/>
                </a:cubicBezTo>
                <a:cubicBezTo>
                  <a:pt x="76" y="0"/>
                  <a:pt x="0" y="20"/>
                  <a:pt x="0" y="92"/>
                </a:cubicBezTo>
                <a:lnTo>
                  <a:pt x="0" y="461"/>
                </a:lnTo>
                <a:cubicBezTo>
                  <a:pt x="0" y="533"/>
                  <a:pt x="76" y="551"/>
                  <a:pt x="124" y="551"/>
                </a:cubicBezTo>
                <a:cubicBezTo>
                  <a:pt x="171" y="551"/>
                  <a:pt x="247" y="533"/>
                  <a:pt x="247" y="461"/>
                </a:cubicBezTo>
                <a:lnTo>
                  <a:pt x="247" y="40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26" name="Freeform 178"/>
          <p:cNvSpPr/>
          <p:nvPr/>
        </p:nvSpPr>
        <p:spPr>
          <a:xfrm>
            <a:off x="3122640" y="5443560"/>
            <a:ext cx="92880" cy="105480"/>
          </a:xfrm>
          <a:custGeom>
            <a:avLst/>
            <a:gdLst/>
            <a:ahLst/>
            <a:rect l="0" t="0" r="r" b="b"/>
            <a:pathLst>
              <a:path w="258" h="293">
                <a:moveTo>
                  <a:pt x="184" y="135"/>
                </a:moveTo>
                <a:cubicBezTo>
                  <a:pt x="182" y="108"/>
                  <a:pt x="167" y="0"/>
                  <a:pt x="94" y="0"/>
                </a:cubicBezTo>
                <a:cubicBezTo>
                  <a:pt x="68" y="0"/>
                  <a:pt x="45" y="14"/>
                  <a:pt x="32" y="25"/>
                </a:cubicBezTo>
                <a:cubicBezTo>
                  <a:pt x="5" y="50"/>
                  <a:pt x="0" y="79"/>
                  <a:pt x="0" y="81"/>
                </a:cubicBezTo>
                <a:cubicBezTo>
                  <a:pt x="0" y="86"/>
                  <a:pt x="5" y="86"/>
                  <a:pt x="7" y="86"/>
                </a:cubicBezTo>
                <a:cubicBezTo>
                  <a:pt x="13" y="86"/>
                  <a:pt x="13" y="85"/>
                  <a:pt x="16" y="77"/>
                </a:cubicBezTo>
                <a:cubicBezTo>
                  <a:pt x="25" y="52"/>
                  <a:pt x="58" y="36"/>
                  <a:pt x="88" y="36"/>
                </a:cubicBezTo>
                <a:cubicBezTo>
                  <a:pt x="160" y="36"/>
                  <a:pt x="169" y="108"/>
                  <a:pt x="169" y="153"/>
                </a:cubicBezTo>
                <a:cubicBezTo>
                  <a:pt x="169" y="175"/>
                  <a:pt x="167" y="180"/>
                  <a:pt x="166" y="185"/>
                </a:cubicBezTo>
                <a:cubicBezTo>
                  <a:pt x="155" y="218"/>
                  <a:pt x="142" y="268"/>
                  <a:pt x="142" y="281"/>
                </a:cubicBezTo>
                <a:cubicBezTo>
                  <a:pt x="142" y="286"/>
                  <a:pt x="144" y="292"/>
                  <a:pt x="149" y="292"/>
                </a:cubicBezTo>
                <a:cubicBezTo>
                  <a:pt x="153" y="292"/>
                  <a:pt x="158" y="292"/>
                  <a:pt x="166" y="268"/>
                </a:cubicBezTo>
                <a:cubicBezTo>
                  <a:pt x="171" y="252"/>
                  <a:pt x="178" y="218"/>
                  <a:pt x="182" y="185"/>
                </a:cubicBezTo>
                <a:cubicBezTo>
                  <a:pt x="184" y="171"/>
                  <a:pt x="209" y="110"/>
                  <a:pt x="218" y="90"/>
                </a:cubicBezTo>
                <a:cubicBezTo>
                  <a:pt x="225" y="76"/>
                  <a:pt x="234" y="54"/>
                  <a:pt x="256" y="16"/>
                </a:cubicBezTo>
                <a:cubicBezTo>
                  <a:pt x="256" y="13"/>
                  <a:pt x="257" y="11"/>
                  <a:pt x="257" y="9"/>
                </a:cubicBezTo>
                <a:cubicBezTo>
                  <a:pt x="257" y="4"/>
                  <a:pt x="252" y="4"/>
                  <a:pt x="250" y="4"/>
                </a:cubicBezTo>
                <a:cubicBezTo>
                  <a:pt x="248" y="4"/>
                  <a:pt x="245" y="4"/>
                  <a:pt x="243" y="7"/>
                </a:cubicBezTo>
                <a:cubicBezTo>
                  <a:pt x="238" y="16"/>
                  <a:pt x="203" y="79"/>
                  <a:pt x="184" y="13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27" name="Freeform 179"/>
          <p:cNvSpPr/>
          <p:nvPr/>
        </p:nvSpPr>
        <p:spPr>
          <a:xfrm>
            <a:off x="3247200" y="5414400"/>
            <a:ext cx="89280" cy="198720"/>
          </a:xfrm>
          <a:custGeom>
            <a:avLst/>
            <a:gdLst/>
            <a:ahLst/>
            <a:rect l="0" t="0" r="r" b="b"/>
            <a:pathLst>
              <a:path w="248" h="552">
                <a:moveTo>
                  <a:pt x="247" y="400"/>
                </a:moveTo>
                <a:cubicBezTo>
                  <a:pt x="247" y="391"/>
                  <a:pt x="247" y="367"/>
                  <a:pt x="221" y="367"/>
                </a:cubicBezTo>
                <a:cubicBezTo>
                  <a:pt x="196" y="367"/>
                  <a:pt x="196" y="392"/>
                  <a:pt x="196" y="403"/>
                </a:cubicBezTo>
                <a:lnTo>
                  <a:pt x="196" y="455"/>
                </a:lnTo>
                <a:cubicBezTo>
                  <a:pt x="196" y="470"/>
                  <a:pt x="196" y="481"/>
                  <a:pt x="175" y="491"/>
                </a:cubicBezTo>
                <a:cubicBezTo>
                  <a:pt x="158" y="499"/>
                  <a:pt x="139" y="500"/>
                  <a:pt x="124" y="500"/>
                </a:cubicBezTo>
                <a:cubicBezTo>
                  <a:pt x="110" y="500"/>
                  <a:pt x="92" y="499"/>
                  <a:pt x="76" y="491"/>
                </a:cubicBezTo>
                <a:cubicBezTo>
                  <a:pt x="50" y="481"/>
                  <a:pt x="50" y="470"/>
                  <a:pt x="50" y="455"/>
                </a:cubicBezTo>
                <a:lnTo>
                  <a:pt x="50" y="95"/>
                </a:lnTo>
                <a:cubicBezTo>
                  <a:pt x="50" y="81"/>
                  <a:pt x="50" y="72"/>
                  <a:pt x="72" y="61"/>
                </a:cubicBezTo>
                <a:cubicBezTo>
                  <a:pt x="90" y="52"/>
                  <a:pt x="110" y="50"/>
                  <a:pt x="124" y="50"/>
                </a:cubicBezTo>
                <a:cubicBezTo>
                  <a:pt x="137" y="50"/>
                  <a:pt x="155" y="52"/>
                  <a:pt x="173" y="59"/>
                </a:cubicBezTo>
                <a:cubicBezTo>
                  <a:pt x="196" y="70"/>
                  <a:pt x="196" y="81"/>
                  <a:pt x="196" y="95"/>
                </a:cubicBezTo>
                <a:lnTo>
                  <a:pt x="196" y="149"/>
                </a:lnTo>
                <a:cubicBezTo>
                  <a:pt x="196" y="158"/>
                  <a:pt x="196" y="185"/>
                  <a:pt x="221" y="185"/>
                </a:cubicBezTo>
                <a:cubicBezTo>
                  <a:pt x="247" y="185"/>
                  <a:pt x="247" y="160"/>
                  <a:pt x="247" y="153"/>
                </a:cubicBezTo>
                <a:lnTo>
                  <a:pt x="247" y="92"/>
                </a:lnTo>
                <a:cubicBezTo>
                  <a:pt x="247" y="18"/>
                  <a:pt x="171" y="0"/>
                  <a:pt x="124" y="0"/>
                </a:cubicBezTo>
                <a:cubicBezTo>
                  <a:pt x="76" y="0"/>
                  <a:pt x="0" y="20"/>
                  <a:pt x="0" y="92"/>
                </a:cubicBezTo>
                <a:lnTo>
                  <a:pt x="0" y="461"/>
                </a:lnTo>
                <a:cubicBezTo>
                  <a:pt x="0" y="533"/>
                  <a:pt x="76" y="551"/>
                  <a:pt x="124" y="551"/>
                </a:cubicBezTo>
                <a:cubicBezTo>
                  <a:pt x="171" y="551"/>
                  <a:pt x="247" y="533"/>
                  <a:pt x="247" y="461"/>
                </a:cubicBezTo>
                <a:lnTo>
                  <a:pt x="247" y="40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28" name="Freeform 180"/>
          <p:cNvSpPr/>
          <p:nvPr/>
        </p:nvSpPr>
        <p:spPr>
          <a:xfrm>
            <a:off x="3355920" y="5443560"/>
            <a:ext cx="82800" cy="105480"/>
          </a:xfrm>
          <a:custGeom>
            <a:avLst/>
            <a:gdLst/>
            <a:ahLst/>
            <a:rect l="0" t="0" r="r" b="b"/>
            <a:pathLst>
              <a:path w="230" h="293">
                <a:moveTo>
                  <a:pt x="2" y="268"/>
                </a:moveTo>
                <a:cubicBezTo>
                  <a:pt x="0" y="275"/>
                  <a:pt x="0" y="277"/>
                  <a:pt x="0" y="277"/>
                </a:cubicBezTo>
                <a:cubicBezTo>
                  <a:pt x="0" y="288"/>
                  <a:pt x="7" y="292"/>
                  <a:pt x="14" y="292"/>
                </a:cubicBezTo>
                <a:cubicBezTo>
                  <a:pt x="31" y="292"/>
                  <a:pt x="34" y="279"/>
                  <a:pt x="38" y="265"/>
                </a:cubicBezTo>
                <a:cubicBezTo>
                  <a:pt x="45" y="241"/>
                  <a:pt x="56" y="191"/>
                  <a:pt x="61" y="173"/>
                </a:cubicBezTo>
                <a:cubicBezTo>
                  <a:pt x="65" y="180"/>
                  <a:pt x="79" y="202"/>
                  <a:pt x="110" y="202"/>
                </a:cubicBezTo>
                <a:cubicBezTo>
                  <a:pt x="167" y="202"/>
                  <a:pt x="229" y="140"/>
                  <a:pt x="229" y="76"/>
                </a:cubicBezTo>
                <a:cubicBezTo>
                  <a:pt x="229" y="29"/>
                  <a:pt x="196" y="0"/>
                  <a:pt x="157" y="0"/>
                </a:cubicBezTo>
                <a:cubicBezTo>
                  <a:pt x="113" y="0"/>
                  <a:pt x="59" y="38"/>
                  <a:pt x="43" y="101"/>
                </a:cubicBezTo>
                <a:lnTo>
                  <a:pt x="2" y="268"/>
                </a:lnTo>
                <a:moveTo>
                  <a:pt x="110" y="189"/>
                </a:moveTo>
                <a:cubicBezTo>
                  <a:pt x="77" y="189"/>
                  <a:pt x="67" y="155"/>
                  <a:pt x="67" y="149"/>
                </a:cubicBezTo>
                <a:cubicBezTo>
                  <a:pt x="67" y="149"/>
                  <a:pt x="70" y="139"/>
                  <a:pt x="70" y="133"/>
                </a:cubicBezTo>
                <a:cubicBezTo>
                  <a:pt x="85" y="79"/>
                  <a:pt x="86" y="68"/>
                  <a:pt x="101" y="49"/>
                </a:cubicBezTo>
                <a:cubicBezTo>
                  <a:pt x="115" y="25"/>
                  <a:pt x="139" y="13"/>
                  <a:pt x="157" y="13"/>
                </a:cubicBezTo>
                <a:cubicBezTo>
                  <a:pt x="175" y="13"/>
                  <a:pt x="193" y="25"/>
                  <a:pt x="193" y="58"/>
                </a:cubicBezTo>
                <a:cubicBezTo>
                  <a:pt x="193" y="77"/>
                  <a:pt x="180" y="128"/>
                  <a:pt x="166" y="149"/>
                </a:cubicBezTo>
                <a:cubicBezTo>
                  <a:pt x="146" y="182"/>
                  <a:pt x="124" y="189"/>
                  <a:pt x="110" y="189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29" name="Freeform 181"/>
          <p:cNvSpPr/>
          <p:nvPr/>
        </p:nvSpPr>
        <p:spPr>
          <a:xfrm>
            <a:off x="3476520" y="543708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628"/>
                </a:moveTo>
                <a:cubicBezTo>
                  <a:pt x="149" y="626"/>
                  <a:pt x="149" y="625"/>
                  <a:pt x="137" y="614"/>
                </a:cubicBezTo>
                <a:cubicBezTo>
                  <a:pt x="58" y="535"/>
                  <a:pt x="38" y="414"/>
                  <a:pt x="38" y="317"/>
                </a:cubicBezTo>
                <a:cubicBezTo>
                  <a:pt x="38" y="207"/>
                  <a:pt x="61" y="97"/>
                  <a:pt x="140" y="18"/>
                </a:cubicBezTo>
                <a:cubicBezTo>
                  <a:pt x="149" y="9"/>
                  <a:pt x="149" y="9"/>
                  <a:pt x="149" y="7"/>
                </a:cubicBezTo>
                <a:cubicBezTo>
                  <a:pt x="149" y="2"/>
                  <a:pt x="146" y="0"/>
                  <a:pt x="142" y="0"/>
                </a:cubicBezTo>
                <a:cubicBezTo>
                  <a:pt x="135" y="0"/>
                  <a:pt x="77" y="43"/>
                  <a:pt x="40" y="124"/>
                </a:cubicBezTo>
                <a:cubicBezTo>
                  <a:pt x="7" y="194"/>
                  <a:pt x="0" y="265"/>
                  <a:pt x="0" y="317"/>
                </a:cubicBezTo>
                <a:cubicBezTo>
                  <a:pt x="0" y="367"/>
                  <a:pt x="7" y="443"/>
                  <a:pt x="41" y="515"/>
                </a:cubicBezTo>
                <a:cubicBezTo>
                  <a:pt x="81" y="594"/>
                  <a:pt x="135" y="634"/>
                  <a:pt x="142" y="634"/>
                </a:cubicBezTo>
                <a:cubicBezTo>
                  <a:pt x="146" y="634"/>
                  <a:pt x="149" y="632"/>
                  <a:pt x="149" y="62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30" name="Freeform 182"/>
          <p:cNvSpPr/>
          <p:nvPr/>
        </p:nvSpPr>
        <p:spPr>
          <a:xfrm>
            <a:off x="3561480" y="5545800"/>
            <a:ext cx="140400" cy="10080"/>
          </a:xfrm>
          <a:custGeom>
            <a:avLst/>
            <a:gdLst/>
            <a:ahLst/>
            <a:rect l="0" t="0" r="r" b="b"/>
            <a:pathLst>
              <a:path w="390" h="28">
                <a:moveTo>
                  <a:pt x="365" y="27"/>
                </a:moveTo>
                <a:cubicBezTo>
                  <a:pt x="376" y="27"/>
                  <a:pt x="389" y="27"/>
                  <a:pt x="389" y="14"/>
                </a:cubicBezTo>
                <a:cubicBezTo>
                  <a:pt x="389" y="0"/>
                  <a:pt x="376" y="0"/>
                  <a:pt x="365" y="0"/>
                </a:cubicBezTo>
                <a:lnTo>
                  <a:pt x="22" y="0"/>
                </a:lnTo>
                <a:cubicBezTo>
                  <a:pt x="11" y="0"/>
                  <a:pt x="0" y="0"/>
                  <a:pt x="0" y="14"/>
                </a:cubicBezTo>
                <a:cubicBezTo>
                  <a:pt x="0" y="27"/>
                  <a:pt x="11" y="27"/>
                  <a:pt x="22" y="27"/>
                </a:cubicBezTo>
                <a:lnTo>
                  <a:pt x="365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31" name="Freeform 183"/>
          <p:cNvSpPr/>
          <p:nvPr/>
        </p:nvSpPr>
        <p:spPr>
          <a:xfrm>
            <a:off x="3740040" y="5455800"/>
            <a:ext cx="76320" cy="152640"/>
          </a:xfrm>
          <a:custGeom>
            <a:avLst/>
            <a:gdLst/>
            <a:ahLst/>
            <a:rect l="0" t="0" r="r" b="b"/>
            <a:pathLst>
              <a:path w="212" h="424">
                <a:moveTo>
                  <a:pt x="131" y="16"/>
                </a:moveTo>
                <a:cubicBezTo>
                  <a:pt x="131" y="2"/>
                  <a:pt x="131" y="0"/>
                  <a:pt x="117" y="0"/>
                </a:cubicBezTo>
                <a:cubicBezTo>
                  <a:pt x="77" y="41"/>
                  <a:pt x="20" y="41"/>
                  <a:pt x="0" y="41"/>
                </a:cubicBezTo>
                <a:lnTo>
                  <a:pt x="0" y="61"/>
                </a:lnTo>
                <a:cubicBezTo>
                  <a:pt x="13" y="61"/>
                  <a:pt x="50" y="61"/>
                  <a:pt x="83" y="43"/>
                </a:cubicBezTo>
                <a:lnTo>
                  <a:pt x="83" y="373"/>
                </a:lnTo>
                <a:cubicBezTo>
                  <a:pt x="83" y="396"/>
                  <a:pt x="81" y="403"/>
                  <a:pt x="23" y="403"/>
                </a:cubicBezTo>
                <a:lnTo>
                  <a:pt x="4" y="403"/>
                </a:lnTo>
                <a:lnTo>
                  <a:pt x="4" y="423"/>
                </a:lnTo>
                <a:cubicBezTo>
                  <a:pt x="27" y="421"/>
                  <a:pt x="81" y="421"/>
                  <a:pt x="108" y="421"/>
                </a:cubicBezTo>
                <a:cubicBezTo>
                  <a:pt x="133" y="421"/>
                  <a:pt x="189" y="421"/>
                  <a:pt x="211" y="423"/>
                </a:cubicBezTo>
                <a:lnTo>
                  <a:pt x="211" y="403"/>
                </a:lnTo>
                <a:lnTo>
                  <a:pt x="191" y="403"/>
                </a:lnTo>
                <a:cubicBezTo>
                  <a:pt x="133" y="403"/>
                  <a:pt x="131" y="396"/>
                  <a:pt x="131" y="373"/>
                </a:cubicBezTo>
                <a:lnTo>
                  <a:pt x="131" y="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32" name="Freeform 184"/>
          <p:cNvSpPr/>
          <p:nvPr/>
        </p:nvSpPr>
        <p:spPr>
          <a:xfrm>
            <a:off x="3846600" y="543708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317"/>
                </a:moveTo>
                <a:cubicBezTo>
                  <a:pt x="149" y="268"/>
                  <a:pt x="142" y="191"/>
                  <a:pt x="106" y="119"/>
                </a:cubicBezTo>
                <a:cubicBezTo>
                  <a:pt x="68" y="41"/>
                  <a:pt x="13" y="0"/>
                  <a:pt x="7" y="0"/>
                </a:cubicBezTo>
                <a:cubicBezTo>
                  <a:pt x="2" y="0"/>
                  <a:pt x="0" y="2"/>
                  <a:pt x="0" y="7"/>
                </a:cubicBezTo>
                <a:cubicBezTo>
                  <a:pt x="0" y="9"/>
                  <a:pt x="0" y="9"/>
                  <a:pt x="13" y="22"/>
                </a:cubicBezTo>
                <a:cubicBezTo>
                  <a:pt x="76" y="85"/>
                  <a:pt x="112" y="185"/>
                  <a:pt x="112" y="317"/>
                </a:cubicBezTo>
                <a:cubicBezTo>
                  <a:pt x="112" y="427"/>
                  <a:pt x="88" y="538"/>
                  <a:pt x="9" y="617"/>
                </a:cubicBezTo>
                <a:cubicBezTo>
                  <a:pt x="0" y="625"/>
                  <a:pt x="0" y="626"/>
                  <a:pt x="0" y="628"/>
                </a:cubicBezTo>
                <a:cubicBezTo>
                  <a:pt x="0" y="632"/>
                  <a:pt x="2" y="634"/>
                  <a:pt x="7" y="634"/>
                </a:cubicBezTo>
                <a:cubicBezTo>
                  <a:pt x="13" y="634"/>
                  <a:pt x="70" y="590"/>
                  <a:pt x="108" y="511"/>
                </a:cubicBezTo>
                <a:cubicBezTo>
                  <a:pt x="140" y="441"/>
                  <a:pt x="149" y="371"/>
                  <a:pt x="149" y="31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33" name="Freeform 185"/>
          <p:cNvSpPr/>
          <p:nvPr/>
        </p:nvSpPr>
        <p:spPr>
          <a:xfrm>
            <a:off x="3930120" y="5443560"/>
            <a:ext cx="82800" cy="105480"/>
          </a:xfrm>
          <a:custGeom>
            <a:avLst/>
            <a:gdLst/>
            <a:ahLst/>
            <a:rect l="0" t="0" r="r" b="b"/>
            <a:pathLst>
              <a:path w="230" h="293">
                <a:moveTo>
                  <a:pt x="2" y="268"/>
                </a:moveTo>
                <a:cubicBezTo>
                  <a:pt x="0" y="275"/>
                  <a:pt x="0" y="277"/>
                  <a:pt x="0" y="277"/>
                </a:cubicBezTo>
                <a:cubicBezTo>
                  <a:pt x="0" y="288"/>
                  <a:pt x="7" y="292"/>
                  <a:pt x="14" y="292"/>
                </a:cubicBezTo>
                <a:cubicBezTo>
                  <a:pt x="31" y="292"/>
                  <a:pt x="34" y="279"/>
                  <a:pt x="38" y="265"/>
                </a:cubicBezTo>
                <a:cubicBezTo>
                  <a:pt x="45" y="241"/>
                  <a:pt x="56" y="191"/>
                  <a:pt x="61" y="173"/>
                </a:cubicBezTo>
                <a:cubicBezTo>
                  <a:pt x="65" y="180"/>
                  <a:pt x="79" y="202"/>
                  <a:pt x="110" y="202"/>
                </a:cubicBezTo>
                <a:cubicBezTo>
                  <a:pt x="167" y="202"/>
                  <a:pt x="229" y="140"/>
                  <a:pt x="229" y="76"/>
                </a:cubicBezTo>
                <a:cubicBezTo>
                  <a:pt x="229" y="29"/>
                  <a:pt x="196" y="0"/>
                  <a:pt x="157" y="0"/>
                </a:cubicBezTo>
                <a:cubicBezTo>
                  <a:pt x="113" y="0"/>
                  <a:pt x="59" y="38"/>
                  <a:pt x="43" y="101"/>
                </a:cubicBezTo>
                <a:lnTo>
                  <a:pt x="2" y="268"/>
                </a:lnTo>
                <a:moveTo>
                  <a:pt x="110" y="189"/>
                </a:moveTo>
                <a:cubicBezTo>
                  <a:pt x="77" y="189"/>
                  <a:pt x="67" y="155"/>
                  <a:pt x="67" y="149"/>
                </a:cubicBezTo>
                <a:cubicBezTo>
                  <a:pt x="67" y="149"/>
                  <a:pt x="70" y="139"/>
                  <a:pt x="70" y="133"/>
                </a:cubicBezTo>
                <a:cubicBezTo>
                  <a:pt x="85" y="79"/>
                  <a:pt x="86" y="68"/>
                  <a:pt x="101" y="49"/>
                </a:cubicBezTo>
                <a:cubicBezTo>
                  <a:pt x="115" y="25"/>
                  <a:pt x="139" y="13"/>
                  <a:pt x="157" y="13"/>
                </a:cubicBezTo>
                <a:cubicBezTo>
                  <a:pt x="175" y="13"/>
                  <a:pt x="193" y="25"/>
                  <a:pt x="193" y="58"/>
                </a:cubicBezTo>
                <a:cubicBezTo>
                  <a:pt x="193" y="77"/>
                  <a:pt x="180" y="128"/>
                  <a:pt x="166" y="149"/>
                </a:cubicBezTo>
                <a:cubicBezTo>
                  <a:pt x="146" y="182"/>
                  <a:pt x="124" y="189"/>
                  <a:pt x="110" y="189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34" name="Freeform 186"/>
          <p:cNvSpPr/>
          <p:nvPr/>
        </p:nvSpPr>
        <p:spPr>
          <a:xfrm>
            <a:off x="4028040" y="5414760"/>
            <a:ext cx="118440" cy="118440"/>
          </a:xfrm>
          <a:custGeom>
            <a:avLst/>
            <a:gdLst/>
            <a:ahLst/>
            <a:rect l="0" t="0" r="r" b="b"/>
            <a:pathLst>
              <a:path w="329" h="329">
                <a:moveTo>
                  <a:pt x="175" y="175"/>
                </a:moveTo>
                <a:lnTo>
                  <a:pt x="311" y="175"/>
                </a:lnTo>
                <a:cubicBezTo>
                  <a:pt x="317" y="175"/>
                  <a:pt x="328" y="175"/>
                  <a:pt x="328" y="164"/>
                </a:cubicBezTo>
                <a:cubicBezTo>
                  <a:pt x="328" y="153"/>
                  <a:pt x="317" y="153"/>
                  <a:pt x="311" y="153"/>
                </a:cubicBezTo>
                <a:lnTo>
                  <a:pt x="175" y="153"/>
                </a:lnTo>
                <a:lnTo>
                  <a:pt x="175" y="16"/>
                </a:lnTo>
                <a:cubicBezTo>
                  <a:pt x="175" y="11"/>
                  <a:pt x="175" y="0"/>
                  <a:pt x="164" y="0"/>
                </a:cubicBezTo>
                <a:cubicBezTo>
                  <a:pt x="153" y="0"/>
                  <a:pt x="153" y="11"/>
                  <a:pt x="153" y="16"/>
                </a:cubicBezTo>
                <a:lnTo>
                  <a:pt x="153" y="153"/>
                </a:lnTo>
                <a:lnTo>
                  <a:pt x="16" y="153"/>
                </a:lnTo>
                <a:cubicBezTo>
                  <a:pt x="11" y="153"/>
                  <a:pt x="0" y="153"/>
                  <a:pt x="0" y="164"/>
                </a:cubicBezTo>
                <a:cubicBezTo>
                  <a:pt x="0" y="175"/>
                  <a:pt x="11" y="175"/>
                  <a:pt x="16" y="175"/>
                </a:cubicBezTo>
                <a:lnTo>
                  <a:pt x="153" y="175"/>
                </a:lnTo>
                <a:lnTo>
                  <a:pt x="153" y="311"/>
                </a:lnTo>
                <a:cubicBezTo>
                  <a:pt x="153" y="317"/>
                  <a:pt x="153" y="328"/>
                  <a:pt x="164" y="328"/>
                </a:cubicBezTo>
                <a:cubicBezTo>
                  <a:pt x="175" y="328"/>
                  <a:pt x="175" y="319"/>
                  <a:pt x="175" y="311"/>
                </a:cubicBezTo>
                <a:lnTo>
                  <a:pt x="175" y="17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35" name="Freeform 187"/>
          <p:cNvSpPr/>
          <p:nvPr/>
        </p:nvSpPr>
        <p:spPr>
          <a:xfrm>
            <a:off x="4161960" y="5443560"/>
            <a:ext cx="92880" cy="105480"/>
          </a:xfrm>
          <a:custGeom>
            <a:avLst/>
            <a:gdLst/>
            <a:ahLst/>
            <a:rect l="0" t="0" r="r" b="b"/>
            <a:pathLst>
              <a:path w="258" h="293">
                <a:moveTo>
                  <a:pt x="184" y="135"/>
                </a:moveTo>
                <a:cubicBezTo>
                  <a:pt x="182" y="108"/>
                  <a:pt x="167" y="0"/>
                  <a:pt x="94" y="0"/>
                </a:cubicBezTo>
                <a:cubicBezTo>
                  <a:pt x="68" y="0"/>
                  <a:pt x="45" y="14"/>
                  <a:pt x="32" y="25"/>
                </a:cubicBezTo>
                <a:cubicBezTo>
                  <a:pt x="5" y="50"/>
                  <a:pt x="0" y="79"/>
                  <a:pt x="0" y="81"/>
                </a:cubicBezTo>
                <a:cubicBezTo>
                  <a:pt x="0" y="86"/>
                  <a:pt x="5" y="86"/>
                  <a:pt x="7" y="86"/>
                </a:cubicBezTo>
                <a:cubicBezTo>
                  <a:pt x="13" y="86"/>
                  <a:pt x="13" y="85"/>
                  <a:pt x="16" y="77"/>
                </a:cubicBezTo>
                <a:cubicBezTo>
                  <a:pt x="25" y="52"/>
                  <a:pt x="58" y="36"/>
                  <a:pt x="88" y="36"/>
                </a:cubicBezTo>
                <a:cubicBezTo>
                  <a:pt x="160" y="36"/>
                  <a:pt x="169" y="108"/>
                  <a:pt x="169" y="153"/>
                </a:cubicBezTo>
                <a:cubicBezTo>
                  <a:pt x="169" y="175"/>
                  <a:pt x="167" y="180"/>
                  <a:pt x="166" y="185"/>
                </a:cubicBezTo>
                <a:cubicBezTo>
                  <a:pt x="155" y="218"/>
                  <a:pt x="142" y="268"/>
                  <a:pt x="142" y="281"/>
                </a:cubicBezTo>
                <a:cubicBezTo>
                  <a:pt x="142" y="286"/>
                  <a:pt x="144" y="292"/>
                  <a:pt x="149" y="292"/>
                </a:cubicBezTo>
                <a:cubicBezTo>
                  <a:pt x="153" y="292"/>
                  <a:pt x="158" y="292"/>
                  <a:pt x="166" y="268"/>
                </a:cubicBezTo>
                <a:cubicBezTo>
                  <a:pt x="171" y="252"/>
                  <a:pt x="178" y="218"/>
                  <a:pt x="182" y="185"/>
                </a:cubicBezTo>
                <a:cubicBezTo>
                  <a:pt x="184" y="171"/>
                  <a:pt x="209" y="110"/>
                  <a:pt x="218" y="90"/>
                </a:cubicBezTo>
                <a:cubicBezTo>
                  <a:pt x="225" y="76"/>
                  <a:pt x="234" y="54"/>
                  <a:pt x="256" y="16"/>
                </a:cubicBezTo>
                <a:cubicBezTo>
                  <a:pt x="256" y="13"/>
                  <a:pt x="257" y="11"/>
                  <a:pt x="257" y="9"/>
                </a:cubicBezTo>
                <a:cubicBezTo>
                  <a:pt x="257" y="4"/>
                  <a:pt x="252" y="4"/>
                  <a:pt x="250" y="4"/>
                </a:cubicBezTo>
                <a:cubicBezTo>
                  <a:pt x="248" y="4"/>
                  <a:pt x="245" y="4"/>
                  <a:pt x="243" y="7"/>
                </a:cubicBezTo>
                <a:cubicBezTo>
                  <a:pt x="238" y="16"/>
                  <a:pt x="203" y="79"/>
                  <a:pt x="184" y="13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36" name="Freeform 188"/>
          <p:cNvSpPr/>
          <p:nvPr/>
        </p:nvSpPr>
        <p:spPr>
          <a:xfrm>
            <a:off x="4280040" y="5449320"/>
            <a:ext cx="138960" cy="205920"/>
          </a:xfrm>
          <a:custGeom>
            <a:avLst/>
            <a:gdLst/>
            <a:ahLst/>
            <a:rect l="0" t="0" r="r" b="b"/>
            <a:pathLst>
              <a:path w="386" h="572">
                <a:moveTo>
                  <a:pt x="288" y="16"/>
                </a:moveTo>
                <a:cubicBezTo>
                  <a:pt x="288" y="14"/>
                  <a:pt x="290" y="11"/>
                  <a:pt x="290" y="7"/>
                </a:cubicBezTo>
                <a:cubicBezTo>
                  <a:pt x="290" y="0"/>
                  <a:pt x="286" y="0"/>
                  <a:pt x="283" y="0"/>
                </a:cubicBezTo>
                <a:cubicBezTo>
                  <a:pt x="275" y="0"/>
                  <a:pt x="275" y="2"/>
                  <a:pt x="272" y="13"/>
                </a:cubicBezTo>
                <a:lnTo>
                  <a:pt x="167" y="432"/>
                </a:lnTo>
                <a:cubicBezTo>
                  <a:pt x="119" y="427"/>
                  <a:pt x="95" y="403"/>
                  <a:pt x="95" y="362"/>
                </a:cubicBezTo>
                <a:cubicBezTo>
                  <a:pt x="95" y="349"/>
                  <a:pt x="95" y="331"/>
                  <a:pt x="130" y="243"/>
                </a:cubicBezTo>
                <a:cubicBezTo>
                  <a:pt x="131" y="236"/>
                  <a:pt x="137" y="225"/>
                  <a:pt x="137" y="212"/>
                </a:cubicBezTo>
                <a:cubicBezTo>
                  <a:pt x="137" y="184"/>
                  <a:pt x="115" y="160"/>
                  <a:pt x="85" y="160"/>
                </a:cubicBezTo>
                <a:cubicBezTo>
                  <a:pt x="23" y="160"/>
                  <a:pt x="0" y="252"/>
                  <a:pt x="0" y="257"/>
                </a:cubicBezTo>
                <a:cubicBezTo>
                  <a:pt x="0" y="265"/>
                  <a:pt x="7" y="265"/>
                  <a:pt x="7" y="265"/>
                </a:cubicBezTo>
                <a:cubicBezTo>
                  <a:pt x="14" y="265"/>
                  <a:pt x="14" y="263"/>
                  <a:pt x="18" y="252"/>
                </a:cubicBezTo>
                <a:cubicBezTo>
                  <a:pt x="34" y="193"/>
                  <a:pt x="61" y="175"/>
                  <a:pt x="83" y="175"/>
                </a:cubicBezTo>
                <a:cubicBezTo>
                  <a:pt x="86" y="175"/>
                  <a:pt x="97" y="175"/>
                  <a:pt x="97" y="194"/>
                </a:cubicBezTo>
                <a:cubicBezTo>
                  <a:pt x="97" y="211"/>
                  <a:pt x="92" y="227"/>
                  <a:pt x="83" y="248"/>
                </a:cubicBezTo>
                <a:cubicBezTo>
                  <a:pt x="52" y="329"/>
                  <a:pt x="52" y="346"/>
                  <a:pt x="52" y="356"/>
                </a:cubicBezTo>
                <a:cubicBezTo>
                  <a:pt x="52" y="416"/>
                  <a:pt x="103" y="443"/>
                  <a:pt x="164" y="446"/>
                </a:cubicBezTo>
                <a:cubicBezTo>
                  <a:pt x="158" y="470"/>
                  <a:pt x="158" y="470"/>
                  <a:pt x="149" y="504"/>
                </a:cubicBezTo>
                <a:cubicBezTo>
                  <a:pt x="148" y="511"/>
                  <a:pt x="135" y="562"/>
                  <a:pt x="135" y="563"/>
                </a:cubicBezTo>
                <a:cubicBezTo>
                  <a:pt x="135" y="565"/>
                  <a:pt x="135" y="571"/>
                  <a:pt x="142" y="571"/>
                </a:cubicBezTo>
                <a:cubicBezTo>
                  <a:pt x="144" y="571"/>
                  <a:pt x="148" y="571"/>
                  <a:pt x="148" y="569"/>
                </a:cubicBezTo>
                <a:cubicBezTo>
                  <a:pt x="149" y="567"/>
                  <a:pt x="153" y="551"/>
                  <a:pt x="157" y="542"/>
                </a:cubicBezTo>
                <a:lnTo>
                  <a:pt x="180" y="448"/>
                </a:lnTo>
                <a:cubicBezTo>
                  <a:pt x="203" y="448"/>
                  <a:pt x="259" y="448"/>
                  <a:pt x="319" y="380"/>
                </a:cubicBezTo>
                <a:cubicBezTo>
                  <a:pt x="346" y="351"/>
                  <a:pt x="358" y="322"/>
                  <a:pt x="365" y="304"/>
                </a:cubicBezTo>
                <a:cubicBezTo>
                  <a:pt x="371" y="288"/>
                  <a:pt x="385" y="232"/>
                  <a:pt x="385" y="205"/>
                </a:cubicBezTo>
                <a:cubicBezTo>
                  <a:pt x="385" y="169"/>
                  <a:pt x="367" y="160"/>
                  <a:pt x="356" y="160"/>
                </a:cubicBezTo>
                <a:cubicBezTo>
                  <a:pt x="342" y="160"/>
                  <a:pt x="326" y="176"/>
                  <a:pt x="326" y="191"/>
                </a:cubicBezTo>
                <a:cubicBezTo>
                  <a:pt x="326" y="198"/>
                  <a:pt x="329" y="202"/>
                  <a:pt x="335" y="207"/>
                </a:cubicBezTo>
                <a:cubicBezTo>
                  <a:pt x="342" y="214"/>
                  <a:pt x="358" y="230"/>
                  <a:pt x="358" y="261"/>
                </a:cubicBezTo>
                <a:cubicBezTo>
                  <a:pt x="358" y="302"/>
                  <a:pt x="324" y="355"/>
                  <a:pt x="302" y="376"/>
                </a:cubicBezTo>
                <a:cubicBezTo>
                  <a:pt x="247" y="434"/>
                  <a:pt x="205" y="434"/>
                  <a:pt x="184" y="434"/>
                </a:cubicBezTo>
                <a:lnTo>
                  <a:pt x="288" y="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37" name="Freeform 189"/>
          <p:cNvSpPr/>
          <p:nvPr/>
        </p:nvSpPr>
        <p:spPr>
          <a:xfrm>
            <a:off x="4443840" y="5439600"/>
            <a:ext cx="65880" cy="69840"/>
          </a:xfrm>
          <a:custGeom>
            <a:avLst/>
            <a:gdLst/>
            <a:ahLst/>
            <a:rect l="0" t="0" r="r" b="b"/>
            <a:pathLst>
              <a:path w="183" h="194">
                <a:moveTo>
                  <a:pt x="104" y="97"/>
                </a:moveTo>
                <a:cubicBezTo>
                  <a:pt x="142" y="81"/>
                  <a:pt x="158" y="74"/>
                  <a:pt x="169" y="68"/>
                </a:cubicBezTo>
                <a:cubicBezTo>
                  <a:pt x="178" y="65"/>
                  <a:pt x="182" y="63"/>
                  <a:pt x="182" y="56"/>
                </a:cubicBezTo>
                <a:cubicBezTo>
                  <a:pt x="182" y="47"/>
                  <a:pt x="176" y="41"/>
                  <a:pt x="167" y="41"/>
                </a:cubicBezTo>
                <a:cubicBezTo>
                  <a:pt x="164" y="41"/>
                  <a:pt x="164" y="41"/>
                  <a:pt x="158" y="45"/>
                </a:cubicBezTo>
                <a:lnTo>
                  <a:pt x="97" y="85"/>
                </a:lnTo>
                <a:lnTo>
                  <a:pt x="104" y="20"/>
                </a:lnTo>
                <a:cubicBezTo>
                  <a:pt x="104" y="11"/>
                  <a:pt x="104" y="0"/>
                  <a:pt x="90" y="0"/>
                </a:cubicBezTo>
                <a:cubicBezTo>
                  <a:pt x="85" y="0"/>
                  <a:pt x="77" y="4"/>
                  <a:pt x="77" y="13"/>
                </a:cubicBezTo>
                <a:cubicBezTo>
                  <a:pt x="77" y="18"/>
                  <a:pt x="79" y="31"/>
                  <a:pt x="79" y="36"/>
                </a:cubicBezTo>
                <a:cubicBezTo>
                  <a:pt x="79" y="43"/>
                  <a:pt x="83" y="76"/>
                  <a:pt x="85" y="85"/>
                </a:cubicBezTo>
                <a:lnTo>
                  <a:pt x="23" y="45"/>
                </a:lnTo>
                <a:cubicBezTo>
                  <a:pt x="20" y="41"/>
                  <a:pt x="18" y="41"/>
                  <a:pt x="14" y="41"/>
                </a:cubicBezTo>
                <a:cubicBezTo>
                  <a:pt x="5" y="41"/>
                  <a:pt x="0" y="47"/>
                  <a:pt x="0" y="56"/>
                </a:cubicBezTo>
                <a:cubicBezTo>
                  <a:pt x="0" y="65"/>
                  <a:pt x="5" y="67"/>
                  <a:pt x="9" y="68"/>
                </a:cubicBezTo>
                <a:lnTo>
                  <a:pt x="77" y="95"/>
                </a:lnTo>
                <a:cubicBezTo>
                  <a:pt x="40" y="112"/>
                  <a:pt x="23" y="119"/>
                  <a:pt x="13" y="124"/>
                </a:cubicBezTo>
                <a:cubicBezTo>
                  <a:pt x="4" y="128"/>
                  <a:pt x="0" y="130"/>
                  <a:pt x="0" y="137"/>
                </a:cubicBezTo>
                <a:cubicBezTo>
                  <a:pt x="0" y="146"/>
                  <a:pt x="5" y="151"/>
                  <a:pt x="14" y="151"/>
                </a:cubicBezTo>
                <a:cubicBezTo>
                  <a:pt x="16" y="151"/>
                  <a:pt x="18" y="151"/>
                  <a:pt x="23" y="148"/>
                </a:cubicBezTo>
                <a:lnTo>
                  <a:pt x="85" y="108"/>
                </a:lnTo>
                <a:lnTo>
                  <a:pt x="77" y="180"/>
                </a:lnTo>
                <a:cubicBezTo>
                  <a:pt x="77" y="189"/>
                  <a:pt x="85" y="193"/>
                  <a:pt x="90" y="193"/>
                </a:cubicBezTo>
                <a:cubicBezTo>
                  <a:pt x="95" y="193"/>
                  <a:pt x="104" y="189"/>
                  <a:pt x="104" y="180"/>
                </a:cubicBezTo>
                <a:cubicBezTo>
                  <a:pt x="104" y="175"/>
                  <a:pt x="103" y="162"/>
                  <a:pt x="103" y="157"/>
                </a:cubicBezTo>
                <a:cubicBezTo>
                  <a:pt x="101" y="149"/>
                  <a:pt x="99" y="117"/>
                  <a:pt x="97" y="108"/>
                </a:cubicBezTo>
                <a:lnTo>
                  <a:pt x="151" y="142"/>
                </a:lnTo>
                <a:cubicBezTo>
                  <a:pt x="162" y="151"/>
                  <a:pt x="164" y="151"/>
                  <a:pt x="167" y="151"/>
                </a:cubicBezTo>
                <a:cubicBezTo>
                  <a:pt x="176" y="151"/>
                  <a:pt x="182" y="146"/>
                  <a:pt x="182" y="137"/>
                </a:cubicBezTo>
                <a:cubicBezTo>
                  <a:pt x="182" y="130"/>
                  <a:pt x="176" y="126"/>
                  <a:pt x="173" y="124"/>
                </a:cubicBezTo>
                <a:lnTo>
                  <a:pt x="104" y="9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38" name="Freeform 190"/>
          <p:cNvSpPr/>
          <p:nvPr/>
        </p:nvSpPr>
        <p:spPr>
          <a:xfrm>
            <a:off x="4438800" y="5558040"/>
            <a:ext cx="59400" cy="106560"/>
          </a:xfrm>
          <a:custGeom>
            <a:avLst/>
            <a:gdLst/>
            <a:ahLst/>
            <a:rect l="0" t="0" r="r" b="b"/>
            <a:pathLst>
              <a:path w="165" h="296">
                <a:moveTo>
                  <a:pt x="101" y="13"/>
                </a:moveTo>
                <a:cubicBezTo>
                  <a:pt x="101" y="0"/>
                  <a:pt x="101" y="0"/>
                  <a:pt x="88" y="0"/>
                </a:cubicBezTo>
                <a:cubicBezTo>
                  <a:pt x="59" y="29"/>
                  <a:pt x="18" y="29"/>
                  <a:pt x="0" y="29"/>
                </a:cubicBezTo>
                <a:lnTo>
                  <a:pt x="0" y="45"/>
                </a:lnTo>
                <a:cubicBezTo>
                  <a:pt x="11" y="45"/>
                  <a:pt x="40" y="45"/>
                  <a:pt x="65" y="32"/>
                </a:cubicBezTo>
                <a:lnTo>
                  <a:pt x="65" y="259"/>
                </a:lnTo>
                <a:cubicBezTo>
                  <a:pt x="65" y="274"/>
                  <a:pt x="65" y="279"/>
                  <a:pt x="20" y="279"/>
                </a:cubicBezTo>
                <a:lnTo>
                  <a:pt x="4" y="279"/>
                </a:lnTo>
                <a:lnTo>
                  <a:pt x="4" y="295"/>
                </a:lnTo>
                <a:cubicBezTo>
                  <a:pt x="11" y="295"/>
                  <a:pt x="67" y="293"/>
                  <a:pt x="83" y="293"/>
                </a:cubicBezTo>
                <a:cubicBezTo>
                  <a:pt x="97" y="293"/>
                  <a:pt x="153" y="295"/>
                  <a:pt x="164" y="295"/>
                </a:cubicBezTo>
                <a:lnTo>
                  <a:pt x="164" y="279"/>
                </a:lnTo>
                <a:lnTo>
                  <a:pt x="146" y="279"/>
                </a:lnTo>
                <a:cubicBezTo>
                  <a:pt x="101" y="279"/>
                  <a:pt x="101" y="274"/>
                  <a:pt x="101" y="259"/>
                </a:cubicBezTo>
                <a:lnTo>
                  <a:pt x="101" y="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39" name="Freeform 191"/>
          <p:cNvSpPr/>
          <p:nvPr/>
        </p:nvSpPr>
        <p:spPr>
          <a:xfrm>
            <a:off x="4557240" y="543708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628"/>
                </a:moveTo>
                <a:cubicBezTo>
                  <a:pt x="149" y="626"/>
                  <a:pt x="149" y="625"/>
                  <a:pt x="137" y="614"/>
                </a:cubicBezTo>
                <a:cubicBezTo>
                  <a:pt x="58" y="535"/>
                  <a:pt x="38" y="414"/>
                  <a:pt x="38" y="317"/>
                </a:cubicBezTo>
                <a:cubicBezTo>
                  <a:pt x="38" y="207"/>
                  <a:pt x="61" y="97"/>
                  <a:pt x="140" y="18"/>
                </a:cubicBezTo>
                <a:cubicBezTo>
                  <a:pt x="149" y="9"/>
                  <a:pt x="149" y="9"/>
                  <a:pt x="149" y="7"/>
                </a:cubicBezTo>
                <a:cubicBezTo>
                  <a:pt x="149" y="2"/>
                  <a:pt x="146" y="0"/>
                  <a:pt x="142" y="0"/>
                </a:cubicBezTo>
                <a:cubicBezTo>
                  <a:pt x="135" y="0"/>
                  <a:pt x="77" y="43"/>
                  <a:pt x="40" y="124"/>
                </a:cubicBezTo>
                <a:cubicBezTo>
                  <a:pt x="7" y="194"/>
                  <a:pt x="0" y="265"/>
                  <a:pt x="0" y="317"/>
                </a:cubicBezTo>
                <a:cubicBezTo>
                  <a:pt x="0" y="367"/>
                  <a:pt x="7" y="443"/>
                  <a:pt x="41" y="515"/>
                </a:cubicBezTo>
                <a:cubicBezTo>
                  <a:pt x="81" y="594"/>
                  <a:pt x="135" y="634"/>
                  <a:pt x="142" y="634"/>
                </a:cubicBezTo>
                <a:cubicBezTo>
                  <a:pt x="146" y="634"/>
                  <a:pt x="149" y="632"/>
                  <a:pt x="149" y="62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40" name="Freeform 192"/>
          <p:cNvSpPr/>
          <p:nvPr/>
        </p:nvSpPr>
        <p:spPr>
          <a:xfrm>
            <a:off x="4631040" y="5505120"/>
            <a:ext cx="92880" cy="103320"/>
          </a:xfrm>
          <a:custGeom>
            <a:avLst/>
            <a:gdLst/>
            <a:ahLst/>
            <a:rect l="0" t="0" r="r" b="b"/>
            <a:pathLst>
              <a:path w="258" h="287">
                <a:moveTo>
                  <a:pt x="106" y="72"/>
                </a:moveTo>
                <a:lnTo>
                  <a:pt x="106" y="0"/>
                </a:lnTo>
                <a:lnTo>
                  <a:pt x="0" y="5"/>
                </a:lnTo>
                <a:lnTo>
                  <a:pt x="0" y="34"/>
                </a:lnTo>
                <a:cubicBezTo>
                  <a:pt x="40" y="34"/>
                  <a:pt x="43" y="34"/>
                  <a:pt x="43" y="59"/>
                </a:cubicBezTo>
                <a:lnTo>
                  <a:pt x="43" y="257"/>
                </a:lnTo>
                <a:lnTo>
                  <a:pt x="0" y="257"/>
                </a:lnTo>
                <a:lnTo>
                  <a:pt x="0" y="286"/>
                </a:lnTo>
                <a:cubicBezTo>
                  <a:pt x="22" y="286"/>
                  <a:pt x="50" y="284"/>
                  <a:pt x="81" y="284"/>
                </a:cubicBezTo>
                <a:cubicBezTo>
                  <a:pt x="104" y="284"/>
                  <a:pt x="146" y="284"/>
                  <a:pt x="167" y="286"/>
                </a:cubicBezTo>
                <a:lnTo>
                  <a:pt x="167" y="257"/>
                </a:lnTo>
                <a:lnTo>
                  <a:pt x="113" y="257"/>
                </a:lnTo>
                <a:lnTo>
                  <a:pt x="113" y="146"/>
                </a:lnTo>
                <a:cubicBezTo>
                  <a:pt x="113" y="101"/>
                  <a:pt x="128" y="23"/>
                  <a:pt x="193" y="23"/>
                </a:cubicBezTo>
                <a:cubicBezTo>
                  <a:pt x="193" y="23"/>
                  <a:pt x="180" y="34"/>
                  <a:pt x="180" y="52"/>
                </a:cubicBezTo>
                <a:cubicBezTo>
                  <a:pt x="180" y="79"/>
                  <a:pt x="200" y="92"/>
                  <a:pt x="220" y="92"/>
                </a:cubicBezTo>
                <a:cubicBezTo>
                  <a:pt x="238" y="92"/>
                  <a:pt x="257" y="77"/>
                  <a:pt x="257" y="52"/>
                </a:cubicBezTo>
                <a:cubicBezTo>
                  <a:pt x="257" y="18"/>
                  <a:pt x="223" y="0"/>
                  <a:pt x="191" y="0"/>
                </a:cubicBezTo>
                <a:cubicBezTo>
                  <a:pt x="146" y="0"/>
                  <a:pt x="121" y="32"/>
                  <a:pt x="106" y="7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41" name="Freeform 193"/>
          <p:cNvSpPr/>
          <p:nvPr/>
        </p:nvSpPr>
        <p:spPr>
          <a:xfrm>
            <a:off x="4748400" y="5536080"/>
            <a:ext cx="59400" cy="106560"/>
          </a:xfrm>
          <a:custGeom>
            <a:avLst/>
            <a:gdLst/>
            <a:ahLst/>
            <a:rect l="0" t="0" r="r" b="b"/>
            <a:pathLst>
              <a:path w="165" h="296">
                <a:moveTo>
                  <a:pt x="101" y="13"/>
                </a:moveTo>
                <a:cubicBezTo>
                  <a:pt x="101" y="0"/>
                  <a:pt x="101" y="0"/>
                  <a:pt x="88" y="0"/>
                </a:cubicBezTo>
                <a:cubicBezTo>
                  <a:pt x="59" y="29"/>
                  <a:pt x="18" y="29"/>
                  <a:pt x="0" y="29"/>
                </a:cubicBezTo>
                <a:lnTo>
                  <a:pt x="0" y="45"/>
                </a:lnTo>
                <a:cubicBezTo>
                  <a:pt x="11" y="45"/>
                  <a:pt x="40" y="45"/>
                  <a:pt x="65" y="32"/>
                </a:cubicBezTo>
                <a:lnTo>
                  <a:pt x="65" y="259"/>
                </a:lnTo>
                <a:cubicBezTo>
                  <a:pt x="65" y="274"/>
                  <a:pt x="65" y="279"/>
                  <a:pt x="20" y="279"/>
                </a:cubicBezTo>
                <a:lnTo>
                  <a:pt x="4" y="279"/>
                </a:lnTo>
                <a:lnTo>
                  <a:pt x="4" y="295"/>
                </a:lnTo>
                <a:cubicBezTo>
                  <a:pt x="11" y="295"/>
                  <a:pt x="67" y="293"/>
                  <a:pt x="83" y="293"/>
                </a:cubicBezTo>
                <a:cubicBezTo>
                  <a:pt x="97" y="293"/>
                  <a:pt x="153" y="295"/>
                  <a:pt x="164" y="295"/>
                </a:cubicBezTo>
                <a:lnTo>
                  <a:pt x="164" y="279"/>
                </a:lnTo>
                <a:lnTo>
                  <a:pt x="146" y="279"/>
                </a:lnTo>
                <a:cubicBezTo>
                  <a:pt x="101" y="279"/>
                  <a:pt x="101" y="274"/>
                  <a:pt x="101" y="259"/>
                </a:cubicBezTo>
                <a:lnTo>
                  <a:pt x="101" y="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42" name="Freeform 194"/>
          <p:cNvSpPr/>
          <p:nvPr/>
        </p:nvSpPr>
        <p:spPr>
          <a:xfrm>
            <a:off x="4846320" y="543708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317"/>
                </a:moveTo>
                <a:cubicBezTo>
                  <a:pt x="149" y="268"/>
                  <a:pt x="142" y="191"/>
                  <a:pt x="106" y="119"/>
                </a:cubicBezTo>
                <a:cubicBezTo>
                  <a:pt x="68" y="41"/>
                  <a:pt x="13" y="0"/>
                  <a:pt x="7" y="0"/>
                </a:cubicBezTo>
                <a:cubicBezTo>
                  <a:pt x="2" y="0"/>
                  <a:pt x="0" y="2"/>
                  <a:pt x="0" y="7"/>
                </a:cubicBezTo>
                <a:cubicBezTo>
                  <a:pt x="0" y="9"/>
                  <a:pt x="0" y="9"/>
                  <a:pt x="13" y="22"/>
                </a:cubicBezTo>
                <a:cubicBezTo>
                  <a:pt x="76" y="85"/>
                  <a:pt x="112" y="185"/>
                  <a:pt x="112" y="317"/>
                </a:cubicBezTo>
                <a:cubicBezTo>
                  <a:pt x="112" y="427"/>
                  <a:pt x="88" y="538"/>
                  <a:pt x="9" y="617"/>
                </a:cubicBezTo>
                <a:cubicBezTo>
                  <a:pt x="0" y="625"/>
                  <a:pt x="0" y="626"/>
                  <a:pt x="0" y="628"/>
                </a:cubicBezTo>
                <a:cubicBezTo>
                  <a:pt x="0" y="632"/>
                  <a:pt x="2" y="634"/>
                  <a:pt x="7" y="634"/>
                </a:cubicBezTo>
                <a:cubicBezTo>
                  <a:pt x="13" y="634"/>
                  <a:pt x="70" y="590"/>
                  <a:pt x="108" y="511"/>
                </a:cubicBezTo>
                <a:cubicBezTo>
                  <a:pt x="140" y="441"/>
                  <a:pt x="149" y="371"/>
                  <a:pt x="149" y="31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43" name="Freeform 195"/>
          <p:cNvSpPr/>
          <p:nvPr/>
        </p:nvSpPr>
        <p:spPr>
          <a:xfrm>
            <a:off x="4941720" y="558324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44" name="Freeform 196"/>
          <p:cNvSpPr/>
          <p:nvPr/>
        </p:nvSpPr>
        <p:spPr>
          <a:xfrm>
            <a:off x="5004360" y="558324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45" name="Freeform 197"/>
          <p:cNvSpPr/>
          <p:nvPr/>
        </p:nvSpPr>
        <p:spPr>
          <a:xfrm>
            <a:off x="5067720" y="558324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46" name="Freeform 198"/>
          <p:cNvSpPr/>
          <p:nvPr/>
        </p:nvSpPr>
        <p:spPr>
          <a:xfrm>
            <a:off x="5130720" y="558324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47" name="Freeform 199"/>
          <p:cNvSpPr/>
          <p:nvPr/>
        </p:nvSpPr>
        <p:spPr>
          <a:xfrm>
            <a:off x="5201280" y="5437080"/>
            <a:ext cx="32040" cy="228600"/>
          </a:xfrm>
          <a:custGeom>
            <a:avLst/>
            <a:gdLst/>
            <a:ahLst/>
            <a:rect l="0" t="0" r="r" b="b"/>
            <a:pathLst>
              <a:path w="89" h="635">
                <a:moveTo>
                  <a:pt x="88" y="634"/>
                </a:moveTo>
                <a:lnTo>
                  <a:pt x="88" y="608"/>
                </a:lnTo>
                <a:lnTo>
                  <a:pt x="25" y="608"/>
                </a:lnTo>
                <a:lnTo>
                  <a:pt x="25" y="25"/>
                </a:lnTo>
                <a:lnTo>
                  <a:pt x="88" y="25"/>
                </a:lnTo>
                <a:lnTo>
                  <a:pt x="88" y="0"/>
                </a:lnTo>
                <a:lnTo>
                  <a:pt x="0" y="0"/>
                </a:lnTo>
                <a:lnTo>
                  <a:pt x="0" y="634"/>
                </a:lnTo>
                <a:lnTo>
                  <a:pt x="88" y="63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48" name="Freeform 200"/>
          <p:cNvSpPr/>
          <p:nvPr/>
        </p:nvSpPr>
        <p:spPr>
          <a:xfrm>
            <a:off x="5244840" y="5449320"/>
            <a:ext cx="138960" cy="205920"/>
          </a:xfrm>
          <a:custGeom>
            <a:avLst/>
            <a:gdLst/>
            <a:ahLst/>
            <a:rect l="0" t="0" r="r" b="b"/>
            <a:pathLst>
              <a:path w="386" h="572">
                <a:moveTo>
                  <a:pt x="288" y="16"/>
                </a:moveTo>
                <a:cubicBezTo>
                  <a:pt x="288" y="14"/>
                  <a:pt x="290" y="11"/>
                  <a:pt x="290" y="7"/>
                </a:cubicBezTo>
                <a:cubicBezTo>
                  <a:pt x="290" y="0"/>
                  <a:pt x="286" y="0"/>
                  <a:pt x="283" y="0"/>
                </a:cubicBezTo>
                <a:cubicBezTo>
                  <a:pt x="275" y="0"/>
                  <a:pt x="275" y="2"/>
                  <a:pt x="272" y="13"/>
                </a:cubicBezTo>
                <a:lnTo>
                  <a:pt x="167" y="432"/>
                </a:lnTo>
                <a:cubicBezTo>
                  <a:pt x="119" y="427"/>
                  <a:pt x="95" y="403"/>
                  <a:pt x="95" y="362"/>
                </a:cubicBezTo>
                <a:cubicBezTo>
                  <a:pt x="95" y="349"/>
                  <a:pt x="95" y="331"/>
                  <a:pt x="130" y="243"/>
                </a:cubicBezTo>
                <a:cubicBezTo>
                  <a:pt x="131" y="236"/>
                  <a:pt x="137" y="225"/>
                  <a:pt x="137" y="212"/>
                </a:cubicBezTo>
                <a:cubicBezTo>
                  <a:pt x="137" y="184"/>
                  <a:pt x="115" y="160"/>
                  <a:pt x="85" y="160"/>
                </a:cubicBezTo>
                <a:cubicBezTo>
                  <a:pt x="23" y="160"/>
                  <a:pt x="0" y="252"/>
                  <a:pt x="0" y="257"/>
                </a:cubicBezTo>
                <a:cubicBezTo>
                  <a:pt x="0" y="265"/>
                  <a:pt x="7" y="265"/>
                  <a:pt x="7" y="265"/>
                </a:cubicBezTo>
                <a:cubicBezTo>
                  <a:pt x="14" y="265"/>
                  <a:pt x="14" y="263"/>
                  <a:pt x="18" y="252"/>
                </a:cubicBezTo>
                <a:cubicBezTo>
                  <a:pt x="34" y="193"/>
                  <a:pt x="61" y="175"/>
                  <a:pt x="83" y="175"/>
                </a:cubicBezTo>
                <a:cubicBezTo>
                  <a:pt x="86" y="175"/>
                  <a:pt x="97" y="175"/>
                  <a:pt x="97" y="194"/>
                </a:cubicBezTo>
                <a:cubicBezTo>
                  <a:pt x="97" y="211"/>
                  <a:pt x="92" y="227"/>
                  <a:pt x="83" y="248"/>
                </a:cubicBezTo>
                <a:cubicBezTo>
                  <a:pt x="52" y="329"/>
                  <a:pt x="52" y="346"/>
                  <a:pt x="52" y="356"/>
                </a:cubicBezTo>
                <a:cubicBezTo>
                  <a:pt x="52" y="416"/>
                  <a:pt x="103" y="443"/>
                  <a:pt x="164" y="446"/>
                </a:cubicBezTo>
                <a:cubicBezTo>
                  <a:pt x="158" y="470"/>
                  <a:pt x="158" y="470"/>
                  <a:pt x="149" y="504"/>
                </a:cubicBezTo>
                <a:cubicBezTo>
                  <a:pt x="148" y="511"/>
                  <a:pt x="135" y="562"/>
                  <a:pt x="135" y="563"/>
                </a:cubicBezTo>
                <a:cubicBezTo>
                  <a:pt x="135" y="565"/>
                  <a:pt x="135" y="571"/>
                  <a:pt x="142" y="571"/>
                </a:cubicBezTo>
                <a:cubicBezTo>
                  <a:pt x="144" y="571"/>
                  <a:pt x="148" y="571"/>
                  <a:pt x="148" y="569"/>
                </a:cubicBezTo>
                <a:cubicBezTo>
                  <a:pt x="149" y="567"/>
                  <a:pt x="153" y="551"/>
                  <a:pt x="157" y="542"/>
                </a:cubicBezTo>
                <a:lnTo>
                  <a:pt x="180" y="448"/>
                </a:lnTo>
                <a:cubicBezTo>
                  <a:pt x="203" y="448"/>
                  <a:pt x="259" y="448"/>
                  <a:pt x="319" y="380"/>
                </a:cubicBezTo>
                <a:cubicBezTo>
                  <a:pt x="346" y="351"/>
                  <a:pt x="358" y="322"/>
                  <a:pt x="365" y="304"/>
                </a:cubicBezTo>
                <a:cubicBezTo>
                  <a:pt x="371" y="288"/>
                  <a:pt x="385" y="232"/>
                  <a:pt x="385" y="205"/>
                </a:cubicBezTo>
                <a:cubicBezTo>
                  <a:pt x="385" y="169"/>
                  <a:pt x="367" y="160"/>
                  <a:pt x="356" y="160"/>
                </a:cubicBezTo>
                <a:cubicBezTo>
                  <a:pt x="342" y="160"/>
                  <a:pt x="326" y="176"/>
                  <a:pt x="326" y="191"/>
                </a:cubicBezTo>
                <a:cubicBezTo>
                  <a:pt x="326" y="198"/>
                  <a:pt x="329" y="202"/>
                  <a:pt x="335" y="207"/>
                </a:cubicBezTo>
                <a:cubicBezTo>
                  <a:pt x="342" y="214"/>
                  <a:pt x="358" y="230"/>
                  <a:pt x="358" y="261"/>
                </a:cubicBezTo>
                <a:cubicBezTo>
                  <a:pt x="358" y="302"/>
                  <a:pt x="324" y="355"/>
                  <a:pt x="302" y="376"/>
                </a:cubicBezTo>
                <a:cubicBezTo>
                  <a:pt x="247" y="434"/>
                  <a:pt x="205" y="434"/>
                  <a:pt x="184" y="434"/>
                </a:cubicBezTo>
                <a:lnTo>
                  <a:pt x="288" y="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49" name="Freeform 201"/>
          <p:cNvSpPr/>
          <p:nvPr/>
        </p:nvSpPr>
        <p:spPr>
          <a:xfrm>
            <a:off x="5408640" y="5439600"/>
            <a:ext cx="65880" cy="69840"/>
          </a:xfrm>
          <a:custGeom>
            <a:avLst/>
            <a:gdLst/>
            <a:ahLst/>
            <a:rect l="0" t="0" r="r" b="b"/>
            <a:pathLst>
              <a:path w="183" h="194">
                <a:moveTo>
                  <a:pt x="104" y="97"/>
                </a:moveTo>
                <a:cubicBezTo>
                  <a:pt x="142" y="81"/>
                  <a:pt x="158" y="74"/>
                  <a:pt x="169" y="68"/>
                </a:cubicBezTo>
                <a:cubicBezTo>
                  <a:pt x="178" y="65"/>
                  <a:pt x="182" y="63"/>
                  <a:pt x="182" y="56"/>
                </a:cubicBezTo>
                <a:cubicBezTo>
                  <a:pt x="182" y="47"/>
                  <a:pt x="176" y="41"/>
                  <a:pt x="167" y="41"/>
                </a:cubicBezTo>
                <a:cubicBezTo>
                  <a:pt x="164" y="41"/>
                  <a:pt x="164" y="41"/>
                  <a:pt x="158" y="45"/>
                </a:cubicBezTo>
                <a:lnTo>
                  <a:pt x="97" y="85"/>
                </a:lnTo>
                <a:lnTo>
                  <a:pt x="104" y="20"/>
                </a:lnTo>
                <a:cubicBezTo>
                  <a:pt x="104" y="11"/>
                  <a:pt x="104" y="0"/>
                  <a:pt x="90" y="0"/>
                </a:cubicBezTo>
                <a:cubicBezTo>
                  <a:pt x="85" y="0"/>
                  <a:pt x="77" y="4"/>
                  <a:pt x="77" y="13"/>
                </a:cubicBezTo>
                <a:cubicBezTo>
                  <a:pt x="77" y="18"/>
                  <a:pt x="79" y="31"/>
                  <a:pt x="79" y="36"/>
                </a:cubicBezTo>
                <a:cubicBezTo>
                  <a:pt x="79" y="43"/>
                  <a:pt x="83" y="76"/>
                  <a:pt x="85" y="85"/>
                </a:cubicBezTo>
                <a:lnTo>
                  <a:pt x="23" y="45"/>
                </a:lnTo>
                <a:cubicBezTo>
                  <a:pt x="20" y="41"/>
                  <a:pt x="18" y="41"/>
                  <a:pt x="14" y="41"/>
                </a:cubicBezTo>
                <a:cubicBezTo>
                  <a:pt x="5" y="41"/>
                  <a:pt x="0" y="47"/>
                  <a:pt x="0" y="56"/>
                </a:cubicBezTo>
                <a:cubicBezTo>
                  <a:pt x="0" y="65"/>
                  <a:pt x="5" y="67"/>
                  <a:pt x="9" y="68"/>
                </a:cubicBezTo>
                <a:lnTo>
                  <a:pt x="77" y="95"/>
                </a:lnTo>
                <a:cubicBezTo>
                  <a:pt x="40" y="112"/>
                  <a:pt x="23" y="119"/>
                  <a:pt x="13" y="124"/>
                </a:cubicBezTo>
                <a:cubicBezTo>
                  <a:pt x="4" y="128"/>
                  <a:pt x="0" y="130"/>
                  <a:pt x="0" y="137"/>
                </a:cubicBezTo>
                <a:cubicBezTo>
                  <a:pt x="0" y="146"/>
                  <a:pt x="5" y="151"/>
                  <a:pt x="14" y="151"/>
                </a:cubicBezTo>
                <a:cubicBezTo>
                  <a:pt x="16" y="151"/>
                  <a:pt x="18" y="151"/>
                  <a:pt x="23" y="148"/>
                </a:cubicBezTo>
                <a:lnTo>
                  <a:pt x="85" y="108"/>
                </a:lnTo>
                <a:lnTo>
                  <a:pt x="77" y="180"/>
                </a:lnTo>
                <a:cubicBezTo>
                  <a:pt x="77" y="189"/>
                  <a:pt x="85" y="193"/>
                  <a:pt x="90" y="193"/>
                </a:cubicBezTo>
                <a:cubicBezTo>
                  <a:pt x="95" y="193"/>
                  <a:pt x="104" y="189"/>
                  <a:pt x="104" y="180"/>
                </a:cubicBezTo>
                <a:cubicBezTo>
                  <a:pt x="104" y="175"/>
                  <a:pt x="103" y="162"/>
                  <a:pt x="103" y="157"/>
                </a:cubicBezTo>
                <a:cubicBezTo>
                  <a:pt x="101" y="149"/>
                  <a:pt x="99" y="117"/>
                  <a:pt x="97" y="108"/>
                </a:cubicBezTo>
                <a:lnTo>
                  <a:pt x="151" y="142"/>
                </a:lnTo>
                <a:cubicBezTo>
                  <a:pt x="162" y="151"/>
                  <a:pt x="164" y="151"/>
                  <a:pt x="167" y="151"/>
                </a:cubicBezTo>
                <a:cubicBezTo>
                  <a:pt x="176" y="151"/>
                  <a:pt x="182" y="146"/>
                  <a:pt x="182" y="137"/>
                </a:cubicBezTo>
                <a:cubicBezTo>
                  <a:pt x="182" y="130"/>
                  <a:pt x="176" y="126"/>
                  <a:pt x="173" y="124"/>
                </a:cubicBezTo>
                <a:lnTo>
                  <a:pt x="104" y="9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50" name="Freeform 202"/>
          <p:cNvSpPr/>
          <p:nvPr/>
        </p:nvSpPr>
        <p:spPr>
          <a:xfrm>
            <a:off x="5397120" y="5554800"/>
            <a:ext cx="142920" cy="109800"/>
          </a:xfrm>
          <a:custGeom>
            <a:avLst/>
            <a:gdLst/>
            <a:ahLst/>
            <a:rect l="0" t="0" r="r" b="b"/>
            <a:pathLst>
              <a:path w="397" h="305">
                <a:moveTo>
                  <a:pt x="340" y="49"/>
                </a:moveTo>
                <a:cubicBezTo>
                  <a:pt x="346" y="32"/>
                  <a:pt x="351" y="16"/>
                  <a:pt x="387" y="16"/>
                </a:cubicBezTo>
                <a:cubicBezTo>
                  <a:pt x="389" y="16"/>
                  <a:pt x="396" y="16"/>
                  <a:pt x="396" y="5"/>
                </a:cubicBezTo>
                <a:cubicBezTo>
                  <a:pt x="396" y="4"/>
                  <a:pt x="394" y="0"/>
                  <a:pt x="389" y="0"/>
                </a:cubicBezTo>
                <a:cubicBezTo>
                  <a:pt x="374" y="0"/>
                  <a:pt x="358" y="2"/>
                  <a:pt x="344" y="2"/>
                </a:cubicBezTo>
                <a:cubicBezTo>
                  <a:pt x="333" y="2"/>
                  <a:pt x="308" y="0"/>
                  <a:pt x="297" y="0"/>
                </a:cubicBezTo>
                <a:cubicBezTo>
                  <a:pt x="293" y="0"/>
                  <a:pt x="288" y="0"/>
                  <a:pt x="288" y="9"/>
                </a:cubicBezTo>
                <a:cubicBezTo>
                  <a:pt x="288" y="16"/>
                  <a:pt x="293" y="16"/>
                  <a:pt x="297" y="16"/>
                </a:cubicBezTo>
                <a:cubicBezTo>
                  <a:pt x="319" y="16"/>
                  <a:pt x="326" y="23"/>
                  <a:pt x="326" y="34"/>
                </a:cubicBezTo>
                <a:cubicBezTo>
                  <a:pt x="326" y="38"/>
                  <a:pt x="326" y="40"/>
                  <a:pt x="324" y="45"/>
                </a:cubicBezTo>
                <a:lnTo>
                  <a:pt x="275" y="239"/>
                </a:lnTo>
                <a:lnTo>
                  <a:pt x="162" y="7"/>
                </a:lnTo>
                <a:cubicBezTo>
                  <a:pt x="158" y="0"/>
                  <a:pt x="158" y="0"/>
                  <a:pt x="148" y="0"/>
                </a:cubicBezTo>
                <a:lnTo>
                  <a:pt x="86" y="0"/>
                </a:lnTo>
                <a:cubicBezTo>
                  <a:pt x="77" y="0"/>
                  <a:pt x="72" y="0"/>
                  <a:pt x="72" y="9"/>
                </a:cubicBezTo>
                <a:cubicBezTo>
                  <a:pt x="72" y="16"/>
                  <a:pt x="77" y="16"/>
                  <a:pt x="86" y="16"/>
                </a:cubicBezTo>
                <a:cubicBezTo>
                  <a:pt x="95" y="16"/>
                  <a:pt x="106" y="16"/>
                  <a:pt x="115" y="18"/>
                </a:cubicBezTo>
                <a:lnTo>
                  <a:pt x="56" y="257"/>
                </a:lnTo>
                <a:cubicBezTo>
                  <a:pt x="52" y="274"/>
                  <a:pt x="43" y="286"/>
                  <a:pt x="9" y="288"/>
                </a:cubicBezTo>
                <a:cubicBezTo>
                  <a:pt x="5" y="288"/>
                  <a:pt x="0" y="288"/>
                  <a:pt x="0" y="297"/>
                </a:cubicBezTo>
                <a:cubicBezTo>
                  <a:pt x="0" y="302"/>
                  <a:pt x="4" y="304"/>
                  <a:pt x="7" y="304"/>
                </a:cubicBezTo>
                <a:cubicBezTo>
                  <a:pt x="22" y="304"/>
                  <a:pt x="38" y="302"/>
                  <a:pt x="52" y="302"/>
                </a:cubicBezTo>
                <a:cubicBezTo>
                  <a:pt x="63" y="302"/>
                  <a:pt x="90" y="304"/>
                  <a:pt x="101" y="304"/>
                </a:cubicBezTo>
                <a:cubicBezTo>
                  <a:pt x="104" y="304"/>
                  <a:pt x="110" y="302"/>
                  <a:pt x="110" y="295"/>
                </a:cubicBezTo>
                <a:cubicBezTo>
                  <a:pt x="110" y="288"/>
                  <a:pt x="104" y="288"/>
                  <a:pt x="99" y="288"/>
                </a:cubicBezTo>
                <a:cubicBezTo>
                  <a:pt x="70" y="288"/>
                  <a:pt x="70" y="275"/>
                  <a:pt x="70" y="270"/>
                </a:cubicBezTo>
                <a:cubicBezTo>
                  <a:pt x="70" y="268"/>
                  <a:pt x="70" y="266"/>
                  <a:pt x="72" y="259"/>
                </a:cubicBezTo>
                <a:lnTo>
                  <a:pt x="130" y="31"/>
                </a:lnTo>
                <a:lnTo>
                  <a:pt x="259" y="297"/>
                </a:lnTo>
                <a:cubicBezTo>
                  <a:pt x="263" y="304"/>
                  <a:pt x="265" y="304"/>
                  <a:pt x="270" y="304"/>
                </a:cubicBezTo>
                <a:cubicBezTo>
                  <a:pt x="275" y="304"/>
                  <a:pt x="275" y="302"/>
                  <a:pt x="279" y="295"/>
                </a:cubicBezTo>
                <a:lnTo>
                  <a:pt x="340" y="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51" name="Freeform 203"/>
          <p:cNvSpPr/>
          <p:nvPr/>
        </p:nvSpPr>
        <p:spPr>
          <a:xfrm>
            <a:off x="5581800" y="543708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628"/>
                </a:moveTo>
                <a:cubicBezTo>
                  <a:pt x="149" y="626"/>
                  <a:pt x="149" y="625"/>
                  <a:pt x="137" y="614"/>
                </a:cubicBezTo>
                <a:cubicBezTo>
                  <a:pt x="58" y="535"/>
                  <a:pt x="38" y="414"/>
                  <a:pt x="38" y="317"/>
                </a:cubicBezTo>
                <a:cubicBezTo>
                  <a:pt x="38" y="207"/>
                  <a:pt x="61" y="97"/>
                  <a:pt x="140" y="18"/>
                </a:cubicBezTo>
                <a:cubicBezTo>
                  <a:pt x="149" y="9"/>
                  <a:pt x="149" y="9"/>
                  <a:pt x="149" y="7"/>
                </a:cubicBezTo>
                <a:cubicBezTo>
                  <a:pt x="149" y="2"/>
                  <a:pt x="146" y="0"/>
                  <a:pt x="142" y="0"/>
                </a:cubicBezTo>
                <a:cubicBezTo>
                  <a:pt x="135" y="0"/>
                  <a:pt x="77" y="43"/>
                  <a:pt x="40" y="124"/>
                </a:cubicBezTo>
                <a:cubicBezTo>
                  <a:pt x="7" y="194"/>
                  <a:pt x="0" y="265"/>
                  <a:pt x="0" y="317"/>
                </a:cubicBezTo>
                <a:cubicBezTo>
                  <a:pt x="0" y="367"/>
                  <a:pt x="7" y="443"/>
                  <a:pt x="41" y="515"/>
                </a:cubicBezTo>
                <a:cubicBezTo>
                  <a:pt x="81" y="594"/>
                  <a:pt x="135" y="634"/>
                  <a:pt x="142" y="634"/>
                </a:cubicBezTo>
                <a:cubicBezTo>
                  <a:pt x="146" y="634"/>
                  <a:pt x="149" y="632"/>
                  <a:pt x="149" y="62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52" name="Freeform 204"/>
          <p:cNvSpPr/>
          <p:nvPr/>
        </p:nvSpPr>
        <p:spPr>
          <a:xfrm>
            <a:off x="5656320" y="5505120"/>
            <a:ext cx="92880" cy="103320"/>
          </a:xfrm>
          <a:custGeom>
            <a:avLst/>
            <a:gdLst/>
            <a:ahLst/>
            <a:rect l="0" t="0" r="r" b="b"/>
            <a:pathLst>
              <a:path w="258" h="287">
                <a:moveTo>
                  <a:pt x="106" y="72"/>
                </a:moveTo>
                <a:lnTo>
                  <a:pt x="106" y="0"/>
                </a:lnTo>
                <a:lnTo>
                  <a:pt x="0" y="5"/>
                </a:lnTo>
                <a:lnTo>
                  <a:pt x="0" y="34"/>
                </a:lnTo>
                <a:cubicBezTo>
                  <a:pt x="40" y="34"/>
                  <a:pt x="43" y="34"/>
                  <a:pt x="43" y="59"/>
                </a:cubicBezTo>
                <a:lnTo>
                  <a:pt x="43" y="257"/>
                </a:lnTo>
                <a:lnTo>
                  <a:pt x="0" y="257"/>
                </a:lnTo>
                <a:lnTo>
                  <a:pt x="0" y="286"/>
                </a:lnTo>
                <a:cubicBezTo>
                  <a:pt x="22" y="286"/>
                  <a:pt x="50" y="284"/>
                  <a:pt x="81" y="284"/>
                </a:cubicBezTo>
                <a:cubicBezTo>
                  <a:pt x="104" y="284"/>
                  <a:pt x="146" y="284"/>
                  <a:pt x="167" y="286"/>
                </a:cubicBezTo>
                <a:lnTo>
                  <a:pt x="167" y="257"/>
                </a:lnTo>
                <a:lnTo>
                  <a:pt x="113" y="257"/>
                </a:lnTo>
                <a:lnTo>
                  <a:pt x="113" y="146"/>
                </a:lnTo>
                <a:cubicBezTo>
                  <a:pt x="113" y="101"/>
                  <a:pt x="128" y="23"/>
                  <a:pt x="193" y="23"/>
                </a:cubicBezTo>
                <a:cubicBezTo>
                  <a:pt x="193" y="23"/>
                  <a:pt x="180" y="34"/>
                  <a:pt x="180" y="52"/>
                </a:cubicBezTo>
                <a:cubicBezTo>
                  <a:pt x="180" y="79"/>
                  <a:pt x="200" y="92"/>
                  <a:pt x="220" y="92"/>
                </a:cubicBezTo>
                <a:cubicBezTo>
                  <a:pt x="238" y="92"/>
                  <a:pt x="257" y="77"/>
                  <a:pt x="257" y="52"/>
                </a:cubicBezTo>
                <a:cubicBezTo>
                  <a:pt x="257" y="18"/>
                  <a:pt x="223" y="0"/>
                  <a:pt x="191" y="0"/>
                </a:cubicBezTo>
                <a:cubicBezTo>
                  <a:pt x="146" y="0"/>
                  <a:pt x="121" y="32"/>
                  <a:pt x="106" y="7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53" name="Freeform 205"/>
          <p:cNvSpPr/>
          <p:nvPr/>
        </p:nvSpPr>
        <p:spPr>
          <a:xfrm>
            <a:off x="5766480" y="5532840"/>
            <a:ext cx="142920" cy="109800"/>
          </a:xfrm>
          <a:custGeom>
            <a:avLst/>
            <a:gdLst/>
            <a:ahLst/>
            <a:rect l="0" t="0" r="r" b="b"/>
            <a:pathLst>
              <a:path w="397" h="305">
                <a:moveTo>
                  <a:pt x="340" y="49"/>
                </a:moveTo>
                <a:cubicBezTo>
                  <a:pt x="346" y="32"/>
                  <a:pt x="351" y="16"/>
                  <a:pt x="387" y="16"/>
                </a:cubicBezTo>
                <a:cubicBezTo>
                  <a:pt x="389" y="16"/>
                  <a:pt x="396" y="16"/>
                  <a:pt x="396" y="5"/>
                </a:cubicBezTo>
                <a:cubicBezTo>
                  <a:pt x="396" y="4"/>
                  <a:pt x="394" y="0"/>
                  <a:pt x="389" y="0"/>
                </a:cubicBezTo>
                <a:cubicBezTo>
                  <a:pt x="374" y="0"/>
                  <a:pt x="358" y="2"/>
                  <a:pt x="344" y="2"/>
                </a:cubicBezTo>
                <a:cubicBezTo>
                  <a:pt x="333" y="2"/>
                  <a:pt x="308" y="0"/>
                  <a:pt x="297" y="0"/>
                </a:cubicBezTo>
                <a:cubicBezTo>
                  <a:pt x="293" y="0"/>
                  <a:pt x="288" y="0"/>
                  <a:pt x="288" y="9"/>
                </a:cubicBezTo>
                <a:cubicBezTo>
                  <a:pt x="288" y="16"/>
                  <a:pt x="293" y="16"/>
                  <a:pt x="297" y="16"/>
                </a:cubicBezTo>
                <a:cubicBezTo>
                  <a:pt x="319" y="16"/>
                  <a:pt x="326" y="23"/>
                  <a:pt x="326" y="34"/>
                </a:cubicBezTo>
                <a:cubicBezTo>
                  <a:pt x="326" y="38"/>
                  <a:pt x="326" y="40"/>
                  <a:pt x="324" y="45"/>
                </a:cubicBezTo>
                <a:lnTo>
                  <a:pt x="275" y="239"/>
                </a:lnTo>
                <a:lnTo>
                  <a:pt x="162" y="7"/>
                </a:lnTo>
                <a:cubicBezTo>
                  <a:pt x="158" y="0"/>
                  <a:pt x="158" y="0"/>
                  <a:pt x="148" y="0"/>
                </a:cubicBezTo>
                <a:lnTo>
                  <a:pt x="86" y="0"/>
                </a:lnTo>
                <a:cubicBezTo>
                  <a:pt x="77" y="0"/>
                  <a:pt x="72" y="0"/>
                  <a:pt x="72" y="9"/>
                </a:cubicBezTo>
                <a:cubicBezTo>
                  <a:pt x="72" y="16"/>
                  <a:pt x="77" y="16"/>
                  <a:pt x="86" y="16"/>
                </a:cubicBezTo>
                <a:cubicBezTo>
                  <a:pt x="95" y="16"/>
                  <a:pt x="106" y="16"/>
                  <a:pt x="115" y="18"/>
                </a:cubicBezTo>
                <a:lnTo>
                  <a:pt x="56" y="257"/>
                </a:lnTo>
                <a:cubicBezTo>
                  <a:pt x="52" y="274"/>
                  <a:pt x="43" y="286"/>
                  <a:pt x="9" y="288"/>
                </a:cubicBezTo>
                <a:cubicBezTo>
                  <a:pt x="5" y="288"/>
                  <a:pt x="0" y="288"/>
                  <a:pt x="0" y="297"/>
                </a:cubicBezTo>
                <a:cubicBezTo>
                  <a:pt x="0" y="302"/>
                  <a:pt x="4" y="304"/>
                  <a:pt x="7" y="304"/>
                </a:cubicBezTo>
                <a:cubicBezTo>
                  <a:pt x="22" y="304"/>
                  <a:pt x="38" y="302"/>
                  <a:pt x="52" y="302"/>
                </a:cubicBezTo>
                <a:cubicBezTo>
                  <a:pt x="63" y="302"/>
                  <a:pt x="90" y="304"/>
                  <a:pt x="101" y="304"/>
                </a:cubicBezTo>
                <a:cubicBezTo>
                  <a:pt x="104" y="304"/>
                  <a:pt x="110" y="302"/>
                  <a:pt x="110" y="295"/>
                </a:cubicBezTo>
                <a:cubicBezTo>
                  <a:pt x="110" y="288"/>
                  <a:pt x="104" y="288"/>
                  <a:pt x="99" y="288"/>
                </a:cubicBezTo>
                <a:cubicBezTo>
                  <a:pt x="70" y="288"/>
                  <a:pt x="70" y="275"/>
                  <a:pt x="70" y="270"/>
                </a:cubicBezTo>
                <a:cubicBezTo>
                  <a:pt x="70" y="268"/>
                  <a:pt x="70" y="266"/>
                  <a:pt x="72" y="259"/>
                </a:cubicBezTo>
                <a:lnTo>
                  <a:pt x="130" y="31"/>
                </a:lnTo>
                <a:lnTo>
                  <a:pt x="259" y="297"/>
                </a:lnTo>
                <a:cubicBezTo>
                  <a:pt x="263" y="304"/>
                  <a:pt x="265" y="304"/>
                  <a:pt x="270" y="304"/>
                </a:cubicBezTo>
                <a:cubicBezTo>
                  <a:pt x="275" y="304"/>
                  <a:pt x="275" y="302"/>
                  <a:pt x="279" y="295"/>
                </a:cubicBezTo>
                <a:lnTo>
                  <a:pt x="340" y="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54" name="Freeform 206"/>
          <p:cNvSpPr/>
          <p:nvPr/>
        </p:nvSpPr>
        <p:spPr>
          <a:xfrm>
            <a:off x="5941440" y="543708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317"/>
                </a:moveTo>
                <a:cubicBezTo>
                  <a:pt x="149" y="268"/>
                  <a:pt x="142" y="191"/>
                  <a:pt x="106" y="119"/>
                </a:cubicBezTo>
                <a:cubicBezTo>
                  <a:pt x="68" y="41"/>
                  <a:pt x="13" y="0"/>
                  <a:pt x="7" y="0"/>
                </a:cubicBezTo>
                <a:cubicBezTo>
                  <a:pt x="2" y="0"/>
                  <a:pt x="0" y="2"/>
                  <a:pt x="0" y="7"/>
                </a:cubicBezTo>
                <a:cubicBezTo>
                  <a:pt x="0" y="9"/>
                  <a:pt x="0" y="9"/>
                  <a:pt x="13" y="22"/>
                </a:cubicBezTo>
                <a:cubicBezTo>
                  <a:pt x="76" y="85"/>
                  <a:pt x="112" y="185"/>
                  <a:pt x="112" y="317"/>
                </a:cubicBezTo>
                <a:cubicBezTo>
                  <a:pt x="112" y="427"/>
                  <a:pt x="88" y="538"/>
                  <a:pt x="9" y="617"/>
                </a:cubicBezTo>
                <a:cubicBezTo>
                  <a:pt x="0" y="625"/>
                  <a:pt x="0" y="626"/>
                  <a:pt x="0" y="628"/>
                </a:cubicBezTo>
                <a:cubicBezTo>
                  <a:pt x="0" y="632"/>
                  <a:pt x="2" y="634"/>
                  <a:pt x="7" y="634"/>
                </a:cubicBezTo>
                <a:cubicBezTo>
                  <a:pt x="13" y="634"/>
                  <a:pt x="70" y="590"/>
                  <a:pt x="108" y="511"/>
                </a:cubicBezTo>
                <a:cubicBezTo>
                  <a:pt x="140" y="441"/>
                  <a:pt x="149" y="371"/>
                  <a:pt x="149" y="31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55" name="Freeform 207"/>
          <p:cNvSpPr/>
          <p:nvPr/>
        </p:nvSpPr>
        <p:spPr>
          <a:xfrm>
            <a:off x="6027480" y="5506920"/>
            <a:ext cx="88560" cy="104040"/>
          </a:xfrm>
          <a:custGeom>
            <a:avLst/>
            <a:gdLst/>
            <a:ahLst/>
            <a:rect l="0" t="0" r="r" b="b"/>
            <a:pathLst>
              <a:path w="246" h="289">
                <a:moveTo>
                  <a:pt x="90" y="135"/>
                </a:moveTo>
                <a:cubicBezTo>
                  <a:pt x="108" y="135"/>
                  <a:pt x="155" y="133"/>
                  <a:pt x="187" y="119"/>
                </a:cubicBezTo>
                <a:cubicBezTo>
                  <a:pt x="232" y="101"/>
                  <a:pt x="236" y="63"/>
                  <a:pt x="236" y="54"/>
                </a:cubicBezTo>
                <a:cubicBezTo>
                  <a:pt x="236" y="27"/>
                  <a:pt x="211" y="0"/>
                  <a:pt x="167" y="0"/>
                </a:cubicBezTo>
                <a:cubicBezTo>
                  <a:pt x="95" y="0"/>
                  <a:pt x="0" y="61"/>
                  <a:pt x="0" y="173"/>
                </a:cubicBezTo>
                <a:cubicBezTo>
                  <a:pt x="0" y="238"/>
                  <a:pt x="38" y="288"/>
                  <a:pt x="101" y="288"/>
                </a:cubicBezTo>
                <a:cubicBezTo>
                  <a:pt x="191" y="288"/>
                  <a:pt x="245" y="221"/>
                  <a:pt x="245" y="212"/>
                </a:cubicBezTo>
                <a:cubicBezTo>
                  <a:pt x="245" y="209"/>
                  <a:pt x="241" y="205"/>
                  <a:pt x="238" y="205"/>
                </a:cubicBezTo>
                <a:cubicBezTo>
                  <a:pt x="234" y="205"/>
                  <a:pt x="232" y="207"/>
                  <a:pt x="229" y="211"/>
                </a:cubicBezTo>
                <a:cubicBezTo>
                  <a:pt x="178" y="274"/>
                  <a:pt x="110" y="274"/>
                  <a:pt x="101" y="274"/>
                </a:cubicBezTo>
                <a:cubicBezTo>
                  <a:pt x="52" y="274"/>
                  <a:pt x="45" y="221"/>
                  <a:pt x="45" y="200"/>
                </a:cubicBezTo>
                <a:cubicBezTo>
                  <a:pt x="45" y="193"/>
                  <a:pt x="47" y="173"/>
                  <a:pt x="56" y="135"/>
                </a:cubicBezTo>
                <a:lnTo>
                  <a:pt x="90" y="135"/>
                </a:lnTo>
                <a:moveTo>
                  <a:pt x="59" y="121"/>
                </a:moveTo>
                <a:cubicBezTo>
                  <a:pt x="85" y="23"/>
                  <a:pt x="151" y="14"/>
                  <a:pt x="167" y="14"/>
                </a:cubicBezTo>
                <a:cubicBezTo>
                  <a:pt x="196" y="14"/>
                  <a:pt x="214" y="32"/>
                  <a:pt x="214" y="54"/>
                </a:cubicBezTo>
                <a:cubicBezTo>
                  <a:pt x="214" y="121"/>
                  <a:pt x="112" y="121"/>
                  <a:pt x="86" y="121"/>
                </a:cubicBezTo>
                <a:lnTo>
                  <a:pt x="59" y="12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56" name="Freeform 208"/>
          <p:cNvSpPr/>
          <p:nvPr/>
        </p:nvSpPr>
        <p:spPr>
          <a:xfrm>
            <a:off x="6140160" y="5469480"/>
            <a:ext cx="108720" cy="8640"/>
          </a:xfrm>
          <a:custGeom>
            <a:avLst/>
            <a:gdLst/>
            <a:ahLst/>
            <a:rect l="0" t="0" r="r" b="b"/>
            <a:pathLst>
              <a:path w="302" h="24">
                <a:moveTo>
                  <a:pt x="283" y="23"/>
                </a:moveTo>
                <a:cubicBezTo>
                  <a:pt x="290" y="23"/>
                  <a:pt x="301" y="23"/>
                  <a:pt x="301" y="13"/>
                </a:cubicBezTo>
                <a:cubicBezTo>
                  <a:pt x="301" y="0"/>
                  <a:pt x="292" y="0"/>
                  <a:pt x="283" y="0"/>
                </a:cubicBezTo>
                <a:lnTo>
                  <a:pt x="18" y="0"/>
                </a:lnTo>
                <a:cubicBezTo>
                  <a:pt x="11" y="0"/>
                  <a:pt x="0" y="0"/>
                  <a:pt x="0" y="11"/>
                </a:cubicBezTo>
                <a:cubicBezTo>
                  <a:pt x="0" y="23"/>
                  <a:pt x="11" y="23"/>
                  <a:pt x="18" y="23"/>
                </a:cubicBezTo>
                <a:lnTo>
                  <a:pt x="283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57" name="Freeform 209"/>
          <p:cNvSpPr/>
          <p:nvPr/>
        </p:nvSpPr>
        <p:spPr>
          <a:xfrm>
            <a:off x="6272640" y="5407920"/>
            <a:ext cx="49680" cy="108720"/>
          </a:xfrm>
          <a:custGeom>
            <a:avLst/>
            <a:gdLst/>
            <a:ahLst/>
            <a:rect l="0" t="0" r="r" b="b"/>
            <a:pathLst>
              <a:path w="138" h="302">
                <a:moveTo>
                  <a:pt x="124" y="16"/>
                </a:moveTo>
                <a:cubicBezTo>
                  <a:pt x="124" y="9"/>
                  <a:pt x="119" y="0"/>
                  <a:pt x="106" y="0"/>
                </a:cubicBezTo>
                <a:cubicBezTo>
                  <a:pt x="94" y="0"/>
                  <a:pt x="81" y="11"/>
                  <a:pt x="81" y="25"/>
                </a:cubicBezTo>
                <a:cubicBezTo>
                  <a:pt x="81" y="32"/>
                  <a:pt x="86" y="41"/>
                  <a:pt x="99" y="41"/>
                </a:cubicBezTo>
                <a:cubicBezTo>
                  <a:pt x="112" y="41"/>
                  <a:pt x="124" y="29"/>
                  <a:pt x="124" y="16"/>
                </a:cubicBezTo>
                <a:moveTo>
                  <a:pt x="32" y="243"/>
                </a:moveTo>
                <a:cubicBezTo>
                  <a:pt x="31" y="248"/>
                  <a:pt x="29" y="254"/>
                  <a:pt x="29" y="263"/>
                </a:cubicBezTo>
                <a:cubicBezTo>
                  <a:pt x="29" y="283"/>
                  <a:pt x="47" y="301"/>
                  <a:pt x="72" y="301"/>
                </a:cubicBezTo>
                <a:cubicBezTo>
                  <a:pt x="117" y="301"/>
                  <a:pt x="137" y="238"/>
                  <a:pt x="137" y="232"/>
                </a:cubicBezTo>
                <a:cubicBezTo>
                  <a:pt x="137" y="225"/>
                  <a:pt x="130" y="225"/>
                  <a:pt x="130" y="225"/>
                </a:cubicBezTo>
                <a:cubicBezTo>
                  <a:pt x="122" y="225"/>
                  <a:pt x="122" y="229"/>
                  <a:pt x="121" y="234"/>
                </a:cubicBezTo>
                <a:cubicBezTo>
                  <a:pt x="110" y="268"/>
                  <a:pt x="90" y="288"/>
                  <a:pt x="72" y="288"/>
                </a:cubicBezTo>
                <a:cubicBezTo>
                  <a:pt x="63" y="288"/>
                  <a:pt x="61" y="281"/>
                  <a:pt x="61" y="272"/>
                </a:cubicBezTo>
                <a:cubicBezTo>
                  <a:pt x="61" y="261"/>
                  <a:pt x="65" y="254"/>
                  <a:pt x="68" y="243"/>
                </a:cubicBezTo>
                <a:cubicBezTo>
                  <a:pt x="74" y="230"/>
                  <a:pt x="77" y="220"/>
                  <a:pt x="83" y="207"/>
                </a:cubicBezTo>
                <a:cubicBezTo>
                  <a:pt x="86" y="196"/>
                  <a:pt x="103" y="157"/>
                  <a:pt x="104" y="151"/>
                </a:cubicBezTo>
                <a:cubicBezTo>
                  <a:pt x="106" y="146"/>
                  <a:pt x="108" y="140"/>
                  <a:pt x="108" y="137"/>
                </a:cubicBezTo>
                <a:cubicBezTo>
                  <a:pt x="108" y="115"/>
                  <a:pt x="90" y="99"/>
                  <a:pt x="65" y="99"/>
                </a:cubicBezTo>
                <a:cubicBezTo>
                  <a:pt x="20" y="99"/>
                  <a:pt x="0" y="160"/>
                  <a:pt x="0" y="167"/>
                </a:cubicBezTo>
                <a:cubicBezTo>
                  <a:pt x="0" y="173"/>
                  <a:pt x="5" y="173"/>
                  <a:pt x="7" y="173"/>
                </a:cubicBezTo>
                <a:cubicBezTo>
                  <a:pt x="14" y="173"/>
                  <a:pt x="14" y="171"/>
                  <a:pt x="16" y="166"/>
                </a:cubicBezTo>
                <a:cubicBezTo>
                  <a:pt x="27" y="128"/>
                  <a:pt x="47" y="112"/>
                  <a:pt x="63" y="112"/>
                </a:cubicBezTo>
                <a:cubicBezTo>
                  <a:pt x="70" y="112"/>
                  <a:pt x="76" y="115"/>
                  <a:pt x="76" y="128"/>
                </a:cubicBezTo>
                <a:cubicBezTo>
                  <a:pt x="76" y="137"/>
                  <a:pt x="72" y="144"/>
                  <a:pt x="61" y="171"/>
                </a:cubicBezTo>
                <a:lnTo>
                  <a:pt x="32" y="2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58" name="Freeform 210"/>
          <p:cNvSpPr/>
          <p:nvPr/>
        </p:nvSpPr>
        <p:spPr>
          <a:xfrm>
            <a:off x="6340680" y="5402520"/>
            <a:ext cx="92880" cy="144360"/>
          </a:xfrm>
          <a:custGeom>
            <a:avLst/>
            <a:gdLst/>
            <a:ahLst/>
            <a:rect l="0" t="0" r="r" b="b"/>
            <a:pathLst>
              <a:path w="258" h="401">
                <a:moveTo>
                  <a:pt x="189" y="5"/>
                </a:moveTo>
                <a:cubicBezTo>
                  <a:pt x="189" y="0"/>
                  <a:pt x="184" y="0"/>
                  <a:pt x="180" y="0"/>
                </a:cubicBezTo>
                <a:cubicBezTo>
                  <a:pt x="175" y="0"/>
                  <a:pt x="173" y="2"/>
                  <a:pt x="171" y="9"/>
                </a:cubicBezTo>
                <a:lnTo>
                  <a:pt x="146" y="112"/>
                </a:lnTo>
                <a:cubicBezTo>
                  <a:pt x="67" y="115"/>
                  <a:pt x="0" y="171"/>
                  <a:pt x="0" y="232"/>
                </a:cubicBezTo>
                <a:cubicBezTo>
                  <a:pt x="0" y="281"/>
                  <a:pt x="47" y="311"/>
                  <a:pt x="95" y="313"/>
                </a:cubicBezTo>
                <a:cubicBezTo>
                  <a:pt x="92" y="328"/>
                  <a:pt x="88" y="342"/>
                  <a:pt x="85" y="355"/>
                </a:cubicBezTo>
                <a:cubicBezTo>
                  <a:pt x="79" y="376"/>
                  <a:pt x="76" y="392"/>
                  <a:pt x="76" y="394"/>
                </a:cubicBezTo>
                <a:cubicBezTo>
                  <a:pt x="76" y="400"/>
                  <a:pt x="81" y="400"/>
                  <a:pt x="83" y="400"/>
                </a:cubicBezTo>
                <a:cubicBezTo>
                  <a:pt x="90" y="400"/>
                  <a:pt x="90" y="398"/>
                  <a:pt x="92" y="389"/>
                </a:cubicBezTo>
                <a:lnTo>
                  <a:pt x="112" y="313"/>
                </a:lnTo>
                <a:cubicBezTo>
                  <a:pt x="187" y="311"/>
                  <a:pt x="257" y="256"/>
                  <a:pt x="257" y="194"/>
                </a:cubicBezTo>
                <a:cubicBezTo>
                  <a:pt x="257" y="148"/>
                  <a:pt x="216" y="115"/>
                  <a:pt x="162" y="112"/>
                </a:cubicBezTo>
                <a:lnTo>
                  <a:pt x="189" y="5"/>
                </a:lnTo>
                <a:moveTo>
                  <a:pt x="99" y="301"/>
                </a:moveTo>
                <a:cubicBezTo>
                  <a:pt x="65" y="299"/>
                  <a:pt x="32" y="281"/>
                  <a:pt x="32" y="239"/>
                </a:cubicBezTo>
                <a:cubicBezTo>
                  <a:pt x="32" y="194"/>
                  <a:pt x="67" y="131"/>
                  <a:pt x="142" y="124"/>
                </a:cubicBezTo>
                <a:lnTo>
                  <a:pt x="99" y="301"/>
                </a:lnTo>
                <a:moveTo>
                  <a:pt x="158" y="124"/>
                </a:moveTo>
                <a:cubicBezTo>
                  <a:pt x="193" y="126"/>
                  <a:pt x="225" y="144"/>
                  <a:pt x="225" y="187"/>
                </a:cubicBezTo>
                <a:cubicBezTo>
                  <a:pt x="225" y="236"/>
                  <a:pt x="187" y="295"/>
                  <a:pt x="113" y="301"/>
                </a:cubicBezTo>
                <a:lnTo>
                  <a:pt x="158" y="12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59" name="Freeform 211"/>
          <p:cNvSpPr/>
          <p:nvPr/>
        </p:nvSpPr>
        <p:spPr>
          <a:xfrm>
            <a:off x="6455160" y="5437080"/>
            <a:ext cx="32040" cy="228600"/>
          </a:xfrm>
          <a:custGeom>
            <a:avLst/>
            <a:gdLst/>
            <a:ahLst/>
            <a:rect l="0" t="0" r="r" b="b"/>
            <a:pathLst>
              <a:path w="89" h="635">
                <a:moveTo>
                  <a:pt x="88" y="0"/>
                </a:moveTo>
                <a:lnTo>
                  <a:pt x="0" y="0"/>
                </a:lnTo>
                <a:lnTo>
                  <a:pt x="0" y="25"/>
                </a:lnTo>
                <a:lnTo>
                  <a:pt x="63" y="25"/>
                </a:lnTo>
                <a:lnTo>
                  <a:pt x="63" y="608"/>
                </a:lnTo>
                <a:lnTo>
                  <a:pt x="0" y="608"/>
                </a:lnTo>
                <a:lnTo>
                  <a:pt x="0" y="634"/>
                </a:lnTo>
                <a:lnTo>
                  <a:pt x="88" y="634"/>
                </a:lnTo>
                <a:lnTo>
                  <a:pt x="88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60" name="Freeform 212"/>
          <p:cNvSpPr/>
          <p:nvPr/>
        </p:nvSpPr>
        <p:spPr>
          <a:xfrm>
            <a:off x="6591960" y="5391720"/>
            <a:ext cx="61920" cy="36000"/>
          </a:xfrm>
          <a:custGeom>
            <a:avLst/>
            <a:gdLst/>
            <a:ahLst/>
            <a:rect l="0" t="0" r="r" b="b"/>
            <a:pathLst>
              <a:path w="172" h="100">
                <a:moveTo>
                  <a:pt x="86" y="0"/>
                </a:moveTo>
                <a:lnTo>
                  <a:pt x="0" y="88"/>
                </a:lnTo>
                <a:lnTo>
                  <a:pt x="11" y="99"/>
                </a:lnTo>
                <a:lnTo>
                  <a:pt x="86" y="34"/>
                </a:lnTo>
                <a:lnTo>
                  <a:pt x="158" y="99"/>
                </a:lnTo>
                <a:lnTo>
                  <a:pt x="171" y="88"/>
                </a:lnTo>
                <a:lnTo>
                  <a:pt x="86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61" name="Freeform 213"/>
          <p:cNvSpPr/>
          <p:nvPr/>
        </p:nvSpPr>
        <p:spPr>
          <a:xfrm>
            <a:off x="6524640" y="5446800"/>
            <a:ext cx="158400" cy="167040"/>
          </a:xfrm>
          <a:custGeom>
            <a:avLst/>
            <a:gdLst/>
            <a:ahLst/>
            <a:rect l="0" t="0" r="r" b="b"/>
            <a:pathLst>
              <a:path w="440" h="464">
                <a:moveTo>
                  <a:pt x="439" y="171"/>
                </a:moveTo>
                <a:cubicBezTo>
                  <a:pt x="439" y="68"/>
                  <a:pt x="371" y="0"/>
                  <a:pt x="277" y="0"/>
                </a:cubicBezTo>
                <a:cubicBezTo>
                  <a:pt x="140" y="0"/>
                  <a:pt x="0" y="144"/>
                  <a:pt x="0" y="292"/>
                </a:cubicBezTo>
                <a:cubicBezTo>
                  <a:pt x="0" y="398"/>
                  <a:pt x="72" y="463"/>
                  <a:pt x="162" y="463"/>
                </a:cubicBezTo>
                <a:cubicBezTo>
                  <a:pt x="297" y="463"/>
                  <a:pt x="439" y="322"/>
                  <a:pt x="439" y="171"/>
                </a:cubicBezTo>
                <a:moveTo>
                  <a:pt x="166" y="445"/>
                </a:moveTo>
                <a:cubicBezTo>
                  <a:pt x="104" y="445"/>
                  <a:pt x="59" y="394"/>
                  <a:pt x="59" y="310"/>
                </a:cubicBezTo>
                <a:cubicBezTo>
                  <a:pt x="59" y="283"/>
                  <a:pt x="68" y="189"/>
                  <a:pt x="117" y="115"/>
                </a:cubicBezTo>
                <a:cubicBezTo>
                  <a:pt x="160" y="49"/>
                  <a:pt x="223" y="16"/>
                  <a:pt x="274" y="16"/>
                </a:cubicBezTo>
                <a:cubicBezTo>
                  <a:pt x="326" y="16"/>
                  <a:pt x="382" y="52"/>
                  <a:pt x="382" y="146"/>
                </a:cubicBezTo>
                <a:cubicBezTo>
                  <a:pt x="382" y="193"/>
                  <a:pt x="365" y="292"/>
                  <a:pt x="302" y="369"/>
                </a:cubicBezTo>
                <a:cubicBezTo>
                  <a:pt x="272" y="409"/>
                  <a:pt x="220" y="445"/>
                  <a:pt x="166" y="44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62" name="Freeform 214"/>
          <p:cNvSpPr/>
          <p:nvPr/>
        </p:nvSpPr>
        <p:spPr>
          <a:xfrm>
            <a:off x="6711840" y="5394240"/>
            <a:ext cx="42480" cy="160560"/>
          </a:xfrm>
          <a:custGeom>
            <a:avLst/>
            <a:gdLst/>
            <a:ahLst/>
            <a:rect l="0" t="0" r="r" b="b"/>
            <a:pathLst>
              <a:path w="118" h="446">
                <a:moveTo>
                  <a:pt x="108" y="0"/>
                </a:moveTo>
                <a:cubicBezTo>
                  <a:pt x="22" y="59"/>
                  <a:pt x="0" y="153"/>
                  <a:pt x="0" y="221"/>
                </a:cubicBezTo>
                <a:cubicBezTo>
                  <a:pt x="0" y="284"/>
                  <a:pt x="18" y="382"/>
                  <a:pt x="108" y="445"/>
                </a:cubicBezTo>
                <a:cubicBezTo>
                  <a:pt x="112" y="445"/>
                  <a:pt x="117" y="445"/>
                  <a:pt x="117" y="439"/>
                </a:cubicBezTo>
                <a:cubicBezTo>
                  <a:pt x="117" y="436"/>
                  <a:pt x="115" y="436"/>
                  <a:pt x="112" y="432"/>
                </a:cubicBezTo>
                <a:cubicBezTo>
                  <a:pt x="52" y="378"/>
                  <a:pt x="31" y="302"/>
                  <a:pt x="31" y="223"/>
                </a:cubicBezTo>
                <a:cubicBezTo>
                  <a:pt x="31" y="103"/>
                  <a:pt x="77" y="43"/>
                  <a:pt x="113" y="11"/>
                </a:cubicBezTo>
                <a:cubicBezTo>
                  <a:pt x="115" y="9"/>
                  <a:pt x="117" y="7"/>
                  <a:pt x="117" y="5"/>
                </a:cubicBezTo>
                <a:cubicBezTo>
                  <a:pt x="117" y="0"/>
                  <a:pt x="112" y="0"/>
                  <a:pt x="108" y="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63" name="Freeform 215"/>
          <p:cNvSpPr/>
          <p:nvPr/>
        </p:nvSpPr>
        <p:spPr>
          <a:xfrm>
            <a:off x="6775920" y="5404680"/>
            <a:ext cx="142920" cy="109800"/>
          </a:xfrm>
          <a:custGeom>
            <a:avLst/>
            <a:gdLst/>
            <a:ahLst/>
            <a:rect l="0" t="0" r="r" b="b"/>
            <a:pathLst>
              <a:path w="397" h="305">
                <a:moveTo>
                  <a:pt x="340" y="49"/>
                </a:moveTo>
                <a:cubicBezTo>
                  <a:pt x="346" y="32"/>
                  <a:pt x="351" y="16"/>
                  <a:pt x="387" y="16"/>
                </a:cubicBezTo>
                <a:cubicBezTo>
                  <a:pt x="389" y="16"/>
                  <a:pt x="396" y="16"/>
                  <a:pt x="396" y="5"/>
                </a:cubicBezTo>
                <a:cubicBezTo>
                  <a:pt x="396" y="4"/>
                  <a:pt x="394" y="0"/>
                  <a:pt x="389" y="0"/>
                </a:cubicBezTo>
                <a:cubicBezTo>
                  <a:pt x="374" y="0"/>
                  <a:pt x="358" y="2"/>
                  <a:pt x="344" y="2"/>
                </a:cubicBezTo>
                <a:cubicBezTo>
                  <a:pt x="333" y="2"/>
                  <a:pt x="308" y="0"/>
                  <a:pt x="297" y="0"/>
                </a:cubicBezTo>
                <a:cubicBezTo>
                  <a:pt x="293" y="0"/>
                  <a:pt x="288" y="0"/>
                  <a:pt x="288" y="9"/>
                </a:cubicBezTo>
                <a:cubicBezTo>
                  <a:pt x="288" y="16"/>
                  <a:pt x="293" y="16"/>
                  <a:pt x="297" y="16"/>
                </a:cubicBezTo>
                <a:cubicBezTo>
                  <a:pt x="319" y="16"/>
                  <a:pt x="326" y="23"/>
                  <a:pt x="326" y="34"/>
                </a:cubicBezTo>
                <a:cubicBezTo>
                  <a:pt x="326" y="38"/>
                  <a:pt x="326" y="40"/>
                  <a:pt x="324" y="45"/>
                </a:cubicBezTo>
                <a:lnTo>
                  <a:pt x="275" y="239"/>
                </a:lnTo>
                <a:lnTo>
                  <a:pt x="162" y="7"/>
                </a:lnTo>
                <a:cubicBezTo>
                  <a:pt x="158" y="0"/>
                  <a:pt x="158" y="0"/>
                  <a:pt x="148" y="0"/>
                </a:cubicBezTo>
                <a:lnTo>
                  <a:pt x="86" y="0"/>
                </a:lnTo>
                <a:cubicBezTo>
                  <a:pt x="77" y="0"/>
                  <a:pt x="72" y="0"/>
                  <a:pt x="72" y="9"/>
                </a:cubicBezTo>
                <a:cubicBezTo>
                  <a:pt x="72" y="16"/>
                  <a:pt x="77" y="16"/>
                  <a:pt x="86" y="16"/>
                </a:cubicBezTo>
                <a:cubicBezTo>
                  <a:pt x="95" y="16"/>
                  <a:pt x="106" y="16"/>
                  <a:pt x="115" y="18"/>
                </a:cubicBezTo>
                <a:lnTo>
                  <a:pt x="56" y="257"/>
                </a:lnTo>
                <a:cubicBezTo>
                  <a:pt x="52" y="274"/>
                  <a:pt x="43" y="286"/>
                  <a:pt x="9" y="288"/>
                </a:cubicBezTo>
                <a:cubicBezTo>
                  <a:pt x="5" y="288"/>
                  <a:pt x="0" y="288"/>
                  <a:pt x="0" y="297"/>
                </a:cubicBezTo>
                <a:cubicBezTo>
                  <a:pt x="0" y="302"/>
                  <a:pt x="4" y="304"/>
                  <a:pt x="7" y="304"/>
                </a:cubicBezTo>
                <a:cubicBezTo>
                  <a:pt x="22" y="304"/>
                  <a:pt x="38" y="302"/>
                  <a:pt x="52" y="302"/>
                </a:cubicBezTo>
                <a:cubicBezTo>
                  <a:pt x="63" y="302"/>
                  <a:pt x="90" y="304"/>
                  <a:pt x="101" y="304"/>
                </a:cubicBezTo>
                <a:cubicBezTo>
                  <a:pt x="104" y="304"/>
                  <a:pt x="110" y="302"/>
                  <a:pt x="110" y="295"/>
                </a:cubicBezTo>
                <a:cubicBezTo>
                  <a:pt x="110" y="288"/>
                  <a:pt x="104" y="288"/>
                  <a:pt x="99" y="288"/>
                </a:cubicBezTo>
                <a:cubicBezTo>
                  <a:pt x="70" y="288"/>
                  <a:pt x="70" y="275"/>
                  <a:pt x="70" y="270"/>
                </a:cubicBezTo>
                <a:cubicBezTo>
                  <a:pt x="70" y="268"/>
                  <a:pt x="70" y="266"/>
                  <a:pt x="72" y="259"/>
                </a:cubicBezTo>
                <a:lnTo>
                  <a:pt x="130" y="31"/>
                </a:lnTo>
                <a:lnTo>
                  <a:pt x="259" y="297"/>
                </a:lnTo>
                <a:cubicBezTo>
                  <a:pt x="263" y="304"/>
                  <a:pt x="265" y="304"/>
                  <a:pt x="270" y="304"/>
                </a:cubicBezTo>
                <a:cubicBezTo>
                  <a:pt x="275" y="304"/>
                  <a:pt x="275" y="302"/>
                  <a:pt x="279" y="295"/>
                </a:cubicBezTo>
                <a:lnTo>
                  <a:pt x="340" y="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64" name="Freeform 216"/>
          <p:cNvSpPr/>
          <p:nvPr/>
        </p:nvSpPr>
        <p:spPr>
          <a:xfrm>
            <a:off x="6943320" y="5444640"/>
            <a:ext cx="19080" cy="69840"/>
          </a:xfrm>
          <a:custGeom>
            <a:avLst/>
            <a:gdLst/>
            <a:ahLst/>
            <a:rect l="0" t="0" r="r" b="b"/>
            <a:pathLst>
              <a:path w="53" h="194">
                <a:moveTo>
                  <a:pt x="52" y="25"/>
                </a:moveTo>
                <a:cubicBezTo>
                  <a:pt x="52" y="11"/>
                  <a:pt x="40" y="0"/>
                  <a:pt x="27" y="0"/>
                </a:cubicBezTo>
                <a:cubicBezTo>
                  <a:pt x="11" y="0"/>
                  <a:pt x="0" y="13"/>
                  <a:pt x="0" y="25"/>
                </a:cubicBezTo>
                <a:cubicBezTo>
                  <a:pt x="0" y="41"/>
                  <a:pt x="13" y="52"/>
                  <a:pt x="27" y="52"/>
                </a:cubicBezTo>
                <a:cubicBezTo>
                  <a:pt x="41" y="52"/>
                  <a:pt x="52" y="40"/>
                  <a:pt x="52" y="25"/>
                </a:cubicBezTo>
                <a:moveTo>
                  <a:pt x="52" y="167"/>
                </a:moveTo>
                <a:cubicBezTo>
                  <a:pt x="52" y="151"/>
                  <a:pt x="40" y="140"/>
                  <a:pt x="27" y="140"/>
                </a:cubicBezTo>
                <a:cubicBezTo>
                  <a:pt x="11" y="140"/>
                  <a:pt x="0" y="153"/>
                  <a:pt x="0" y="167"/>
                </a:cubicBezTo>
                <a:cubicBezTo>
                  <a:pt x="0" y="182"/>
                  <a:pt x="13" y="193"/>
                  <a:pt x="27" y="193"/>
                </a:cubicBezTo>
                <a:cubicBezTo>
                  <a:pt x="41" y="193"/>
                  <a:pt x="52" y="180"/>
                  <a:pt x="52" y="16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65" name="Freeform 217"/>
          <p:cNvSpPr/>
          <p:nvPr/>
        </p:nvSpPr>
        <p:spPr>
          <a:xfrm>
            <a:off x="6995160" y="5407920"/>
            <a:ext cx="59400" cy="106560"/>
          </a:xfrm>
          <a:custGeom>
            <a:avLst/>
            <a:gdLst/>
            <a:ahLst/>
            <a:rect l="0" t="0" r="r" b="b"/>
            <a:pathLst>
              <a:path w="165" h="296">
                <a:moveTo>
                  <a:pt x="101" y="13"/>
                </a:moveTo>
                <a:cubicBezTo>
                  <a:pt x="101" y="0"/>
                  <a:pt x="101" y="0"/>
                  <a:pt x="88" y="0"/>
                </a:cubicBezTo>
                <a:cubicBezTo>
                  <a:pt x="59" y="29"/>
                  <a:pt x="18" y="29"/>
                  <a:pt x="0" y="29"/>
                </a:cubicBezTo>
                <a:lnTo>
                  <a:pt x="0" y="45"/>
                </a:lnTo>
                <a:cubicBezTo>
                  <a:pt x="11" y="45"/>
                  <a:pt x="40" y="45"/>
                  <a:pt x="65" y="32"/>
                </a:cubicBezTo>
                <a:lnTo>
                  <a:pt x="65" y="259"/>
                </a:lnTo>
                <a:cubicBezTo>
                  <a:pt x="65" y="274"/>
                  <a:pt x="65" y="279"/>
                  <a:pt x="20" y="279"/>
                </a:cubicBezTo>
                <a:lnTo>
                  <a:pt x="4" y="279"/>
                </a:lnTo>
                <a:lnTo>
                  <a:pt x="4" y="295"/>
                </a:lnTo>
                <a:cubicBezTo>
                  <a:pt x="11" y="295"/>
                  <a:pt x="67" y="293"/>
                  <a:pt x="83" y="293"/>
                </a:cubicBezTo>
                <a:cubicBezTo>
                  <a:pt x="97" y="293"/>
                  <a:pt x="153" y="295"/>
                  <a:pt x="164" y="295"/>
                </a:cubicBezTo>
                <a:lnTo>
                  <a:pt x="164" y="279"/>
                </a:lnTo>
                <a:lnTo>
                  <a:pt x="146" y="279"/>
                </a:lnTo>
                <a:cubicBezTo>
                  <a:pt x="101" y="279"/>
                  <a:pt x="101" y="274"/>
                  <a:pt x="101" y="259"/>
                </a:cubicBezTo>
                <a:lnTo>
                  <a:pt x="101" y="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66" name="Freeform 218"/>
          <p:cNvSpPr/>
          <p:nvPr/>
        </p:nvSpPr>
        <p:spPr>
          <a:xfrm>
            <a:off x="7079760" y="5394240"/>
            <a:ext cx="42480" cy="160560"/>
          </a:xfrm>
          <a:custGeom>
            <a:avLst/>
            <a:gdLst/>
            <a:ahLst/>
            <a:rect l="0" t="0" r="r" b="b"/>
            <a:pathLst>
              <a:path w="118" h="446">
                <a:moveTo>
                  <a:pt x="9" y="0"/>
                </a:moveTo>
                <a:cubicBezTo>
                  <a:pt x="5" y="0"/>
                  <a:pt x="0" y="0"/>
                  <a:pt x="0" y="5"/>
                </a:cubicBezTo>
                <a:cubicBezTo>
                  <a:pt x="0" y="7"/>
                  <a:pt x="2" y="9"/>
                  <a:pt x="4" y="13"/>
                </a:cubicBezTo>
                <a:cubicBezTo>
                  <a:pt x="43" y="47"/>
                  <a:pt x="86" y="108"/>
                  <a:pt x="86" y="221"/>
                </a:cubicBezTo>
                <a:cubicBezTo>
                  <a:pt x="86" y="315"/>
                  <a:pt x="56" y="385"/>
                  <a:pt x="7" y="428"/>
                </a:cubicBezTo>
                <a:cubicBezTo>
                  <a:pt x="0" y="436"/>
                  <a:pt x="0" y="437"/>
                  <a:pt x="0" y="439"/>
                </a:cubicBezTo>
                <a:cubicBezTo>
                  <a:pt x="0" y="441"/>
                  <a:pt x="2" y="445"/>
                  <a:pt x="5" y="445"/>
                </a:cubicBezTo>
                <a:cubicBezTo>
                  <a:pt x="11" y="445"/>
                  <a:pt x="54" y="414"/>
                  <a:pt x="83" y="360"/>
                </a:cubicBezTo>
                <a:cubicBezTo>
                  <a:pt x="103" y="322"/>
                  <a:pt x="117" y="274"/>
                  <a:pt x="117" y="223"/>
                </a:cubicBezTo>
                <a:cubicBezTo>
                  <a:pt x="117" y="160"/>
                  <a:pt x="97" y="63"/>
                  <a:pt x="9" y="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67" name="Freeform 219"/>
          <p:cNvSpPr/>
          <p:nvPr/>
        </p:nvSpPr>
        <p:spPr>
          <a:xfrm>
            <a:off x="7157520" y="5449320"/>
            <a:ext cx="138960" cy="205920"/>
          </a:xfrm>
          <a:custGeom>
            <a:avLst/>
            <a:gdLst/>
            <a:ahLst/>
            <a:rect l="0" t="0" r="r" b="b"/>
            <a:pathLst>
              <a:path w="386" h="572">
                <a:moveTo>
                  <a:pt x="288" y="16"/>
                </a:moveTo>
                <a:cubicBezTo>
                  <a:pt x="288" y="14"/>
                  <a:pt x="290" y="11"/>
                  <a:pt x="290" y="7"/>
                </a:cubicBezTo>
                <a:cubicBezTo>
                  <a:pt x="290" y="0"/>
                  <a:pt x="286" y="0"/>
                  <a:pt x="283" y="0"/>
                </a:cubicBezTo>
                <a:cubicBezTo>
                  <a:pt x="275" y="0"/>
                  <a:pt x="275" y="2"/>
                  <a:pt x="272" y="13"/>
                </a:cubicBezTo>
                <a:lnTo>
                  <a:pt x="167" y="432"/>
                </a:lnTo>
                <a:cubicBezTo>
                  <a:pt x="119" y="427"/>
                  <a:pt x="95" y="403"/>
                  <a:pt x="95" y="362"/>
                </a:cubicBezTo>
                <a:cubicBezTo>
                  <a:pt x="95" y="349"/>
                  <a:pt x="95" y="331"/>
                  <a:pt x="130" y="243"/>
                </a:cubicBezTo>
                <a:cubicBezTo>
                  <a:pt x="131" y="236"/>
                  <a:pt x="137" y="225"/>
                  <a:pt x="137" y="212"/>
                </a:cubicBezTo>
                <a:cubicBezTo>
                  <a:pt x="137" y="184"/>
                  <a:pt x="115" y="160"/>
                  <a:pt x="85" y="160"/>
                </a:cubicBezTo>
                <a:cubicBezTo>
                  <a:pt x="23" y="160"/>
                  <a:pt x="0" y="252"/>
                  <a:pt x="0" y="257"/>
                </a:cubicBezTo>
                <a:cubicBezTo>
                  <a:pt x="0" y="265"/>
                  <a:pt x="7" y="265"/>
                  <a:pt x="7" y="265"/>
                </a:cubicBezTo>
                <a:cubicBezTo>
                  <a:pt x="14" y="265"/>
                  <a:pt x="14" y="263"/>
                  <a:pt x="18" y="252"/>
                </a:cubicBezTo>
                <a:cubicBezTo>
                  <a:pt x="34" y="193"/>
                  <a:pt x="61" y="175"/>
                  <a:pt x="83" y="175"/>
                </a:cubicBezTo>
                <a:cubicBezTo>
                  <a:pt x="86" y="175"/>
                  <a:pt x="97" y="175"/>
                  <a:pt x="97" y="194"/>
                </a:cubicBezTo>
                <a:cubicBezTo>
                  <a:pt x="97" y="211"/>
                  <a:pt x="92" y="227"/>
                  <a:pt x="83" y="248"/>
                </a:cubicBezTo>
                <a:cubicBezTo>
                  <a:pt x="52" y="329"/>
                  <a:pt x="52" y="346"/>
                  <a:pt x="52" y="356"/>
                </a:cubicBezTo>
                <a:cubicBezTo>
                  <a:pt x="52" y="416"/>
                  <a:pt x="103" y="443"/>
                  <a:pt x="164" y="446"/>
                </a:cubicBezTo>
                <a:cubicBezTo>
                  <a:pt x="158" y="470"/>
                  <a:pt x="158" y="470"/>
                  <a:pt x="149" y="504"/>
                </a:cubicBezTo>
                <a:cubicBezTo>
                  <a:pt x="148" y="511"/>
                  <a:pt x="135" y="562"/>
                  <a:pt x="135" y="563"/>
                </a:cubicBezTo>
                <a:cubicBezTo>
                  <a:pt x="135" y="565"/>
                  <a:pt x="135" y="571"/>
                  <a:pt x="142" y="571"/>
                </a:cubicBezTo>
                <a:cubicBezTo>
                  <a:pt x="144" y="571"/>
                  <a:pt x="148" y="571"/>
                  <a:pt x="148" y="569"/>
                </a:cubicBezTo>
                <a:cubicBezTo>
                  <a:pt x="149" y="567"/>
                  <a:pt x="153" y="551"/>
                  <a:pt x="157" y="542"/>
                </a:cubicBezTo>
                <a:lnTo>
                  <a:pt x="180" y="448"/>
                </a:lnTo>
                <a:cubicBezTo>
                  <a:pt x="203" y="448"/>
                  <a:pt x="259" y="448"/>
                  <a:pt x="319" y="380"/>
                </a:cubicBezTo>
                <a:cubicBezTo>
                  <a:pt x="346" y="351"/>
                  <a:pt x="358" y="322"/>
                  <a:pt x="365" y="304"/>
                </a:cubicBezTo>
                <a:cubicBezTo>
                  <a:pt x="371" y="288"/>
                  <a:pt x="385" y="232"/>
                  <a:pt x="385" y="205"/>
                </a:cubicBezTo>
                <a:cubicBezTo>
                  <a:pt x="385" y="169"/>
                  <a:pt x="367" y="160"/>
                  <a:pt x="356" y="160"/>
                </a:cubicBezTo>
                <a:cubicBezTo>
                  <a:pt x="342" y="160"/>
                  <a:pt x="326" y="176"/>
                  <a:pt x="326" y="191"/>
                </a:cubicBezTo>
                <a:cubicBezTo>
                  <a:pt x="326" y="198"/>
                  <a:pt x="329" y="202"/>
                  <a:pt x="335" y="207"/>
                </a:cubicBezTo>
                <a:cubicBezTo>
                  <a:pt x="342" y="214"/>
                  <a:pt x="358" y="230"/>
                  <a:pt x="358" y="261"/>
                </a:cubicBezTo>
                <a:cubicBezTo>
                  <a:pt x="358" y="302"/>
                  <a:pt x="324" y="355"/>
                  <a:pt x="302" y="376"/>
                </a:cubicBezTo>
                <a:cubicBezTo>
                  <a:pt x="247" y="434"/>
                  <a:pt x="205" y="434"/>
                  <a:pt x="184" y="434"/>
                </a:cubicBezTo>
                <a:lnTo>
                  <a:pt x="288" y="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68" name="Freeform 220"/>
          <p:cNvSpPr/>
          <p:nvPr/>
        </p:nvSpPr>
        <p:spPr>
          <a:xfrm>
            <a:off x="7317000" y="5536080"/>
            <a:ext cx="59400" cy="106560"/>
          </a:xfrm>
          <a:custGeom>
            <a:avLst/>
            <a:gdLst/>
            <a:ahLst/>
            <a:rect l="0" t="0" r="r" b="b"/>
            <a:pathLst>
              <a:path w="165" h="296">
                <a:moveTo>
                  <a:pt x="101" y="13"/>
                </a:moveTo>
                <a:cubicBezTo>
                  <a:pt x="101" y="0"/>
                  <a:pt x="101" y="0"/>
                  <a:pt x="88" y="0"/>
                </a:cubicBezTo>
                <a:cubicBezTo>
                  <a:pt x="59" y="29"/>
                  <a:pt x="18" y="29"/>
                  <a:pt x="0" y="29"/>
                </a:cubicBezTo>
                <a:lnTo>
                  <a:pt x="0" y="45"/>
                </a:lnTo>
                <a:cubicBezTo>
                  <a:pt x="11" y="45"/>
                  <a:pt x="40" y="45"/>
                  <a:pt x="65" y="32"/>
                </a:cubicBezTo>
                <a:lnTo>
                  <a:pt x="65" y="259"/>
                </a:lnTo>
                <a:cubicBezTo>
                  <a:pt x="65" y="274"/>
                  <a:pt x="65" y="279"/>
                  <a:pt x="20" y="279"/>
                </a:cubicBezTo>
                <a:lnTo>
                  <a:pt x="4" y="279"/>
                </a:lnTo>
                <a:lnTo>
                  <a:pt x="4" y="295"/>
                </a:lnTo>
                <a:cubicBezTo>
                  <a:pt x="11" y="295"/>
                  <a:pt x="67" y="293"/>
                  <a:pt x="83" y="293"/>
                </a:cubicBezTo>
                <a:cubicBezTo>
                  <a:pt x="97" y="293"/>
                  <a:pt x="153" y="295"/>
                  <a:pt x="164" y="295"/>
                </a:cubicBezTo>
                <a:lnTo>
                  <a:pt x="164" y="279"/>
                </a:lnTo>
                <a:lnTo>
                  <a:pt x="146" y="279"/>
                </a:lnTo>
                <a:cubicBezTo>
                  <a:pt x="101" y="279"/>
                  <a:pt x="101" y="274"/>
                  <a:pt x="101" y="259"/>
                </a:cubicBezTo>
                <a:lnTo>
                  <a:pt x="101" y="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69" name="Freeform 221"/>
          <p:cNvSpPr/>
          <p:nvPr/>
        </p:nvSpPr>
        <p:spPr>
          <a:xfrm>
            <a:off x="7423920" y="543708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628"/>
                </a:moveTo>
                <a:cubicBezTo>
                  <a:pt x="149" y="626"/>
                  <a:pt x="149" y="625"/>
                  <a:pt x="137" y="614"/>
                </a:cubicBezTo>
                <a:cubicBezTo>
                  <a:pt x="58" y="535"/>
                  <a:pt x="38" y="414"/>
                  <a:pt x="38" y="317"/>
                </a:cubicBezTo>
                <a:cubicBezTo>
                  <a:pt x="38" y="207"/>
                  <a:pt x="61" y="97"/>
                  <a:pt x="140" y="18"/>
                </a:cubicBezTo>
                <a:cubicBezTo>
                  <a:pt x="149" y="9"/>
                  <a:pt x="149" y="9"/>
                  <a:pt x="149" y="7"/>
                </a:cubicBezTo>
                <a:cubicBezTo>
                  <a:pt x="149" y="2"/>
                  <a:pt x="146" y="0"/>
                  <a:pt x="142" y="0"/>
                </a:cubicBezTo>
                <a:cubicBezTo>
                  <a:pt x="135" y="0"/>
                  <a:pt x="77" y="43"/>
                  <a:pt x="40" y="124"/>
                </a:cubicBezTo>
                <a:cubicBezTo>
                  <a:pt x="7" y="194"/>
                  <a:pt x="0" y="265"/>
                  <a:pt x="0" y="317"/>
                </a:cubicBezTo>
                <a:cubicBezTo>
                  <a:pt x="0" y="367"/>
                  <a:pt x="7" y="443"/>
                  <a:pt x="41" y="515"/>
                </a:cubicBezTo>
                <a:cubicBezTo>
                  <a:pt x="81" y="594"/>
                  <a:pt x="135" y="634"/>
                  <a:pt x="142" y="634"/>
                </a:cubicBezTo>
                <a:cubicBezTo>
                  <a:pt x="146" y="634"/>
                  <a:pt x="149" y="632"/>
                  <a:pt x="149" y="62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70" name="Freeform 222"/>
          <p:cNvSpPr/>
          <p:nvPr/>
        </p:nvSpPr>
        <p:spPr>
          <a:xfrm>
            <a:off x="7498440" y="5505120"/>
            <a:ext cx="92880" cy="103320"/>
          </a:xfrm>
          <a:custGeom>
            <a:avLst/>
            <a:gdLst/>
            <a:ahLst/>
            <a:rect l="0" t="0" r="r" b="b"/>
            <a:pathLst>
              <a:path w="258" h="287">
                <a:moveTo>
                  <a:pt x="106" y="72"/>
                </a:moveTo>
                <a:lnTo>
                  <a:pt x="106" y="0"/>
                </a:lnTo>
                <a:lnTo>
                  <a:pt x="0" y="5"/>
                </a:lnTo>
                <a:lnTo>
                  <a:pt x="0" y="34"/>
                </a:lnTo>
                <a:cubicBezTo>
                  <a:pt x="40" y="34"/>
                  <a:pt x="43" y="34"/>
                  <a:pt x="43" y="59"/>
                </a:cubicBezTo>
                <a:lnTo>
                  <a:pt x="43" y="257"/>
                </a:lnTo>
                <a:lnTo>
                  <a:pt x="0" y="257"/>
                </a:lnTo>
                <a:lnTo>
                  <a:pt x="0" y="286"/>
                </a:lnTo>
                <a:cubicBezTo>
                  <a:pt x="22" y="286"/>
                  <a:pt x="50" y="284"/>
                  <a:pt x="81" y="284"/>
                </a:cubicBezTo>
                <a:cubicBezTo>
                  <a:pt x="104" y="284"/>
                  <a:pt x="146" y="284"/>
                  <a:pt x="167" y="286"/>
                </a:cubicBezTo>
                <a:lnTo>
                  <a:pt x="167" y="257"/>
                </a:lnTo>
                <a:lnTo>
                  <a:pt x="113" y="257"/>
                </a:lnTo>
                <a:lnTo>
                  <a:pt x="113" y="146"/>
                </a:lnTo>
                <a:cubicBezTo>
                  <a:pt x="113" y="101"/>
                  <a:pt x="128" y="23"/>
                  <a:pt x="193" y="23"/>
                </a:cubicBezTo>
                <a:cubicBezTo>
                  <a:pt x="193" y="23"/>
                  <a:pt x="180" y="34"/>
                  <a:pt x="180" y="52"/>
                </a:cubicBezTo>
                <a:cubicBezTo>
                  <a:pt x="180" y="79"/>
                  <a:pt x="200" y="92"/>
                  <a:pt x="220" y="92"/>
                </a:cubicBezTo>
                <a:cubicBezTo>
                  <a:pt x="238" y="92"/>
                  <a:pt x="257" y="77"/>
                  <a:pt x="257" y="52"/>
                </a:cubicBezTo>
                <a:cubicBezTo>
                  <a:pt x="257" y="18"/>
                  <a:pt x="223" y="0"/>
                  <a:pt x="191" y="0"/>
                </a:cubicBezTo>
                <a:cubicBezTo>
                  <a:pt x="146" y="0"/>
                  <a:pt x="121" y="32"/>
                  <a:pt x="106" y="7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71" name="Freeform 223"/>
          <p:cNvSpPr/>
          <p:nvPr/>
        </p:nvSpPr>
        <p:spPr>
          <a:xfrm>
            <a:off x="7615800" y="5536080"/>
            <a:ext cx="59400" cy="106560"/>
          </a:xfrm>
          <a:custGeom>
            <a:avLst/>
            <a:gdLst/>
            <a:ahLst/>
            <a:rect l="0" t="0" r="r" b="b"/>
            <a:pathLst>
              <a:path w="165" h="296">
                <a:moveTo>
                  <a:pt x="101" y="13"/>
                </a:moveTo>
                <a:cubicBezTo>
                  <a:pt x="101" y="0"/>
                  <a:pt x="101" y="0"/>
                  <a:pt x="88" y="0"/>
                </a:cubicBezTo>
                <a:cubicBezTo>
                  <a:pt x="59" y="29"/>
                  <a:pt x="18" y="29"/>
                  <a:pt x="0" y="29"/>
                </a:cubicBezTo>
                <a:lnTo>
                  <a:pt x="0" y="45"/>
                </a:lnTo>
                <a:cubicBezTo>
                  <a:pt x="11" y="45"/>
                  <a:pt x="40" y="45"/>
                  <a:pt x="65" y="32"/>
                </a:cubicBezTo>
                <a:lnTo>
                  <a:pt x="65" y="259"/>
                </a:lnTo>
                <a:cubicBezTo>
                  <a:pt x="65" y="274"/>
                  <a:pt x="65" y="279"/>
                  <a:pt x="20" y="279"/>
                </a:cubicBezTo>
                <a:lnTo>
                  <a:pt x="4" y="279"/>
                </a:lnTo>
                <a:lnTo>
                  <a:pt x="4" y="295"/>
                </a:lnTo>
                <a:cubicBezTo>
                  <a:pt x="11" y="295"/>
                  <a:pt x="67" y="293"/>
                  <a:pt x="83" y="293"/>
                </a:cubicBezTo>
                <a:cubicBezTo>
                  <a:pt x="97" y="293"/>
                  <a:pt x="153" y="295"/>
                  <a:pt x="164" y="295"/>
                </a:cubicBezTo>
                <a:lnTo>
                  <a:pt x="164" y="279"/>
                </a:lnTo>
                <a:lnTo>
                  <a:pt x="146" y="279"/>
                </a:lnTo>
                <a:cubicBezTo>
                  <a:pt x="101" y="279"/>
                  <a:pt x="101" y="274"/>
                  <a:pt x="101" y="259"/>
                </a:cubicBezTo>
                <a:lnTo>
                  <a:pt x="101" y="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72" name="Freeform 224"/>
          <p:cNvSpPr/>
          <p:nvPr/>
        </p:nvSpPr>
        <p:spPr>
          <a:xfrm>
            <a:off x="7713000" y="543708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317"/>
                </a:moveTo>
                <a:cubicBezTo>
                  <a:pt x="149" y="268"/>
                  <a:pt x="142" y="191"/>
                  <a:pt x="106" y="119"/>
                </a:cubicBezTo>
                <a:cubicBezTo>
                  <a:pt x="68" y="41"/>
                  <a:pt x="13" y="0"/>
                  <a:pt x="7" y="0"/>
                </a:cubicBezTo>
                <a:cubicBezTo>
                  <a:pt x="2" y="0"/>
                  <a:pt x="0" y="2"/>
                  <a:pt x="0" y="7"/>
                </a:cubicBezTo>
                <a:cubicBezTo>
                  <a:pt x="0" y="9"/>
                  <a:pt x="0" y="9"/>
                  <a:pt x="13" y="22"/>
                </a:cubicBezTo>
                <a:cubicBezTo>
                  <a:pt x="76" y="85"/>
                  <a:pt x="112" y="185"/>
                  <a:pt x="112" y="317"/>
                </a:cubicBezTo>
                <a:cubicBezTo>
                  <a:pt x="112" y="427"/>
                  <a:pt x="88" y="538"/>
                  <a:pt x="9" y="617"/>
                </a:cubicBezTo>
                <a:cubicBezTo>
                  <a:pt x="0" y="625"/>
                  <a:pt x="0" y="626"/>
                  <a:pt x="0" y="628"/>
                </a:cubicBezTo>
                <a:cubicBezTo>
                  <a:pt x="0" y="632"/>
                  <a:pt x="2" y="634"/>
                  <a:pt x="7" y="634"/>
                </a:cubicBezTo>
                <a:cubicBezTo>
                  <a:pt x="13" y="634"/>
                  <a:pt x="70" y="590"/>
                  <a:pt x="108" y="511"/>
                </a:cubicBezTo>
                <a:cubicBezTo>
                  <a:pt x="140" y="441"/>
                  <a:pt x="149" y="371"/>
                  <a:pt x="149" y="31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73" name="Freeform 225"/>
          <p:cNvSpPr/>
          <p:nvPr/>
        </p:nvSpPr>
        <p:spPr>
          <a:xfrm>
            <a:off x="7808400" y="558324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74" name="Freeform 226"/>
          <p:cNvSpPr/>
          <p:nvPr/>
        </p:nvSpPr>
        <p:spPr>
          <a:xfrm>
            <a:off x="7871760" y="558324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75" name="Freeform 227"/>
          <p:cNvSpPr/>
          <p:nvPr/>
        </p:nvSpPr>
        <p:spPr>
          <a:xfrm>
            <a:off x="7935120" y="558324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76" name="Freeform 228"/>
          <p:cNvSpPr/>
          <p:nvPr/>
        </p:nvSpPr>
        <p:spPr>
          <a:xfrm>
            <a:off x="7998120" y="558324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77" name="Freeform 229"/>
          <p:cNvSpPr/>
          <p:nvPr/>
        </p:nvSpPr>
        <p:spPr>
          <a:xfrm>
            <a:off x="8068680" y="5437080"/>
            <a:ext cx="32040" cy="228600"/>
          </a:xfrm>
          <a:custGeom>
            <a:avLst/>
            <a:gdLst/>
            <a:ahLst/>
            <a:rect l="0" t="0" r="r" b="b"/>
            <a:pathLst>
              <a:path w="89" h="635">
                <a:moveTo>
                  <a:pt x="88" y="634"/>
                </a:moveTo>
                <a:lnTo>
                  <a:pt x="88" y="608"/>
                </a:lnTo>
                <a:lnTo>
                  <a:pt x="25" y="608"/>
                </a:lnTo>
                <a:lnTo>
                  <a:pt x="25" y="25"/>
                </a:lnTo>
                <a:lnTo>
                  <a:pt x="88" y="25"/>
                </a:lnTo>
                <a:lnTo>
                  <a:pt x="88" y="0"/>
                </a:lnTo>
                <a:lnTo>
                  <a:pt x="0" y="0"/>
                </a:lnTo>
                <a:lnTo>
                  <a:pt x="0" y="634"/>
                </a:lnTo>
                <a:lnTo>
                  <a:pt x="88" y="63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78" name="Freeform 230"/>
          <p:cNvSpPr/>
          <p:nvPr/>
        </p:nvSpPr>
        <p:spPr>
          <a:xfrm>
            <a:off x="8111520" y="5449320"/>
            <a:ext cx="138960" cy="205920"/>
          </a:xfrm>
          <a:custGeom>
            <a:avLst/>
            <a:gdLst/>
            <a:ahLst/>
            <a:rect l="0" t="0" r="r" b="b"/>
            <a:pathLst>
              <a:path w="386" h="572">
                <a:moveTo>
                  <a:pt x="288" y="16"/>
                </a:moveTo>
                <a:cubicBezTo>
                  <a:pt x="288" y="14"/>
                  <a:pt x="290" y="11"/>
                  <a:pt x="290" y="7"/>
                </a:cubicBezTo>
                <a:cubicBezTo>
                  <a:pt x="290" y="0"/>
                  <a:pt x="286" y="0"/>
                  <a:pt x="283" y="0"/>
                </a:cubicBezTo>
                <a:cubicBezTo>
                  <a:pt x="275" y="0"/>
                  <a:pt x="275" y="2"/>
                  <a:pt x="272" y="13"/>
                </a:cubicBezTo>
                <a:lnTo>
                  <a:pt x="167" y="432"/>
                </a:lnTo>
                <a:cubicBezTo>
                  <a:pt x="119" y="427"/>
                  <a:pt x="95" y="403"/>
                  <a:pt x="95" y="362"/>
                </a:cubicBezTo>
                <a:cubicBezTo>
                  <a:pt x="95" y="349"/>
                  <a:pt x="95" y="331"/>
                  <a:pt x="130" y="243"/>
                </a:cubicBezTo>
                <a:cubicBezTo>
                  <a:pt x="131" y="236"/>
                  <a:pt x="137" y="225"/>
                  <a:pt x="137" y="212"/>
                </a:cubicBezTo>
                <a:cubicBezTo>
                  <a:pt x="137" y="184"/>
                  <a:pt x="115" y="160"/>
                  <a:pt x="85" y="160"/>
                </a:cubicBezTo>
                <a:cubicBezTo>
                  <a:pt x="23" y="160"/>
                  <a:pt x="0" y="252"/>
                  <a:pt x="0" y="257"/>
                </a:cubicBezTo>
                <a:cubicBezTo>
                  <a:pt x="0" y="265"/>
                  <a:pt x="7" y="265"/>
                  <a:pt x="7" y="265"/>
                </a:cubicBezTo>
                <a:cubicBezTo>
                  <a:pt x="14" y="265"/>
                  <a:pt x="14" y="263"/>
                  <a:pt x="18" y="252"/>
                </a:cubicBezTo>
                <a:cubicBezTo>
                  <a:pt x="34" y="193"/>
                  <a:pt x="61" y="175"/>
                  <a:pt x="83" y="175"/>
                </a:cubicBezTo>
                <a:cubicBezTo>
                  <a:pt x="86" y="175"/>
                  <a:pt x="97" y="175"/>
                  <a:pt x="97" y="194"/>
                </a:cubicBezTo>
                <a:cubicBezTo>
                  <a:pt x="97" y="211"/>
                  <a:pt x="92" y="227"/>
                  <a:pt x="83" y="248"/>
                </a:cubicBezTo>
                <a:cubicBezTo>
                  <a:pt x="52" y="329"/>
                  <a:pt x="52" y="346"/>
                  <a:pt x="52" y="356"/>
                </a:cubicBezTo>
                <a:cubicBezTo>
                  <a:pt x="52" y="416"/>
                  <a:pt x="103" y="443"/>
                  <a:pt x="164" y="446"/>
                </a:cubicBezTo>
                <a:cubicBezTo>
                  <a:pt x="158" y="470"/>
                  <a:pt x="158" y="470"/>
                  <a:pt x="149" y="504"/>
                </a:cubicBezTo>
                <a:cubicBezTo>
                  <a:pt x="148" y="511"/>
                  <a:pt x="135" y="562"/>
                  <a:pt x="135" y="563"/>
                </a:cubicBezTo>
                <a:cubicBezTo>
                  <a:pt x="135" y="565"/>
                  <a:pt x="135" y="571"/>
                  <a:pt x="142" y="571"/>
                </a:cubicBezTo>
                <a:cubicBezTo>
                  <a:pt x="144" y="571"/>
                  <a:pt x="148" y="571"/>
                  <a:pt x="148" y="569"/>
                </a:cubicBezTo>
                <a:cubicBezTo>
                  <a:pt x="149" y="567"/>
                  <a:pt x="153" y="551"/>
                  <a:pt x="157" y="542"/>
                </a:cubicBezTo>
                <a:lnTo>
                  <a:pt x="180" y="448"/>
                </a:lnTo>
                <a:cubicBezTo>
                  <a:pt x="203" y="448"/>
                  <a:pt x="259" y="448"/>
                  <a:pt x="319" y="380"/>
                </a:cubicBezTo>
                <a:cubicBezTo>
                  <a:pt x="346" y="351"/>
                  <a:pt x="358" y="322"/>
                  <a:pt x="365" y="304"/>
                </a:cubicBezTo>
                <a:cubicBezTo>
                  <a:pt x="371" y="288"/>
                  <a:pt x="385" y="232"/>
                  <a:pt x="385" y="205"/>
                </a:cubicBezTo>
                <a:cubicBezTo>
                  <a:pt x="385" y="169"/>
                  <a:pt x="367" y="160"/>
                  <a:pt x="356" y="160"/>
                </a:cubicBezTo>
                <a:cubicBezTo>
                  <a:pt x="342" y="160"/>
                  <a:pt x="326" y="176"/>
                  <a:pt x="326" y="191"/>
                </a:cubicBezTo>
                <a:cubicBezTo>
                  <a:pt x="326" y="198"/>
                  <a:pt x="329" y="202"/>
                  <a:pt x="335" y="207"/>
                </a:cubicBezTo>
                <a:cubicBezTo>
                  <a:pt x="342" y="214"/>
                  <a:pt x="358" y="230"/>
                  <a:pt x="358" y="261"/>
                </a:cubicBezTo>
                <a:cubicBezTo>
                  <a:pt x="358" y="302"/>
                  <a:pt x="324" y="355"/>
                  <a:pt x="302" y="376"/>
                </a:cubicBezTo>
                <a:cubicBezTo>
                  <a:pt x="247" y="434"/>
                  <a:pt x="205" y="434"/>
                  <a:pt x="184" y="434"/>
                </a:cubicBezTo>
                <a:lnTo>
                  <a:pt x="288" y="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79" name="Freeform 231"/>
          <p:cNvSpPr/>
          <p:nvPr/>
        </p:nvSpPr>
        <p:spPr>
          <a:xfrm>
            <a:off x="8264520" y="5532840"/>
            <a:ext cx="142920" cy="109800"/>
          </a:xfrm>
          <a:custGeom>
            <a:avLst/>
            <a:gdLst/>
            <a:ahLst/>
            <a:rect l="0" t="0" r="r" b="b"/>
            <a:pathLst>
              <a:path w="397" h="305">
                <a:moveTo>
                  <a:pt x="340" y="49"/>
                </a:moveTo>
                <a:cubicBezTo>
                  <a:pt x="346" y="32"/>
                  <a:pt x="351" y="16"/>
                  <a:pt x="387" y="16"/>
                </a:cubicBezTo>
                <a:cubicBezTo>
                  <a:pt x="389" y="16"/>
                  <a:pt x="396" y="16"/>
                  <a:pt x="396" y="5"/>
                </a:cubicBezTo>
                <a:cubicBezTo>
                  <a:pt x="396" y="4"/>
                  <a:pt x="394" y="0"/>
                  <a:pt x="389" y="0"/>
                </a:cubicBezTo>
                <a:cubicBezTo>
                  <a:pt x="374" y="0"/>
                  <a:pt x="358" y="2"/>
                  <a:pt x="344" y="2"/>
                </a:cubicBezTo>
                <a:cubicBezTo>
                  <a:pt x="333" y="2"/>
                  <a:pt x="308" y="0"/>
                  <a:pt x="297" y="0"/>
                </a:cubicBezTo>
                <a:cubicBezTo>
                  <a:pt x="293" y="0"/>
                  <a:pt x="288" y="0"/>
                  <a:pt x="288" y="9"/>
                </a:cubicBezTo>
                <a:cubicBezTo>
                  <a:pt x="288" y="16"/>
                  <a:pt x="293" y="16"/>
                  <a:pt x="297" y="16"/>
                </a:cubicBezTo>
                <a:cubicBezTo>
                  <a:pt x="319" y="16"/>
                  <a:pt x="326" y="23"/>
                  <a:pt x="326" y="34"/>
                </a:cubicBezTo>
                <a:cubicBezTo>
                  <a:pt x="326" y="38"/>
                  <a:pt x="326" y="40"/>
                  <a:pt x="324" y="45"/>
                </a:cubicBezTo>
                <a:lnTo>
                  <a:pt x="275" y="239"/>
                </a:lnTo>
                <a:lnTo>
                  <a:pt x="162" y="7"/>
                </a:lnTo>
                <a:cubicBezTo>
                  <a:pt x="158" y="0"/>
                  <a:pt x="158" y="0"/>
                  <a:pt x="148" y="0"/>
                </a:cubicBezTo>
                <a:lnTo>
                  <a:pt x="86" y="0"/>
                </a:lnTo>
                <a:cubicBezTo>
                  <a:pt x="77" y="0"/>
                  <a:pt x="72" y="0"/>
                  <a:pt x="72" y="9"/>
                </a:cubicBezTo>
                <a:cubicBezTo>
                  <a:pt x="72" y="16"/>
                  <a:pt x="77" y="16"/>
                  <a:pt x="86" y="16"/>
                </a:cubicBezTo>
                <a:cubicBezTo>
                  <a:pt x="95" y="16"/>
                  <a:pt x="106" y="16"/>
                  <a:pt x="115" y="18"/>
                </a:cubicBezTo>
                <a:lnTo>
                  <a:pt x="56" y="257"/>
                </a:lnTo>
                <a:cubicBezTo>
                  <a:pt x="52" y="274"/>
                  <a:pt x="43" y="286"/>
                  <a:pt x="9" y="288"/>
                </a:cubicBezTo>
                <a:cubicBezTo>
                  <a:pt x="5" y="288"/>
                  <a:pt x="0" y="288"/>
                  <a:pt x="0" y="297"/>
                </a:cubicBezTo>
                <a:cubicBezTo>
                  <a:pt x="0" y="302"/>
                  <a:pt x="4" y="304"/>
                  <a:pt x="7" y="304"/>
                </a:cubicBezTo>
                <a:cubicBezTo>
                  <a:pt x="22" y="304"/>
                  <a:pt x="38" y="302"/>
                  <a:pt x="52" y="302"/>
                </a:cubicBezTo>
                <a:cubicBezTo>
                  <a:pt x="63" y="302"/>
                  <a:pt x="90" y="304"/>
                  <a:pt x="101" y="304"/>
                </a:cubicBezTo>
                <a:cubicBezTo>
                  <a:pt x="104" y="304"/>
                  <a:pt x="110" y="302"/>
                  <a:pt x="110" y="295"/>
                </a:cubicBezTo>
                <a:cubicBezTo>
                  <a:pt x="110" y="288"/>
                  <a:pt x="104" y="288"/>
                  <a:pt x="99" y="288"/>
                </a:cubicBezTo>
                <a:cubicBezTo>
                  <a:pt x="70" y="288"/>
                  <a:pt x="70" y="275"/>
                  <a:pt x="70" y="270"/>
                </a:cubicBezTo>
                <a:cubicBezTo>
                  <a:pt x="70" y="268"/>
                  <a:pt x="70" y="266"/>
                  <a:pt x="72" y="259"/>
                </a:cubicBezTo>
                <a:lnTo>
                  <a:pt x="130" y="31"/>
                </a:lnTo>
                <a:lnTo>
                  <a:pt x="259" y="297"/>
                </a:lnTo>
                <a:cubicBezTo>
                  <a:pt x="263" y="304"/>
                  <a:pt x="265" y="304"/>
                  <a:pt x="270" y="304"/>
                </a:cubicBezTo>
                <a:cubicBezTo>
                  <a:pt x="275" y="304"/>
                  <a:pt x="275" y="302"/>
                  <a:pt x="279" y="295"/>
                </a:cubicBezTo>
                <a:lnTo>
                  <a:pt x="340" y="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80" name="Freeform 232"/>
          <p:cNvSpPr/>
          <p:nvPr/>
        </p:nvSpPr>
        <p:spPr>
          <a:xfrm>
            <a:off x="8449200" y="543708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628"/>
                </a:moveTo>
                <a:cubicBezTo>
                  <a:pt x="149" y="626"/>
                  <a:pt x="149" y="625"/>
                  <a:pt x="137" y="614"/>
                </a:cubicBezTo>
                <a:cubicBezTo>
                  <a:pt x="58" y="535"/>
                  <a:pt x="38" y="414"/>
                  <a:pt x="38" y="317"/>
                </a:cubicBezTo>
                <a:cubicBezTo>
                  <a:pt x="38" y="207"/>
                  <a:pt x="61" y="97"/>
                  <a:pt x="140" y="18"/>
                </a:cubicBezTo>
                <a:cubicBezTo>
                  <a:pt x="149" y="9"/>
                  <a:pt x="149" y="9"/>
                  <a:pt x="149" y="7"/>
                </a:cubicBezTo>
                <a:cubicBezTo>
                  <a:pt x="149" y="2"/>
                  <a:pt x="146" y="0"/>
                  <a:pt x="142" y="0"/>
                </a:cubicBezTo>
                <a:cubicBezTo>
                  <a:pt x="135" y="0"/>
                  <a:pt x="77" y="43"/>
                  <a:pt x="40" y="124"/>
                </a:cubicBezTo>
                <a:cubicBezTo>
                  <a:pt x="7" y="194"/>
                  <a:pt x="0" y="265"/>
                  <a:pt x="0" y="317"/>
                </a:cubicBezTo>
                <a:cubicBezTo>
                  <a:pt x="0" y="367"/>
                  <a:pt x="7" y="443"/>
                  <a:pt x="41" y="515"/>
                </a:cubicBezTo>
                <a:cubicBezTo>
                  <a:pt x="81" y="594"/>
                  <a:pt x="135" y="634"/>
                  <a:pt x="142" y="634"/>
                </a:cubicBezTo>
                <a:cubicBezTo>
                  <a:pt x="146" y="634"/>
                  <a:pt x="149" y="632"/>
                  <a:pt x="149" y="62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81" name="Freeform 233"/>
          <p:cNvSpPr/>
          <p:nvPr/>
        </p:nvSpPr>
        <p:spPr>
          <a:xfrm>
            <a:off x="8523000" y="5505120"/>
            <a:ext cx="92880" cy="103320"/>
          </a:xfrm>
          <a:custGeom>
            <a:avLst/>
            <a:gdLst/>
            <a:ahLst/>
            <a:rect l="0" t="0" r="r" b="b"/>
            <a:pathLst>
              <a:path w="258" h="287">
                <a:moveTo>
                  <a:pt x="106" y="72"/>
                </a:moveTo>
                <a:lnTo>
                  <a:pt x="106" y="0"/>
                </a:lnTo>
                <a:lnTo>
                  <a:pt x="0" y="5"/>
                </a:lnTo>
                <a:lnTo>
                  <a:pt x="0" y="34"/>
                </a:lnTo>
                <a:cubicBezTo>
                  <a:pt x="40" y="34"/>
                  <a:pt x="43" y="34"/>
                  <a:pt x="43" y="59"/>
                </a:cubicBezTo>
                <a:lnTo>
                  <a:pt x="43" y="257"/>
                </a:lnTo>
                <a:lnTo>
                  <a:pt x="0" y="257"/>
                </a:lnTo>
                <a:lnTo>
                  <a:pt x="0" y="286"/>
                </a:lnTo>
                <a:cubicBezTo>
                  <a:pt x="22" y="286"/>
                  <a:pt x="50" y="284"/>
                  <a:pt x="81" y="284"/>
                </a:cubicBezTo>
                <a:cubicBezTo>
                  <a:pt x="104" y="284"/>
                  <a:pt x="146" y="284"/>
                  <a:pt x="167" y="286"/>
                </a:cubicBezTo>
                <a:lnTo>
                  <a:pt x="167" y="257"/>
                </a:lnTo>
                <a:lnTo>
                  <a:pt x="113" y="257"/>
                </a:lnTo>
                <a:lnTo>
                  <a:pt x="113" y="146"/>
                </a:lnTo>
                <a:cubicBezTo>
                  <a:pt x="113" y="101"/>
                  <a:pt x="128" y="23"/>
                  <a:pt x="193" y="23"/>
                </a:cubicBezTo>
                <a:cubicBezTo>
                  <a:pt x="193" y="23"/>
                  <a:pt x="180" y="34"/>
                  <a:pt x="180" y="52"/>
                </a:cubicBezTo>
                <a:cubicBezTo>
                  <a:pt x="180" y="79"/>
                  <a:pt x="200" y="92"/>
                  <a:pt x="220" y="92"/>
                </a:cubicBezTo>
                <a:cubicBezTo>
                  <a:pt x="238" y="92"/>
                  <a:pt x="257" y="77"/>
                  <a:pt x="257" y="52"/>
                </a:cubicBezTo>
                <a:cubicBezTo>
                  <a:pt x="257" y="18"/>
                  <a:pt x="223" y="0"/>
                  <a:pt x="191" y="0"/>
                </a:cubicBezTo>
                <a:cubicBezTo>
                  <a:pt x="146" y="0"/>
                  <a:pt x="121" y="32"/>
                  <a:pt x="106" y="7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82" name="Freeform 234"/>
          <p:cNvSpPr/>
          <p:nvPr/>
        </p:nvSpPr>
        <p:spPr>
          <a:xfrm>
            <a:off x="8633880" y="5532840"/>
            <a:ext cx="142920" cy="109800"/>
          </a:xfrm>
          <a:custGeom>
            <a:avLst/>
            <a:gdLst/>
            <a:ahLst/>
            <a:rect l="0" t="0" r="r" b="b"/>
            <a:pathLst>
              <a:path w="397" h="305">
                <a:moveTo>
                  <a:pt x="340" y="49"/>
                </a:moveTo>
                <a:cubicBezTo>
                  <a:pt x="346" y="32"/>
                  <a:pt x="351" y="16"/>
                  <a:pt x="387" y="16"/>
                </a:cubicBezTo>
                <a:cubicBezTo>
                  <a:pt x="389" y="16"/>
                  <a:pt x="396" y="16"/>
                  <a:pt x="396" y="5"/>
                </a:cubicBezTo>
                <a:cubicBezTo>
                  <a:pt x="396" y="4"/>
                  <a:pt x="394" y="0"/>
                  <a:pt x="389" y="0"/>
                </a:cubicBezTo>
                <a:cubicBezTo>
                  <a:pt x="374" y="0"/>
                  <a:pt x="358" y="2"/>
                  <a:pt x="344" y="2"/>
                </a:cubicBezTo>
                <a:cubicBezTo>
                  <a:pt x="333" y="2"/>
                  <a:pt x="308" y="0"/>
                  <a:pt x="297" y="0"/>
                </a:cubicBezTo>
                <a:cubicBezTo>
                  <a:pt x="293" y="0"/>
                  <a:pt x="288" y="0"/>
                  <a:pt x="288" y="9"/>
                </a:cubicBezTo>
                <a:cubicBezTo>
                  <a:pt x="288" y="16"/>
                  <a:pt x="293" y="16"/>
                  <a:pt x="297" y="16"/>
                </a:cubicBezTo>
                <a:cubicBezTo>
                  <a:pt x="319" y="16"/>
                  <a:pt x="326" y="23"/>
                  <a:pt x="326" y="34"/>
                </a:cubicBezTo>
                <a:cubicBezTo>
                  <a:pt x="326" y="38"/>
                  <a:pt x="326" y="40"/>
                  <a:pt x="324" y="45"/>
                </a:cubicBezTo>
                <a:lnTo>
                  <a:pt x="275" y="239"/>
                </a:lnTo>
                <a:lnTo>
                  <a:pt x="162" y="7"/>
                </a:lnTo>
                <a:cubicBezTo>
                  <a:pt x="158" y="0"/>
                  <a:pt x="158" y="0"/>
                  <a:pt x="148" y="0"/>
                </a:cubicBezTo>
                <a:lnTo>
                  <a:pt x="86" y="0"/>
                </a:lnTo>
                <a:cubicBezTo>
                  <a:pt x="77" y="0"/>
                  <a:pt x="72" y="0"/>
                  <a:pt x="72" y="9"/>
                </a:cubicBezTo>
                <a:cubicBezTo>
                  <a:pt x="72" y="16"/>
                  <a:pt x="77" y="16"/>
                  <a:pt x="86" y="16"/>
                </a:cubicBezTo>
                <a:cubicBezTo>
                  <a:pt x="95" y="16"/>
                  <a:pt x="106" y="16"/>
                  <a:pt x="115" y="18"/>
                </a:cubicBezTo>
                <a:lnTo>
                  <a:pt x="56" y="257"/>
                </a:lnTo>
                <a:cubicBezTo>
                  <a:pt x="52" y="274"/>
                  <a:pt x="43" y="286"/>
                  <a:pt x="9" y="288"/>
                </a:cubicBezTo>
                <a:cubicBezTo>
                  <a:pt x="5" y="288"/>
                  <a:pt x="0" y="288"/>
                  <a:pt x="0" y="297"/>
                </a:cubicBezTo>
                <a:cubicBezTo>
                  <a:pt x="0" y="302"/>
                  <a:pt x="4" y="304"/>
                  <a:pt x="7" y="304"/>
                </a:cubicBezTo>
                <a:cubicBezTo>
                  <a:pt x="22" y="304"/>
                  <a:pt x="38" y="302"/>
                  <a:pt x="52" y="302"/>
                </a:cubicBezTo>
                <a:cubicBezTo>
                  <a:pt x="63" y="302"/>
                  <a:pt x="90" y="304"/>
                  <a:pt x="101" y="304"/>
                </a:cubicBezTo>
                <a:cubicBezTo>
                  <a:pt x="104" y="304"/>
                  <a:pt x="110" y="302"/>
                  <a:pt x="110" y="295"/>
                </a:cubicBezTo>
                <a:cubicBezTo>
                  <a:pt x="110" y="288"/>
                  <a:pt x="104" y="288"/>
                  <a:pt x="99" y="288"/>
                </a:cubicBezTo>
                <a:cubicBezTo>
                  <a:pt x="70" y="288"/>
                  <a:pt x="70" y="275"/>
                  <a:pt x="70" y="270"/>
                </a:cubicBezTo>
                <a:cubicBezTo>
                  <a:pt x="70" y="268"/>
                  <a:pt x="70" y="266"/>
                  <a:pt x="72" y="259"/>
                </a:cubicBezTo>
                <a:lnTo>
                  <a:pt x="130" y="31"/>
                </a:lnTo>
                <a:lnTo>
                  <a:pt x="259" y="297"/>
                </a:lnTo>
                <a:cubicBezTo>
                  <a:pt x="263" y="304"/>
                  <a:pt x="265" y="304"/>
                  <a:pt x="270" y="304"/>
                </a:cubicBezTo>
                <a:cubicBezTo>
                  <a:pt x="275" y="304"/>
                  <a:pt x="275" y="302"/>
                  <a:pt x="279" y="295"/>
                </a:cubicBezTo>
                <a:lnTo>
                  <a:pt x="340" y="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83" name="Freeform 235"/>
          <p:cNvSpPr/>
          <p:nvPr/>
        </p:nvSpPr>
        <p:spPr>
          <a:xfrm>
            <a:off x="8808840" y="543708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317"/>
                </a:moveTo>
                <a:cubicBezTo>
                  <a:pt x="149" y="268"/>
                  <a:pt x="142" y="191"/>
                  <a:pt x="106" y="119"/>
                </a:cubicBezTo>
                <a:cubicBezTo>
                  <a:pt x="68" y="41"/>
                  <a:pt x="13" y="0"/>
                  <a:pt x="7" y="0"/>
                </a:cubicBezTo>
                <a:cubicBezTo>
                  <a:pt x="2" y="0"/>
                  <a:pt x="0" y="2"/>
                  <a:pt x="0" y="7"/>
                </a:cubicBezTo>
                <a:cubicBezTo>
                  <a:pt x="0" y="9"/>
                  <a:pt x="0" y="9"/>
                  <a:pt x="13" y="22"/>
                </a:cubicBezTo>
                <a:cubicBezTo>
                  <a:pt x="76" y="85"/>
                  <a:pt x="112" y="185"/>
                  <a:pt x="112" y="317"/>
                </a:cubicBezTo>
                <a:cubicBezTo>
                  <a:pt x="112" y="427"/>
                  <a:pt x="88" y="538"/>
                  <a:pt x="9" y="617"/>
                </a:cubicBezTo>
                <a:cubicBezTo>
                  <a:pt x="0" y="625"/>
                  <a:pt x="0" y="626"/>
                  <a:pt x="0" y="628"/>
                </a:cubicBezTo>
                <a:cubicBezTo>
                  <a:pt x="0" y="632"/>
                  <a:pt x="2" y="634"/>
                  <a:pt x="7" y="634"/>
                </a:cubicBezTo>
                <a:cubicBezTo>
                  <a:pt x="13" y="634"/>
                  <a:pt x="70" y="590"/>
                  <a:pt x="108" y="511"/>
                </a:cubicBezTo>
                <a:cubicBezTo>
                  <a:pt x="140" y="441"/>
                  <a:pt x="149" y="371"/>
                  <a:pt x="149" y="31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84" name="Freeform 236"/>
          <p:cNvSpPr/>
          <p:nvPr/>
        </p:nvSpPr>
        <p:spPr>
          <a:xfrm>
            <a:off x="8894160" y="5506920"/>
            <a:ext cx="88560" cy="104040"/>
          </a:xfrm>
          <a:custGeom>
            <a:avLst/>
            <a:gdLst/>
            <a:ahLst/>
            <a:rect l="0" t="0" r="r" b="b"/>
            <a:pathLst>
              <a:path w="246" h="289">
                <a:moveTo>
                  <a:pt x="90" y="135"/>
                </a:moveTo>
                <a:cubicBezTo>
                  <a:pt x="108" y="135"/>
                  <a:pt x="155" y="133"/>
                  <a:pt x="187" y="119"/>
                </a:cubicBezTo>
                <a:cubicBezTo>
                  <a:pt x="232" y="101"/>
                  <a:pt x="236" y="63"/>
                  <a:pt x="236" y="54"/>
                </a:cubicBezTo>
                <a:cubicBezTo>
                  <a:pt x="236" y="27"/>
                  <a:pt x="211" y="0"/>
                  <a:pt x="167" y="0"/>
                </a:cubicBezTo>
                <a:cubicBezTo>
                  <a:pt x="95" y="0"/>
                  <a:pt x="0" y="61"/>
                  <a:pt x="0" y="173"/>
                </a:cubicBezTo>
                <a:cubicBezTo>
                  <a:pt x="0" y="238"/>
                  <a:pt x="38" y="288"/>
                  <a:pt x="101" y="288"/>
                </a:cubicBezTo>
                <a:cubicBezTo>
                  <a:pt x="191" y="288"/>
                  <a:pt x="245" y="221"/>
                  <a:pt x="245" y="212"/>
                </a:cubicBezTo>
                <a:cubicBezTo>
                  <a:pt x="245" y="209"/>
                  <a:pt x="241" y="205"/>
                  <a:pt x="238" y="205"/>
                </a:cubicBezTo>
                <a:cubicBezTo>
                  <a:pt x="234" y="205"/>
                  <a:pt x="232" y="207"/>
                  <a:pt x="229" y="211"/>
                </a:cubicBezTo>
                <a:cubicBezTo>
                  <a:pt x="178" y="274"/>
                  <a:pt x="110" y="274"/>
                  <a:pt x="101" y="274"/>
                </a:cubicBezTo>
                <a:cubicBezTo>
                  <a:pt x="52" y="274"/>
                  <a:pt x="45" y="221"/>
                  <a:pt x="45" y="200"/>
                </a:cubicBezTo>
                <a:cubicBezTo>
                  <a:pt x="45" y="193"/>
                  <a:pt x="47" y="173"/>
                  <a:pt x="56" y="135"/>
                </a:cubicBezTo>
                <a:lnTo>
                  <a:pt x="90" y="135"/>
                </a:lnTo>
                <a:moveTo>
                  <a:pt x="59" y="121"/>
                </a:moveTo>
                <a:cubicBezTo>
                  <a:pt x="85" y="23"/>
                  <a:pt x="151" y="14"/>
                  <a:pt x="167" y="14"/>
                </a:cubicBezTo>
                <a:cubicBezTo>
                  <a:pt x="196" y="14"/>
                  <a:pt x="214" y="32"/>
                  <a:pt x="214" y="54"/>
                </a:cubicBezTo>
                <a:cubicBezTo>
                  <a:pt x="214" y="121"/>
                  <a:pt x="112" y="121"/>
                  <a:pt x="86" y="121"/>
                </a:cubicBezTo>
                <a:lnTo>
                  <a:pt x="59" y="12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85" name="Freeform 237"/>
          <p:cNvSpPr/>
          <p:nvPr/>
        </p:nvSpPr>
        <p:spPr>
          <a:xfrm>
            <a:off x="8997480" y="5407920"/>
            <a:ext cx="49680" cy="108720"/>
          </a:xfrm>
          <a:custGeom>
            <a:avLst/>
            <a:gdLst/>
            <a:ahLst/>
            <a:rect l="0" t="0" r="r" b="b"/>
            <a:pathLst>
              <a:path w="138" h="302">
                <a:moveTo>
                  <a:pt x="124" y="16"/>
                </a:moveTo>
                <a:cubicBezTo>
                  <a:pt x="124" y="9"/>
                  <a:pt x="119" y="0"/>
                  <a:pt x="106" y="0"/>
                </a:cubicBezTo>
                <a:cubicBezTo>
                  <a:pt x="94" y="0"/>
                  <a:pt x="81" y="11"/>
                  <a:pt x="81" y="25"/>
                </a:cubicBezTo>
                <a:cubicBezTo>
                  <a:pt x="81" y="32"/>
                  <a:pt x="86" y="41"/>
                  <a:pt x="99" y="41"/>
                </a:cubicBezTo>
                <a:cubicBezTo>
                  <a:pt x="112" y="41"/>
                  <a:pt x="124" y="29"/>
                  <a:pt x="124" y="16"/>
                </a:cubicBezTo>
                <a:moveTo>
                  <a:pt x="32" y="243"/>
                </a:moveTo>
                <a:cubicBezTo>
                  <a:pt x="31" y="248"/>
                  <a:pt x="29" y="254"/>
                  <a:pt x="29" y="263"/>
                </a:cubicBezTo>
                <a:cubicBezTo>
                  <a:pt x="29" y="283"/>
                  <a:pt x="47" y="301"/>
                  <a:pt x="72" y="301"/>
                </a:cubicBezTo>
                <a:cubicBezTo>
                  <a:pt x="117" y="301"/>
                  <a:pt x="137" y="238"/>
                  <a:pt x="137" y="232"/>
                </a:cubicBezTo>
                <a:cubicBezTo>
                  <a:pt x="137" y="225"/>
                  <a:pt x="130" y="225"/>
                  <a:pt x="130" y="225"/>
                </a:cubicBezTo>
                <a:cubicBezTo>
                  <a:pt x="122" y="225"/>
                  <a:pt x="122" y="229"/>
                  <a:pt x="121" y="234"/>
                </a:cubicBezTo>
                <a:cubicBezTo>
                  <a:pt x="110" y="268"/>
                  <a:pt x="90" y="288"/>
                  <a:pt x="72" y="288"/>
                </a:cubicBezTo>
                <a:cubicBezTo>
                  <a:pt x="63" y="288"/>
                  <a:pt x="61" y="281"/>
                  <a:pt x="61" y="272"/>
                </a:cubicBezTo>
                <a:cubicBezTo>
                  <a:pt x="61" y="261"/>
                  <a:pt x="65" y="254"/>
                  <a:pt x="68" y="243"/>
                </a:cubicBezTo>
                <a:cubicBezTo>
                  <a:pt x="74" y="230"/>
                  <a:pt x="77" y="220"/>
                  <a:pt x="83" y="207"/>
                </a:cubicBezTo>
                <a:cubicBezTo>
                  <a:pt x="86" y="196"/>
                  <a:pt x="103" y="157"/>
                  <a:pt x="104" y="151"/>
                </a:cubicBezTo>
                <a:cubicBezTo>
                  <a:pt x="106" y="146"/>
                  <a:pt x="108" y="140"/>
                  <a:pt x="108" y="137"/>
                </a:cubicBezTo>
                <a:cubicBezTo>
                  <a:pt x="108" y="115"/>
                  <a:pt x="90" y="99"/>
                  <a:pt x="65" y="99"/>
                </a:cubicBezTo>
                <a:cubicBezTo>
                  <a:pt x="20" y="99"/>
                  <a:pt x="0" y="160"/>
                  <a:pt x="0" y="167"/>
                </a:cubicBezTo>
                <a:cubicBezTo>
                  <a:pt x="0" y="173"/>
                  <a:pt x="5" y="173"/>
                  <a:pt x="7" y="173"/>
                </a:cubicBezTo>
                <a:cubicBezTo>
                  <a:pt x="14" y="173"/>
                  <a:pt x="14" y="171"/>
                  <a:pt x="16" y="166"/>
                </a:cubicBezTo>
                <a:cubicBezTo>
                  <a:pt x="27" y="128"/>
                  <a:pt x="47" y="112"/>
                  <a:pt x="63" y="112"/>
                </a:cubicBezTo>
                <a:cubicBezTo>
                  <a:pt x="70" y="112"/>
                  <a:pt x="76" y="115"/>
                  <a:pt x="76" y="128"/>
                </a:cubicBezTo>
                <a:cubicBezTo>
                  <a:pt x="76" y="137"/>
                  <a:pt x="72" y="144"/>
                  <a:pt x="61" y="171"/>
                </a:cubicBezTo>
                <a:lnTo>
                  <a:pt x="32" y="2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86" name="Freeform 238"/>
          <p:cNvSpPr/>
          <p:nvPr/>
        </p:nvSpPr>
        <p:spPr>
          <a:xfrm>
            <a:off x="9065520" y="5402520"/>
            <a:ext cx="92880" cy="144360"/>
          </a:xfrm>
          <a:custGeom>
            <a:avLst/>
            <a:gdLst/>
            <a:ahLst/>
            <a:rect l="0" t="0" r="r" b="b"/>
            <a:pathLst>
              <a:path w="258" h="401">
                <a:moveTo>
                  <a:pt x="189" y="5"/>
                </a:moveTo>
                <a:cubicBezTo>
                  <a:pt x="189" y="0"/>
                  <a:pt x="184" y="0"/>
                  <a:pt x="180" y="0"/>
                </a:cubicBezTo>
                <a:cubicBezTo>
                  <a:pt x="175" y="0"/>
                  <a:pt x="173" y="2"/>
                  <a:pt x="171" y="9"/>
                </a:cubicBezTo>
                <a:lnTo>
                  <a:pt x="146" y="112"/>
                </a:lnTo>
                <a:cubicBezTo>
                  <a:pt x="67" y="115"/>
                  <a:pt x="0" y="171"/>
                  <a:pt x="0" y="232"/>
                </a:cubicBezTo>
                <a:cubicBezTo>
                  <a:pt x="0" y="281"/>
                  <a:pt x="47" y="311"/>
                  <a:pt x="95" y="313"/>
                </a:cubicBezTo>
                <a:cubicBezTo>
                  <a:pt x="92" y="328"/>
                  <a:pt x="88" y="342"/>
                  <a:pt x="85" y="355"/>
                </a:cubicBezTo>
                <a:cubicBezTo>
                  <a:pt x="79" y="376"/>
                  <a:pt x="76" y="392"/>
                  <a:pt x="76" y="394"/>
                </a:cubicBezTo>
                <a:cubicBezTo>
                  <a:pt x="76" y="400"/>
                  <a:pt x="81" y="400"/>
                  <a:pt x="83" y="400"/>
                </a:cubicBezTo>
                <a:cubicBezTo>
                  <a:pt x="90" y="400"/>
                  <a:pt x="90" y="398"/>
                  <a:pt x="92" y="389"/>
                </a:cubicBezTo>
                <a:lnTo>
                  <a:pt x="112" y="313"/>
                </a:lnTo>
                <a:cubicBezTo>
                  <a:pt x="187" y="311"/>
                  <a:pt x="257" y="256"/>
                  <a:pt x="257" y="194"/>
                </a:cubicBezTo>
                <a:cubicBezTo>
                  <a:pt x="257" y="148"/>
                  <a:pt x="216" y="115"/>
                  <a:pt x="162" y="112"/>
                </a:cubicBezTo>
                <a:lnTo>
                  <a:pt x="189" y="5"/>
                </a:lnTo>
                <a:moveTo>
                  <a:pt x="99" y="301"/>
                </a:moveTo>
                <a:cubicBezTo>
                  <a:pt x="65" y="299"/>
                  <a:pt x="32" y="281"/>
                  <a:pt x="32" y="239"/>
                </a:cubicBezTo>
                <a:cubicBezTo>
                  <a:pt x="32" y="194"/>
                  <a:pt x="67" y="131"/>
                  <a:pt x="142" y="124"/>
                </a:cubicBezTo>
                <a:lnTo>
                  <a:pt x="99" y="301"/>
                </a:lnTo>
                <a:moveTo>
                  <a:pt x="158" y="124"/>
                </a:moveTo>
                <a:cubicBezTo>
                  <a:pt x="193" y="126"/>
                  <a:pt x="225" y="144"/>
                  <a:pt x="225" y="187"/>
                </a:cubicBezTo>
                <a:cubicBezTo>
                  <a:pt x="225" y="236"/>
                  <a:pt x="187" y="295"/>
                  <a:pt x="113" y="301"/>
                </a:cubicBezTo>
                <a:lnTo>
                  <a:pt x="158" y="12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87" name="Freeform 239"/>
          <p:cNvSpPr/>
          <p:nvPr/>
        </p:nvSpPr>
        <p:spPr>
          <a:xfrm>
            <a:off x="9180720" y="5437080"/>
            <a:ext cx="32040" cy="228600"/>
          </a:xfrm>
          <a:custGeom>
            <a:avLst/>
            <a:gdLst/>
            <a:ahLst/>
            <a:rect l="0" t="0" r="r" b="b"/>
            <a:pathLst>
              <a:path w="89" h="635">
                <a:moveTo>
                  <a:pt x="88" y="0"/>
                </a:moveTo>
                <a:lnTo>
                  <a:pt x="0" y="0"/>
                </a:lnTo>
                <a:lnTo>
                  <a:pt x="0" y="25"/>
                </a:lnTo>
                <a:lnTo>
                  <a:pt x="63" y="25"/>
                </a:lnTo>
                <a:lnTo>
                  <a:pt x="63" y="608"/>
                </a:lnTo>
                <a:lnTo>
                  <a:pt x="0" y="608"/>
                </a:lnTo>
                <a:lnTo>
                  <a:pt x="0" y="634"/>
                </a:lnTo>
                <a:lnTo>
                  <a:pt x="88" y="634"/>
                </a:lnTo>
                <a:lnTo>
                  <a:pt x="88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88" name="Freeform 240"/>
          <p:cNvSpPr/>
          <p:nvPr/>
        </p:nvSpPr>
        <p:spPr>
          <a:xfrm>
            <a:off x="1884960" y="6029280"/>
            <a:ext cx="1889280" cy="663480"/>
          </a:xfrm>
          <a:custGeom>
            <a:avLst/>
            <a:gdLst/>
            <a:ahLst/>
            <a:rect l="0" t="0" r="r" b="b"/>
            <a:pathLst>
              <a:path w="5248" h="1843">
                <a:moveTo>
                  <a:pt x="2624" y="1842"/>
                </a:moveTo>
                <a:lnTo>
                  <a:pt x="0" y="1842"/>
                </a:lnTo>
                <a:lnTo>
                  <a:pt x="0" y="0"/>
                </a:lnTo>
                <a:lnTo>
                  <a:pt x="5247" y="0"/>
                </a:lnTo>
                <a:lnTo>
                  <a:pt x="5247" y="1842"/>
                </a:lnTo>
                <a:lnTo>
                  <a:pt x="2624" y="1842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2289" name="Freeform 241"/>
          <p:cNvSpPr/>
          <p:nvPr/>
        </p:nvSpPr>
        <p:spPr>
          <a:xfrm>
            <a:off x="1897920" y="6338880"/>
            <a:ext cx="152640" cy="54000"/>
          </a:xfrm>
          <a:custGeom>
            <a:avLst/>
            <a:gdLst/>
            <a:ahLst/>
            <a:rect l="0" t="0" r="r" b="b"/>
            <a:pathLst>
              <a:path w="424" h="150">
                <a:moveTo>
                  <a:pt x="401" y="25"/>
                </a:moveTo>
                <a:cubicBezTo>
                  <a:pt x="410" y="25"/>
                  <a:pt x="423" y="25"/>
                  <a:pt x="423" y="13"/>
                </a:cubicBezTo>
                <a:cubicBezTo>
                  <a:pt x="423" y="0"/>
                  <a:pt x="410" y="0"/>
                  <a:pt x="401" y="0"/>
                </a:cubicBezTo>
                <a:lnTo>
                  <a:pt x="22" y="0"/>
                </a:lnTo>
                <a:cubicBezTo>
                  <a:pt x="13" y="0"/>
                  <a:pt x="0" y="0"/>
                  <a:pt x="0" y="13"/>
                </a:cubicBezTo>
                <a:cubicBezTo>
                  <a:pt x="0" y="25"/>
                  <a:pt x="13" y="25"/>
                  <a:pt x="22" y="25"/>
                </a:cubicBezTo>
                <a:lnTo>
                  <a:pt x="401" y="25"/>
                </a:lnTo>
                <a:moveTo>
                  <a:pt x="401" y="149"/>
                </a:moveTo>
                <a:cubicBezTo>
                  <a:pt x="410" y="149"/>
                  <a:pt x="423" y="149"/>
                  <a:pt x="423" y="137"/>
                </a:cubicBezTo>
                <a:cubicBezTo>
                  <a:pt x="423" y="124"/>
                  <a:pt x="410" y="124"/>
                  <a:pt x="401" y="124"/>
                </a:cubicBezTo>
                <a:lnTo>
                  <a:pt x="22" y="124"/>
                </a:lnTo>
                <a:cubicBezTo>
                  <a:pt x="13" y="124"/>
                  <a:pt x="0" y="124"/>
                  <a:pt x="0" y="137"/>
                </a:cubicBezTo>
                <a:cubicBezTo>
                  <a:pt x="0" y="149"/>
                  <a:pt x="13" y="149"/>
                  <a:pt x="22" y="149"/>
                </a:cubicBezTo>
                <a:lnTo>
                  <a:pt x="401" y="1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90" name="Freeform 242"/>
          <p:cNvSpPr/>
          <p:nvPr/>
        </p:nvSpPr>
        <p:spPr>
          <a:xfrm>
            <a:off x="2220120" y="6029280"/>
            <a:ext cx="142920" cy="109800"/>
          </a:xfrm>
          <a:custGeom>
            <a:avLst/>
            <a:gdLst/>
            <a:ahLst/>
            <a:rect l="0" t="0" r="r" b="b"/>
            <a:pathLst>
              <a:path w="397" h="305">
                <a:moveTo>
                  <a:pt x="340" y="49"/>
                </a:moveTo>
                <a:cubicBezTo>
                  <a:pt x="346" y="32"/>
                  <a:pt x="351" y="16"/>
                  <a:pt x="387" y="16"/>
                </a:cubicBezTo>
                <a:cubicBezTo>
                  <a:pt x="389" y="16"/>
                  <a:pt x="396" y="16"/>
                  <a:pt x="396" y="5"/>
                </a:cubicBezTo>
                <a:cubicBezTo>
                  <a:pt x="396" y="4"/>
                  <a:pt x="394" y="0"/>
                  <a:pt x="389" y="0"/>
                </a:cubicBezTo>
                <a:cubicBezTo>
                  <a:pt x="374" y="0"/>
                  <a:pt x="358" y="2"/>
                  <a:pt x="344" y="2"/>
                </a:cubicBezTo>
                <a:cubicBezTo>
                  <a:pt x="333" y="2"/>
                  <a:pt x="308" y="0"/>
                  <a:pt x="297" y="0"/>
                </a:cubicBezTo>
                <a:cubicBezTo>
                  <a:pt x="293" y="0"/>
                  <a:pt x="288" y="0"/>
                  <a:pt x="288" y="9"/>
                </a:cubicBezTo>
                <a:cubicBezTo>
                  <a:pt x="288" y="16"/>
                  <a:pt x="293" y="16"/>
                  <a:pt x="297" y="16"/>
                </a:cubicBezTo>
                <a:cubicBezTo>
                  <a:pt x="319" y="16"/>
                  <a:pt x="326" y="23"/>
                  <a:pt x="326" y="34"/>
                </a:cubicBezTo>
                <a:cubicBezTo>
                  <a:pt x="326" y="38"/>
                  <a:pt x="326" y="40"/>
                  <a:pt x="324" y="45"/>
                </a:cubicBezTo>
                <a:lnTo>
                  <a:pt x="275" y="239"/>
                </a:lnTo>
                <a:lnTo>
                  <a:pt x="162" y="7"/>
                </a:lnTo>
                <a:cubicBezTo>
                  <a:pt x="158" y="0"/>
                  <a:pt x="158" y="0"/>
                  <a:pt x="148" y="0"/>
                </a:cubicBezTo>
                <a:lnTo>
                  <a:pt x="86" y="0"/>
                </a:lnTo>
                <a:cubicBezTo>
                  <a:pt x="77" y="0"/>
                  <a:pt x="72" y="0"/>
                  <a:pt x="72" y="9"/>
                </a:cubicBezTo>
                <a:cubicBezTo>
                  <a:pt x="72" y="16"/>
                  <a:pt x="77" y="16"/>
                  <a:pt x="86" y="16"/>
                </a:cubicBezTo>
                <a:cubicBezTo>
                  <a:pt x="95" y="16"/>
                  <a:pt x="106" y="16"/>
                  <a:pt x="115" y="18"/>
                </a:cubicBezTo>
                <a:lnTo>
                  <a:pt x="56" y="257"/>
                </a:lnTo>
                <a:cubicBezTo>
                  <a:pt x="52" y="274"/>
                  <a:pt x="43" y="286"/>
                  <a:pt x="9" y="288"/>
                </a:cubicBezTo>
                <a:cubicBezTo>
                  <a:pt x="5" y="288"/>
                  <a:pt x="0" y="288"/>
                  <a:pt x="0" y="297"/>
                </a:cubicBezTo>
                <a:cubicBezTo>
                  <a:pt x="0" y="302"/>
                  <a:pt x="4" y="304"/>
                  <a:pt x="7" y="304"/>
                </a:cubicBezTo>
                <a:cubicBezTo>
                  <a:pt x="22" y="304"/>
                  <a:pt x="38" y="302"/>
                  <a:pt x="52" y="302"/>
                </a:cubicBezTo>
                <a:cubicBezTo>
                  <a:pt x="63" y="302"/>
                  <a:pt x="90" y="304"/>
                  <a:pt x="101" y="304"/>
                </a:cubicBezTo>
                <a:cubicBezTo>
                  <a:pt x="104" y="304"/>
                  <a:pt x="110" y="302"/>
                  <a:pt x="110" y="295"/>
                </a:cubicBezTo>
                <a:cubicBezTo>
                  <a:pt x="110" y="288"/>
                  <a:pt x="104" y="288"/>
                  <a:pt x="99" y="288"/>
                </a:cubicBezTo>
                <a:cubicBezTo>
                  <a:pt x="70" y="288"/>
                  <a:pt x="70" y="275"/>
                  <a:pt x="70" y="270"/>
                </a:cubicBezTo>
                <a:cubicBezTo>
                  <a:pt x="70" y="268"/>
                  <a:pt x="70" y="266"/>
                  <a:pt x="72" y="259"/>
                </a:cubicBezTo>
                <a:lnTo>
                  <a:pt x="130" y="31"/>
                </a:lnTo>
                <a:lnTo>
                  <a:pt x="259" y="297"/>
                </a:lnTo>
                <a:cubicBezTo>
                  <a:pt x="263" y="304"/>
                  <a:pt x="265" y="304"/>
                  <a:pt x="270" y="304"/>
                </a:cubicBezTo>
                <a:cubicBezTo>
                  <a:pt x="275" y="304"/>
                  <a:pt x="275" y="302"/>
                  <a:pt x="279" y="295"/>
                </a:cubicBezTo>
                <a:lnTo>
                  <a:pt x="340" y="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91" name="Freeform 243"/>
          <p:cNvSpPr/>
          <p:nvPr/>
        </p:nvSpPr>
        <p:spPr>
          <a:xfrm>
            <a:off x="2138400" y="6206760"/>
            <a:ext cx="304200" cy="319680"/>
          </a:xfrm>
          <a:custGeom>
            <a:avLst/>
            <a:gdLst/>
            <a:ahLst/>
            <a:rect l="0" t="0" r="r" b="b"/>
            <a:pathLst>
              <a:path w="845" h="888">
                <a:moveTo>
                  <a:pt x="767" y="887"/>
                </a:moveTo>
                <a:lnTo>
                  <a:pt x="844" y="684"/>
                </a:lnTo>
                <a:lnTo>
                  <a:pt x="828" y="684"/>
                </a:lnTo>
                <a:cubicBezTo>
                  <a:pt x="803" y="751"/>
                  <a:pt x="736" y="794"/>
                  <a:pt x="662" y="812"/>
                </a:cubicBezTo>
                <a:cubicBezTo>
                  <a:pt x="650" y="815"/>
                  <a:pt x="587" y="832"/>
                  <a:pt x="466" y="832"/>
                </a:cubicBezTo>
                <a:lnTo>
                  <a:pt x="83" y="832"/>
                </a:lnTo>
                <a:lnTo>
                  <a:pt x="407" y="454"/>
                </a:lnTo>
                <a:cubicBezTo>
                  <a:pt x="410" y="448"/>
                  <a:pt x="412" y="446"/>
                  <a:pt x="412" y="445"/>
                </a:cubicBezTo>
                <a:cubicBezTo>
                  <a:pt x="412" y="443"/>
                  <a:pt x="412" y="441"/>
                  <a:pt x="407" y="434"/>
                </a:cubicBezTo>
                <a:lnTo>
                  <a:pt x="112" y="31"/>
                </a:lnTo>
                <a:lnTo>
                  <a:pt x="459" y="31"/>
                </a:lnTo>
                <a:cubicBezTo>
                  <a:pt x="545" y="31"/>
                  <a:pt x="603" y="40"/>
                  <a:pt x="608" y="41"/>
                </a:cubicBezTo>
                <a:cubicBezTo>
                  <a:pt x="643" y="45"/>
                  <a:pt x="697" y="56"/>
                  <a:pt x="747" y="88"/>
                </a:cubicBezTo>
                <a:cubicBezTo>
                  <a:pt x="763" y="99"/>
                  <a:pt x="806" y="126"/>
                  <a:pt x="828" y="178"/>
                </a:cubicBezTo>
                <a:lnTo>
                  <a:pt x="844" y="178"/>
                </a:lnTo>
                <a:lnTo>
                  <a:pt x="767" y="0"/>
                </a:lnTo>
                <a:lnTo>
                  <a:pt x="18" y="0"/>
                </a:lnTo>
                <a:cubicBezTo>
                  <a:pt x="4" y="0"/>
                  <a:pt x="2" y="0"/>
                  <a:pt x="0" y="4"/>
                </a:cubicBezTo>
                <a:cubicBezTo>
                  <a:pt x="0" y="7"/>
                  <a:pt x="0" y="18"/>
                  <a:pt x="0" y="25"/>
                </a:cubicBezTo>
                <a:lnTo>
                  <a:pt x="335" y="484"/>
                </a:lnTo>
                <a:lnTo>
                  <a:pt x="7" y="869"/>
                </a:lnTo>
                <a:cubicBezTo>
                  <a:pt x="0" y="877"/>
                  <a:pt x="0" y="880"/>
                  <a:pt x="0" y="880"/>
                </a:cubicBezTo>
                <a:cubicBezTo>
                  <a:pt x="0" y="887"/>
                  <a:pt x="7" y="887"/>
                  <a:pt x="18" y="887"/>
                </a:cubicBezTo>
                <a:lnTo>
                  <a:pt x="767" y="88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92" name="Freeform 244"/>
          <p:cNvSpPr/>
          <p:nvPr/>
        </p:nvSpPr>
        <p:spPr>
          <a:xfrm>
            <a:off x="2265480" y="6585840"/>
            <a:ext cx="49680" cy="108720"/>
          </a:xfrm>
          <a:custGeom>
            <a:avLst/>
            <a:gdLst/>
            <a:ahLst/>
            <a:rect l="0" t="0" r="r" b="b"/>
            <a:pathLst>
              <a:path w="138" h="302">
                <a:moveTo>
                  <a:pt x="124" y="16"/>
                </a:moveTo>
                <a:cubicBezTo>
                  <a:pt x="124" y="9"/>
                  <a:pt x="119" y="0"/>
                  <a:pt x="106" y="0"/>
                </a:cubicBezTo>
                <a:cubicBezTo>
                  <a:pt x="94" y="0"/>
                  <a:pt x="81" y="11"/>
                  <a:pt x="81" y="25"/>
                </a:cubicBezTo>
                <a:cubicBezTo>
                  <a:pt x="81" y="32"/>
                  <a:pt x="86" y="41"/>
                  <a:pt x="99" y="41"/>
                </a:cubicBezTo>
                <a:cubicBezTo>
                  <a:pt x="112" y="41"/>
                  <a:pt x="124" y="29"/>
                  <a:pt x="124" y="16"/>
                </a:cubicBezTo>
                <a:moveTo>
                  <a:pt x="32" y="243"/>
                </a:moveTo>
                <a:cubicBezTo>
                  <a:pt x="31" y="248"/>
                  <a:pt x="29" y="254"/>
                  <a:pt x="29" y="263"/>
                </a:cubicBezTo>
                <a:cubicBezTo>
                  <a:pt x="29" y="283"/>
                  <a:pt x="47" y="301"/>
                  <a:pt x="72" y="301"/>
                </a:cubicBezTo>
                <a:cubicBezTo>
                  <a:pt x="117" y="301"/>
                  <a:pt x="137" y="238"/>
                  <a:pt x="137" y="232"/>
                </a:cubicBezTo>
                <a:cubicBezTo>
                  <a:pt x="137" y="225"/>
                  <a:pt x="130" y="225"/>
                  <a:pt x="130" y="225"/>
                </a:cubicBezTo>
                <a:cubicBezTo>
                  <a:pt x="122" y="225"/>
                  <a:pt x="122" y="229"/>
                  <a:pt x="121" y="234"/>
                </a:cubicBezTo>
                <a:cubicBezTo>
                  <a:pt x="110" y="268"/>
                  <a:pt x="90" y="288"/>
                  <a:pt x="72" y="288"/>
                </a:cubicBezTo>
                <a:cubicBezTo>
                  <a:pt x="63" y="288"/>
                  <a:pt x="61" y="281"/>
                  <a:pt x="61" y="272"/>
                </a:cubicBezTo>
                <a:cubicBezTo>
                  <a:pt x="61" y="261"/>
                  <a:pt x="65" y="254"/>
                  <a:pt x="68" y="243"/>
                </a:cubicBezTo>
                <a:cubicBezTo>
                  <a:pt x="74" y="230"/>
                  <a:pt x="77" y="220"/>
                  <a:pt x="83" y="207"/>
                </a:cubicBezTo>
                <a:cubicBezTo>
                  <a:pt x="86" y="196"/>
                  <a:pt x="103" y="157"/>
                  <a:pt x="104" y="151"/>
                </a:cubicBezTo>
                <a:cubicBezTo>
                  <a:pt x="106" y="146"/>
                  <a:pt x="108" y="140"/>
                  <a:pt x="108" y="137"/>
                </a:cubicBezTo>
                <a:cubicBezTo>
                  <a:pt x="108" y="115"/>
                  <a:pt x="90" y="99"/>
                  <a:pt x="65" y="99"/>
                </a:cubicBezTo>
                <a:cubicBezTo>
                  <a:pt x="20" y="99"/>
                  <a:pt x="0" y="160"/>
                  <a:pt x="0" y="167"/>
                </a:cubicBezTo>
                <a:cubicBezTo>
                  <a:pt x="0" y="173"/>
                  <a:pt x="5" y="173"/>
                  <a:pt x="7" y="173"/>
                </a:cubicBezTo>
                <a:cubicBezTo>
                  <a:pt x="14" y="173"/>
                  <a:pt x="14" y="171"/>
                  <a:pt x="16" y="166"/>
                </a:cubicBezTo>
                <a:cubicBezTo>
                  <a:pt x="27" y="128"/>
                  <a:pt x="47" y="112"/>
                  <a:pt x="63" y="112"/>
                </a:cubicBezTo>
                <a:cubicBezTo>
                  <a:pt x="70" y="112"/>
                  <a:pt x="76" y="115"/>
                  <a:pt x="76" y="128"/>
                </a:cubicBezTo>
                <a:cubicBezTo>
                  <a:pt x="76" y="137"/>
                  <a:pt x="72" y="144"/>
                  <a:pt x="61" y="171"/>
                </a:cubicBezTo>
                <a:lnTo>
                  <a:pt x="32" y="2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93" name="Freeform 245"/>
          <p:cNvSpPr/>
          <p:nvPr/>
        </p:nvSpPr>
        <p:spPr>
          <a:xfrm>
            <a:off x="2479320" y="625212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23"/>
                </a:moveTo>
                <a:cubicBezTo>
                  <a:pt x="142" y="18"/>
                  <a:pt x="142" y="16"/>
                  <a:pt x="142" y="13"/>
                </a:cubicBezTo>
                <a:cubicBezTo>
                  <a:pt x="142" y="5"/>
                  <a:pt x="137" y="0"/>
                  <a:pt x="130" y="0"/>
                </a:cubicBezTo>
                <a:cubicBezTo>
                  <a:pt x="124" y="0"/>
                  <a:pt x="121" y="4"/>
                  <a:pt x="115" y="14"/>
                </a:cubicBezTo>
                <a:lnTo>
                  <a:pt x="4" y="306"/>
                </a:lnTo>
                <a:cubicBezTo>
                  <a:pt x="2" y="310"/>
                  <a:pt x="0" y="313"/>
                  <a:pt x="0" y="317"/>
                </a:cubicBezTo>
                <a:cubicBezTo>
                  <a:pt x="0" y="319"/>
                  <a:pt x="0" y="320"/>
                  <a:pt x="4" y="328"/>
                </a:cubicBezTo>
                <a:lnTo>
                  <a:pt x="115" y="619"/>
                </a:lnTo>
                <a:cubicBezTo>
                  <a:pt x="117" y="626"/>
                  <a:pt x="121" y="634"/>
                  <a:pt x="130" y="634"/>
                </a:cubicBezTo>
                <a:cubicBezTo>
                  <a:pt x="137" y="634"/>
                  <a:pt x="142" y="628"/>
                  <a:pt x="142" y="621"/>
                </a:cubicBezTo>
                <a:cubicBezTo>
                  <a:pt x="142" y="619"/>
                  <a:pt x="142" y="619"/>
                  <a:pt x="140" y="612"/>
                </a:cubicBezTo>
                <a:lnTo>
                  <a:pt x="27" y="317"/>
                </a:lnTo>
                <a:lnTo>
                  <a:pt x="140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94" name="Freeform 246"/>
          <p:cNvSpPr/>
          <p:nvPr/>
        </p:nvSpPr>
        <p:spPr>
          <a:xfrm>
            <a:off x="2549880" y="6265080"/>
            <a:ext cx="138960" cy="205920"/>
          </a:xfrm>
          <a:custGeom>
            <a:avLst/>
            <a:gdLst/>
            <a:ahLst/>
            <a:rect l="0" t="0" r="r" b="b"/>
            <a:pathLst>
              <a:path w="386" h="572">
                <a:moveTo>
                  <a:pt x="288" y="16"/>
                </a:moveTo>
                <a:cubicBezTo>
                  <a:pt x="288" y="14"/>
                  <a:pt x="290" y="11"/>
                  <a:pt x="290" y="7"/>
                </a:cubicBezTo>
                <a:cubicBezTo>
                  <a:pt x="290" y="0"/>
                  <a:pt x="286" y="0"/>
                  <a:pt x="283" y="0"/>
                </a:cubicBezTo>
                <a:cubicBezTo>
                  <a:pt x="275" y="0"/>
                  <a:pt x="275" y="2"/>
                  <a:pt x="272" y="13"/>
                </a:cubicBezTo>
                <a:lnTo>
                  <a:pt x="167" y="432"/>
                </a:lnTo>
                <a:cubicBezTo>
                  <a:pt x="119" y="427"/>
                  <a:pt x="95" y="403"/>
                  <a:pt x="95" y="362"/>
                </a:cubicBezTo>
                <a:cubicBezTo>
                  <a:pt x="95" y="349"/>
                  <a:pt x="95" y="331"/>
                  <a:pt x="130" y="243"/>
                </a:cubicBezTo>
                <a:cubicBezTo>
                  <a:pt x="131" y="236"/>
                  <a:pt x="137" y="225"/>
                  <a:pt x="137" y="212"/>
                </a:cubicBezTo>
                <a:cubicBezTo>
                  <a:pt x="137" y="184"/>
                  <a:pt x="115" y="160"/>
                  <a:pt x="85" y="160"/>
                </a:cubicBezTo>
                <a:cubicBezTo>
                  <a:pt x="23" y="160"/>
                  <a:pt x="0" y="252"/>
                  <a:pt x="0" y="257"/>
                </a:cubicBezTo>
                <a:cubicBezTo>
                  <a:pt x="0" y="265"/>
                  <a:pt x="7" y="265"/>
                  <a:pt x="7" y="265"/>
                </a:cubicBezTo>
                <a:cubicBezTo>
                  <a:pt x="14" y="265"/>
                  <a:pt x="14" y="263"/>
                  <a:pt x="18" y="252"/>
                </a:cubicBezTo>
                <a:cubicBezTo>
                  <a:pt x="34" y="193"/>
                  <a:pt x="61" y="175"/>
                  <a:pt x="83" y="175"/>
                </a:cubicBezTo>
                <a:cubicBezTo>
                  <a:pt x="86" y="175"/>
                  <a:pt x="97" y="175"/>
                  <a:pt x="97" y="194"/>
                </a:cubicBezTo>
                <a:cubicBezTo>
                  <a:pt x="97" y="211"/>
                  <a:pt x="92" y="227"/>
                  <a:pt x="83" y="248"/>
                </a:cubicBezTo>
                <a:cubicBezTo>
                  <a:pt x="52" y="329"/>
                  <a:pt x="52" y="346"/>
                  <a:pt x="52" y="356"/>
                </a:cubicBezTo>
                <a:cubicBezTo>
                  <a:pt x="52" y="416"/>
                  <a:pt x="103" y="443"/>
                  <a:pt x="164" y="446"/>
                </a:cubicBezTo>
                <a:cubicBezTo>
                  <a:pt x="158" y="470"/>
                  <a:pt x="158" y="470"/>
                  <a:pt x="149" y="504"/>
                </a:cubicBezTo>
                <a:cubicBezTo>
                  <a:pt x="148" y="511"/>
                  <a:pt x="135" y="562"/>
                  <a:pt x="135" y="563"/>
                </a:cubicBezTo>
                <a:cubicBezTo>
                  <a:pt x="135" y="565"/>
                  <a:pt x="135" y="571"/>
                  <a:pt x="142" y="571"/>
                </a:cubicBezTo>
                <a:cubicBezTo>
                  <a:pt x="144" y="571"/>
                  <a:pt x="148" y="571"/>
                  <a:pt x="148" y="569"/>
                </a:cubicBezTo>
                <a:cubicBezTo>
                  <a:pt x="149" y="567"/>
                  <a:pt x="153" y="551"/>
                  <a:pt x="157" y="542"/>
                </a:cubicBezTo>
                <a:lnTo>
                  <a:pt x="180" y="448"/>
                </a:lnTo>
                <a:cubicBezTo>
                  <a:pt x="203" y="448"/>
                  <a:pt x="259" y="448"/>
                  <a:pt x="319" y="380"/>
                </a:cubicBezTo>
                <a:cubicBezTo>
                  <a:pt x="346" y="351"/>
                  <a:pt x="358" y="322"/>
                  <a:pt x="365" y="304"/>
                </a:cubicBezTo>
                <a:cubicBezTo>
                  <a:pt x="371" y="288"/>
                  <a:pt x="385" y="232"/>
                  <a:pt x="385" y="205"/>
                </a:cubicBezTo>
                <a:cubicBezTo>
                  <a:pt x="385" y="169"/>
                  <a:pt x="367" y="160"/>
                  <a:pt x="356" y="160"/>
                </a:cubicBezTo>
                <a:cubicBezTo>
                  <a:pt x="342" y="160"/>
                  <a:pt x="326" y="176"/>
                  <a:pt x="326" y="191"/>
                </a:cubicBezTo>
                <a:cubicBezTo>
                  <a:pt x="326" y="198"/>
                  <a:pt x="329" y="202"/>
                  <a:pt x="335" y="207"/>
                </a:cubicBezTo>
                <a:cubicBezTo>
                  <a:pt x="342" y="214"/>
                  <a:pt x="358" y="230"/>
                  <a:pt x="358" y="261"/>
                </a:cubicBezTo>
                <a:cubicBezTo>
                  <a:pt x="358" y="302"/>
                  <a:pt x="324" y="355"/>
                  <a:pt x="302" y="376"/>
                </a:cubicBezTo>
                <a:cubicBezTo>
                  <a:pt x="247" y="434"/>
                  <a:pt x="205" y="434"/>
                  <a:pt x="184" y="434"/>
                </a:cubicBezTo>
                <a:lnTo>
                  <a:pt x="288" y="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95" name="Freeform 247"/>
          <p:cNvSpPr/>
          <p:nvPr/>
        </p:nvSpPr>
        <p:spPr>
          <a:xfrm>
            <a:off x="2698920" y="6351480"/>
            <a:ext cx="49680" cy="108720"/>
          </a:xfrm>
          <a:custGeom>
            <a:avLst/>
            <a:gdLst/>
            <a:ahLst/>
            <a:rect l="0" t="0" r="r" b="b"/>
            <a:pathLst>
              <a:path w="138" h="302">
                <a:moveTo>
                  <a:pt x="124" y="16"/>
                </a:moveTo>
                <a:cubicBezTo>
                  <a:pt x="124" y="9"/>
                  <a:pt x="119" y="0"/>
                  <a:pt x="106" y="0"/>
                </a:cubicBezTo>
                <a:cubicBezTo>
                  <a:pt x="94" y="0"/>
                  <a:pt x="81" y="11"/>
                  <a:pt x="81" y="25"/>
                </a:cubicBezTo>
                <a:cubicBezTo>
                  <a:pt x="81" y="32"/>
                  <a:pt x="86" y="41"/>
                  <a:pt x="99" y="41"/>
                </a:cubicBezTo>
                <a:cubicBezTo>
                  <a:pt x="112" y="41"/>
                  <a:pt x="124" y="29"/>
                  <a:pt x="124" y="16"/>
                </a:cubicBezTo>
                <a:moveTo>
                  <a:pt x="32" y="243"/>
                </a:moveTo>
                <a:cubicBezTo>
                  <a:pt x="31" y="248"/>
                  <a:pt x="29" y="254"/>
                  <a:pt x="29" y="263"/>
                </a:cubicBezTo>
                <a:cubicBezTo>
                  <a:pt x="29" y="283"/>
                  <a:pt x="47" y="301"/>
                  <a:pt x="72" y="301"/>
                </a:cubicBezTo>
                <a:cubicBezTo>
                  <a:pt x="117" y="301"/>
                  <a:pt x="137" y="238"/>
                  <a:pt x="137" y="232"/>
                </a:cubicBezTo>
                <a:cubicBezTo>
                  <a:pt x="137" y="225"/>
                  <a:pt x="130" y="225"/>
                  <a:pt x="130" y="225"/>
                </a:cubicBezTo>
                <a:cubicBezTo>
                  <a:pt x="122" y="225"/>
                  <a:pt x="122" y="229"/>
                  <a:pt x="121" y="234"/>
                </a:cubicBezTo>
                <a:cubicBezTo>
                  <a:pt x="110" y="268"/>
                  <a:pt x="90" y="288"/>
                  <a:pt x="72" y="288"/>
                </a:cubicBezTo>
                <a:cubicBezTo>
                  <a:pt x="63" y="288"/>
                  <a:pt x="61" y="281"/>
                  <a:pt x="61" y="272"/>
                </a:cubicBezTo>
                <a:cubicBezTo>
                  <a:pt x="61" y="261"/>
                  <a:pt x="65" y="254"/>
                  <a:pt x="68" y="243"/>
                </a:cubicBezTo>
                <a:cubicBezTo>
                  <a:pt x="74" y="230"/>
                  <a:pt x="77" y="220"/>
                  <a:pt x="83" y="207"/>
                </a:cubicBezTo>
                <a:cubicBezTo>
                  <a:pt x="86" y="196"/>
                  <a:pt x="103" y="157"/>
                  <a:pt x="104" y="151"/>
                </a:cubicBezTo>
                <a:cubicBezTo>
                  <a:pt x="106" y="146"/>
                  <a:pt x="108" y="140"/>
                  <a:pt x="108" y="137"/>
                </a:cubicBezTo>
                <a:cubicBezTo>
                  <a:pt x="108" y="115"/>
                  <a:pt x="90" y="99"/>
                  <a:pt x="65" y="99"/>
                </a:cubicBezTo>
                <a:cubicBezTo>
                  <a:pt x="20" y="99"/>
                  <a:pt x="0" y="160"/>
                  <a:pt x="0" y="167"/>
                </a:cubicBezTo>
                <a:cubicBezTo>
                  <a:pt x="0" y="173"/>
                  <a:pt x="5" y="173"/>
                  <a:pt x="7" y="173"/>
                </a:cubicBezTo>
                <a:cubicBezTo>
                  <a:pt x="14" y="173"/>
                  <a:pt x="14" y="171"/>
                  <a:pt x="16" y="166"/>
                </a:cubicBezTo>
                <a:cubicBezTo>
                  <a:pt x="27" y="128"/>
                  <a:pt x="47" y="112"/>
                  <a:pt x="63" y="112"/>
                </a:cubicBezTo>
                <a:cubicBezTo>
                  <a:pt x="70" y="112"/>
                  <a:pt x="76" y="115"/>
                  <a:pt x="76" y="128"/>
                </a:cubicBezTo>
                <a:cubicBezTo>
                  <a:pt x="76" y="137"/>
                  <a:pt x="72" y="144"/>
                  <a:pt x="61" y="171"/>
                </a:cubicBezTo>
                <a:lnTo>
                  <a:pt x="32" y="2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96" name="Freeform 248"/>
          <p:cNvSpPr/>
          <p:nvPr/>
        </p:nvSpPr>
        <p:spPr>
          <a:xfrm>
            <a:off x="2793960" y="625212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97" name="Freeform 249"/>
          <p:cNvSpPr/>
          <p:nvPr/>
        </p:nvSpPr>
        <p:spPr>
          <a:xfrm>
            <a:off x="2908800" y="6207480"/>
            <a:ext cx="61920" cy="36000"/>
          </a:xfrm>
          <a:custGeom>
            <a:avLst/>
            <a:gdLst/>
            <a:ahLst/>
            <a:rect l="0" t="0" r="r" b="b"/>
            <a:pathLst>
              <a:path w="172" h="100">
                <a:moveTo>
                  <a:pt x="86" y="0"/>
                </a:moveTo>
                <a:lnTo>
                  <a:pt x="0" y="88"/>
                </a:lnTo>
                <a:lnTo>
                  <a:pt x="11" y="99"/>
                </a:lnTo>
                <a:lnTo>
                  <a:pt x="86" y="34"/>
                </a:lnTo>
                <a:lnTo>
                  <a:pt x="158" y="99"/>
                </a:lnTo>
                <a:lnTo>
                  <a:pt x="171" y="88"/>
                </a:lnTo>
                <a:lnTo>
                  <a:pt x="86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98" name="Freeform 250"/>
          <p:cNvSpPr/>
          <p:nvPr/>
        </p:nvSpPr>
        <p:spPr>
          <a:xfrm>
            <a:off x="2841480" y="6262560"/>
            <a:ext cx="158400" cy="167040"/>
          </a:xfrm>
          <a:custGeom>
            <a:avLst/>
            <a:gdLst/>
            <a:ahLst/>
            <a:rect l="0" t="0" r="r" b="b"/>
            <a:pathLst>
              <a:path w="440" h="464">
                <a:moveTo>
                  <a:pt x="439" y="171"/>
                </a:moveTo>
                <a:cubicBezTo>
                  <a:pt x="439" y="68"/>
                  <a:pt x="371" y="0"/>
                  <a:pt x="277" y="0"/>
                </a:cubicBezTo>
                <a:cubicBezTo>
                  <a:pt x="140" y="0"/>
                  <a:pt x="0" y="144"/>
                  <a:pt x="0" y="292"/>
                </a:cubicBezTo>
                <a:cubicBezTo>
                  <a:pt x="0" y="398"/>
                  <a:pt x="72" y="463"/>
                  <a:pt x="162" y="463"/>
                </a:cubicBezTo>
                <a:cubicBezTo>
                  <a:pt x="297" y="463"/>
                  <a:pt x="439" y="322"/>
                  <a:pt x="439" y="171"/>
                </a:cubicBezTo>
                <a:moveTo>
                  <a:pt x="166" y="445"/>
                </a:moveTo>
                <a:cubicBezTo>
                  <a:pt x="104" y="445"/>
                  <a:pt x="59" y="394"/>
                  <a:pt x="59" y="310"/>
                </a:cubicBezTo>
                <a:cubicBezTo>
                  <a:pt x="59" y="283"/>
                  <a:pt x="68" y="189"/>
                  <a:pt x="117" y="115"/>
                </a:cubicBezTo>
                <a:cubicBezTo>
                  <a:pt x="160" y="49"/>
                  <a:pt x="223" y="16"/>
                  <a:pt x="274" y="16"/>
                </a:cubicBezTo>
                <a:cubicBezTo>
                  <a:pt x="326" y="16"/>
                  <a:pt x="382" y="52"/>
                  <a:pt x="382" y="146"/>
                </a:cubicBezTo>
                <a:cubicBezTo>
                  <a:pt x="382" y="193"/>
                  <a:pt x="365" y="292"/>
                  <a:pt x="302" y="369"/>
                </a:cubicBezTo>
                <a:cubicBezTo>
                  <a:pt x="272" y="409"/>
                  <a:pt x="220" y="445"/>
                  <a:pt x="166" y="44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299" name="Freeform 251"/>
          <p:cNvSpPr/>
          <p:nvPr/>
        </p:nvSpPr>
        <p:spPr>
          <a:xfrm>
            <a:off x="3028680" y="6209280"/>
            <a:ext cx="42480" cy="160560"/>
          </a:xfrm>
          <a:custGeom>
            <a:avLst/>
            <a:gdLst/>
            <a:ahLst/>
            <a:rect l="0" t="0" r="r" b="b"/>
            <a:pathLst>
              <a:path w="118" h="446">
                <a:moveTo>
                  <a:pt x="108" y="0"/>
                </a:moveTo>
                <a:cubicBezTo>
                  <a:pt x="22" y="59"/>
                  <a:pt x="0" y="153"/>
                  <a:pt x="0" y="221"/>
                </a:cubicBezTo>
                <a:cubicBezTo>
                  <a:pt x="0" y="284"/>
                  <a:pt x="18" y="382"/>
                  <a:pt x="108" y="445"/>
                </a:cubicBezTo>
                <a:cubicBezTo>
                  <a:pt x="112" y="445"/>
                  <a:pt x="117" y="445"/>
                  <a:pt x="117" y="439"/>
                </a:cubicBezTo>
                <a:cubicBezTo>
                  <a:pt x="117" y="436"/>
                  <a:pt x="115" y="436"/>
                  <a:pt x="112" y="432"/>
                </a:cubicBezTo>
                <a:cubicBezTo>
                  <a:pt x="52" y="378"/>
                  <a:pt x="31" y="302"/>
                  <a:pt x="31" y="223"/>
                </a:cubicBezTo>
                <a:cubicBezTo>
                  <a:pt x="31" y="103"/>
                  <a:pt x="77" y="43"/>
                  <a:pt x="113" y="11"/>
                </a:cubicBezTo>
                <a:cubicBezTo>
                  <a:pt x="115" y="9"/>
                  <a:pt x="117" y="7"/>
                  <a:pt x="117" y="5"/>
                </a:cubicBezTo>
                <a:cubicBezTo>
                  <a:pt x="117" y="0"/>
                  <a:pt x="112" y="0"/>
                  <a:pt x="108" y="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00" name="Freeform 252"/>
          <p:cNvSpPr/>
          <p:nvPr/>
        </p:nvSpPr>
        <p:spPr>
          <a:xfrm>
            <a:off x="3098520" y="6222960"/>
            <a:ext cx="59400" cy="106560"/>
          </a:xfrm>
          <a:custGeom>
            <a:avLst/>
            <a:gdLst/>
            <a:ahLst/>
            <a:rect l="0" t="0" r="r" b="b"/>
            <a:pathLst>
              <a:path w="165" h="296">
                <a:moveTo>
                  <a:pt x="101" y="13"/>
                </a:moveTo>
                <a:cubicBezTo>
                  <a:pt x="101" y="0"/>
                  <a:pt x="101" y="0"/>
                  <a:pt x="88" y="0"/>
                </a:cubicBezTo>
                <a:cubicBezTo>
                  <a:pt x="59" y="29"/>
                  <a:pt x="18" y="29"/>
                  <a:pt x="0" y="29"/>
                </a:cubicBezTo>
                <a:lnTo>
                  <a:pt x="0" y="45"/>
                </a:lnTo>
                <a:cubicBezTo>
                  <a:pt x="11" y="45"/>
                  <a:pt x="40" y="45"/>
                  <a:pt x="65" y="32"/>
                </a:cubicBezTo>
                <a:lnTo>
                  <a:pt x="65" y="259"/>
                </a:lnTo>
                <a:cubicBezTo>
                  <a:pt x="65" y="274"/>
                  <a:pt x="65" y="279"/>
                  <a:pt x="20" y="279"/>
                </a:cubicBezTo>
                <a:lnTo>
                  <a:pt x="4" y="279"/>
                </a:lnTo>
                <a:lnTo>
                  <a:pt x="4" y="295"/>
                </a:lnTo>
                <a:cubicBezTo>
                  <a:pt x="11" y="295"/>
                  <a:pt x="67" y="293"/>
                  <a:pt x="83" y="293"/>
                </a:cubicBezTo>
                <a:cubicBezTo>
                  <a:pt x="97" y="293"/>
                  <a:pt x="153" y="295"/>
                  <a:pt x="164" y="295"/>
                </a:cubicBezTo>
                <a:lnTo>
                  <a:pt x="164" y="279"/>
                </a:lnTo>
                <a:lnTo>
                  <a:pt x="146" y="279"/>
                </a:lnTo>
                <a:cubicBezTo>
                  <a:pt x="101" y="279"/>
                  <a:pt x="101" y="274"/>
                  <a:pt x="101" y="259"/>
                </a:cubicBezTo>
                <a:lnTo>
                  <a:pt x="101" y="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01" name="Freeform 253"/>
          <p:cNvSpPr/>
          <p:nvPr/>
        </p:nvSpPr>
        <p:spPr>
          <a:xfrm>
            <a:off x="3188880" y="6260040"/>
            <a:ext cx="19080" cy="69840"/>
          </a:xfrm>
          <a:custGeom>
            <a:avLst/>
            <a:gdLst/>
            <a:ahLst/>
            <a:rect l="0" t="0" r="r" b="b"/>
            <a:pathLst>
              <a:path w="53" h="194">
                <a:moveTo>
                  <a:pt x="52" y="25"/>
                </a:moveTo>
                <a:cubicBezTo>
                  <a:pt x="52" y="11"/>
                  <a:pt x="40" y="0"/>
                  <a:pt x="27" y="0"/>
                </a:cubicBezTo>
                <a:cubicBezTo>
                  <a:pt x="11" y="0"/>
                  <a:pt x="0" y="13"/>
                  <a:pt x="0" y="25"/>
                </a:cubicBezTo>
                <a:cubicBezTo>
                  <a:pt x="0" y="41"/>
                  <a:pt x="13" y="52"/>
                  <a:pt x="27" y="52"/>
                </a:cubicBezTo>
                <a:cubicBezTo>
                  <a:pt x="41" y="52"/>
                  <a:pt x="52" y="40"/>
                  <a:pt x="52" y="25"/>
                </a:cubicBezTo>
                <a:moveTo>
                  <a:pt x="52" y="167"/>
                </a:moveTo>
                <a:cubicBezTo>
                  <a:pt x="52" y="151"/>
                  <a:pt x="40" y="140"/>
                  <a:pt x="27" y="140"/>
                </a:cubicBezTo>
                <a:cubicBezTo>
                  <a:pt x="11" y="140"/>
                  <a:pt x="0" y="153"/>
                  <a:pt x="0" y="167"/>
                </a:cubicBezTo>
                <a:cubicBezTo>
                  <a:pt x="0" y="182"/>
                  <a:pt x="13" y="193"/>
                  <a:pt x="27" y="193"/>
                </a:cubicBezTo>
                <a:cubicBezTo>
                  <a:pt x="41" y="193"/>
                  <a:pt x="52" y="180"/>
                  <a:pt x="52" y="16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02" name="Freeform 254"/>
          <p:cNvSpPr/>
          <p:nvPr/>
        </p:nvSpPr>
        <p:spPr>
          <a:xfrm>
            <a:off x="3241080" y="6222960"/>
            <a:ext cx="59400" cy="106560"/>
          </a:xfrm>
          <a:custGeom>
            <a:avLst/>
            <a:gdLst/>
            <a:ahLst/>
            <a:rect l="0" t="0" r="r" b="b"/>
            <a:pathLst>
              <a:path w="165" h="296">
                <a:moveTo>
                  <a:pt x="101" y="13"/>
                </a:moveTo>
                <a:cubicBezTo>
                  <a:pt x="101" y="0"/>
                  <a:pt x="101" y="0"/>
                  <a:pt x="88" y="0"/>
                </a:cubicBezTo>
                <a:cubicBezTo>
                  <a:pt x="59" y="29"/>
                  <a:pt x="18" y="29"/>
                  <a:pt x="0" y="29"/>
                </a:cubicBezTo>
                <a:lnTo>
                  <a:pt x="0" y="45"/>
                </a:lnTo>
                <a:cubicBezTo>
                  <a:pt x="11" y="45"/>
                  <a:pt x="40" y="45"/>
                  <a:pt x="65" y="32"/>
                </a:cubicBezTo>
                <a:lnTo>
                  <a:pt x="65" y="259"/>
                </a:lnTo>
                <a:cubicBezTo>
                  <a:pt x="65" y="274"/>
                  <a:pt x="65" y="279"/>
                  <a:pt x="20" y="279"/>
                </a:cubicBezTo>
                <a:lnTo>
                  <a:pt x="4" y="279"/>
                </a:lnTo>
                <a:lnTo>
                  <a:pt x="4" y="295"/>
                </a:lnTo>
                <a:cubicBezTo>
                  <a:pt x="11" y="295"/>
                  <a:pt x="67" y="293"/>
                  <a:pt x="83" y="293"/>
                </a:cubicBezTo>
                <a:cubicBezTo>
                  <a:pt x="97" y="293"/>
                  <a:pt x="153" y="295"/>
                  <a:pt x="164" y="295"/>
                </a:cubicBezTo>
                <a:lnTo>
                  <a:pt x="164" y="279"/>
                </a:lnTo>
                <a:lnTo>
                  <a:pt x="146" y="279"/>
                </a:lnTo>
                <a:cubicBezTo>
                  <a:pt x="101" y="279"/>
                  <a:pt x="101" y="274"/>
                  <a:pt x="101" y="259"/>
                </a:cubicBezTo>
                <a:lnTo>
                  <a:pt x="101" y="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03" name="Freeform 255"/>
          <p:cNvSpPr/>
          <p:nvPr/>
        </p:nvSpPr>
        <p:spPr>
          <a:xfrm>
            <a:off x="3326040" y="6209280"/>
            <a:ext cx="42480" cy="160560"/>
          </a:xfrm>
          <a:custGeom>
            <a:avLst/>
            <a:gdLst/>
            <a:ahLst/>
            <a:rect l="0" t="0" r="r" b="b"/>
            <a:pathLst>
              <a:path w="118" h="446">
                <a:moveTo>
                  <a:pt x="9" y="0"/>
                </a:moveTo>
                <a:cubicBezTo>
                  <a:pt x="5" y="0"/>
                  <a:pt x="0" y="0"/>
                  <a:pt x="0" y="5"/>
                </a:cubicBezTo>
                <a:cubicBezTo>
                  <a:pt x="0" y="7"/>
                  <a:pt x="2" y="9"/>
                  <a:pt x="4" y="13"/>
                </a:cubicBezTo>
                <a:cubicBezTo>
                  <a:pt x="43" y="47"/>
                  <a:pt x="86" y="108"/>
                  <a:pt x="86" y="221"/>
                </a:cubicBezTo>
                <a:cubicBezTo>
                  <a:pt x="86" y="315"/>
                  <a:pt x="56" y="385"/>
                  <a:pt x="7" y="428"/>
                </a:cubicBezTo>
                <a:cubicBezTo>
                  <a:pt x="0" y="436"/>
                  <a:pt x="0" y="437"/>
                  <a:pt x="0" y="439"/>
                </a:cubicBezTo>
                <a:cubicBezTo>
                  <a:pt x="0" y="441"/>
                  <a:pt x="2" y="445"/>
                  <a:pt x="5" y="445"/>
                </a:cubicBezTo>
                <a:cubicBezTo>
                  <a:pt x="11" y="445"/>
                  <a:pt x="54" y="414"/>
                  <a:pt x="83" y="360"/>
                </a:cubicBezTo>
                <a:cubicBezTo>
                  <a:pt x="103" y="322"/>
                  <a:pt x="117" y="274"/>
                  <a:pt x="117" y="223"/>
                </a:cubicBezTo>
                <a:cubicBezTo>
                  <a:pt x="117" y="160"/>
                  <a:pt x="97" y="63"/>
                  <a:pt x="9" y="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04" name="Freeform 256"/>
          <p:cNvSpPr/>
          <p:nvPr/>
        </p:nvSpPr>
        <p:spPr>
          <a:xfrm>
            <a:off x="3424680" y="625212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05" name="Freeform 257"/>
          <p:cNvSpPr/>
          <p:nvPr/>
        </p:nvSpPr>
        <p:spPr>
          <a:xfrm>
            <a:off x="3467520" y="6265080"/>
            <a:ext cx="138960" cy="205920"/>
          </a:xfrm>
          <a:custGeom>
            <a:avLst/>
            <a:gdLst/>
            <a:ahLst/>
            <a:rect l="0" t="0" r="r" b="b"/>
            <a:pathLst>
              <a:path w="386" h="572">
                <a:moveTo>
                  <a:pt x="288" y="16"/>
                </a:moveTo>
                <a:cubicBezTo>
                  <a:pt x="288" y="14"/>
                  <a:pt x="290" y="11"/>
                  <a:pt x="290" y="7"/>
                </a:cubicBezTo>
                <a:cubicBezTo>
                  <a:pt x="290" y="0"/>
                  <a:pt x="286" y="0"/>
                  <a:pt x="283" y="0"/>
                </a:cubicBezTo>
                <a:cubicBezTo>
                  <a:pt x="275" y="0"/>
                  <a:pt x="275" y="2"/>
                  <a:pt x="272" y="13"/>
                </a:cubicBezTo>
                <a:lnTo>
                  <a:pt x="167" y="432"/>
                </a:lnTo>
                <a:cubicBezTo>
                  <a:pt x="119" y="427"/>
                  <a:pt x="95" y="403"/>
                  <a:pt x="95" y="362"/>
                </a:cubicBezTo>
                <a:cubicBezTo>
                  <a:pt x="95" y="349"/>
                  <a:pt x="95" y="331"/>
                  <a:pt x="130" y="243"/>
                </a:cubicBezTo>
                <a:cubicBezTo>
                  <a:pt x="131" y="236"/>
                  <a:pt x="137" y="225"/>
                  <a:pt x="137" y="212"/>
                </a:cubicBezTo>
                <a:cubicBezTo>
                  <a:pt x="137" y="184"/>
                  <a:pt x="115" y="160"/>
                  <a:pt x="85" y="160"/>
                </a:cubicBezTo>
                <a:cubicBezTo>
                  <a:pt x="23" y="160"/>
                  <a:pt x="0" y="252"/>
                  <a:pt x="0" y="257"/>
                </a:cubicBezTo>
                <a:cubicBezTo>
                  <a:pt x="0" y="265"/>
                  <a:pt x="7" y="265"/>
                  <a:pt x="7" y="265"/>
                </a:cubicBezTo>
                <a:cubicBezTo>
                  <a:pt x="14" y="265"/>
                  <a:pt x="14" y="263"/>
                  <a:pt x="18" y="252"/>
                </a:cubicBezTo>
                <a:cubicBezTo>
                  <a:pt x="34" y="193"/>
                  <a:pt x="61" y="175"/>
                  <a:pt x="83" y="175"/>
                </a:cubicBezTo>
                <a:cubicBezTo>
                  <a:pt x="86" y="175"/>
                  <a:pt x="97" y="175"/>
                  <a:pt x="97" y="194"/>
                </a:cubicBezTo>
                <a:cubicBezTo>
                  <a:pt x="97" y="211"/>
                  <a:pt x="92" y="227"/>
                  <a:pt x="83" y="248"/>
                </a:cubicBezTo>
                <a:cubicBezTo>
                  <a:pt x="52" y="329"/>
                  <a:pt x="52" y="346"/>
                  <a:pt x="52" y="356"/>
                </a:cubicBezTo>
                <a:cubicBezTo>
                  <a:pt x="52" y="416"/>
                  <a:pt x="103" y="443"/>
                  <a:pt x="164" y="446"/>
                </a:cubicBezTo>
                <a:cubicBezTo>
                  <a:pt x="158" y="470"/>
                  <a:pt x="158" y="470"/>
                  <a:pt x="149" y="504"/>
                </a:cubicBezTo>
                <a:cubicBezTo>
                  <a:pt x="148" y="511"/>
                  <a:pt x="135" y="562"/>
                  <a:pt x="135" y="563"/>
                </a:cubicBezTo>
                <a:cubicBezTo>
                  <a:pt x="135" y="565"/>
                  <a:pt x="135" y="571"/>
                  <a:pt x="142" y="571"/>
                </a:cubicBezTo>
                <a:cubicBezTo>
                  <a:pt x="144" y="571"/>
                  <a:pt x="148" y="571"/>
                  <a:pt x="148" y="569"/>
                </a:cubicBezTo>
                <a:cubicBezTo>
                  <a:pt x="149" y="567"/>
                  <a:pt x="153" y="551"/>
                  <a:pt x="157" y="542"/>
                </a:cubicBezTo>
                <a:lnTo>
                  <a:pt x="180" y="448"/>
                </a:lnTo>
                <a:cubicBezTo>
                  <a:pt x="203" y="448"/>
                  <a:pt x="259" y="448"/>
                  <a:pt x="319" y="380"/>
                </a:cubicBezTo>
                <a:cubicBezTo>
                  <a:pt x="346" y="351"/>
                  <a:pt x="358" y="322"/>
                  <a:pt x="365" y="304"/>
                </a:cubicBezTo>
                <a:cubicBezTo>
                  <a:pt x="371" y="288"/>
                  <a:pt x="385" y="232"/>
                  <a:pt x="385" y="205"/>
                </a:cubicBezTo>
                <a:cubicBezTo>
                  <a:pt x="385" y="169"/>
                  <a:pt x="367" y="160"/>
                  <a:pt x="356" y="160"/>
                </a:cubicBezTo>
                <a:cubicBezTo>
                  <a:pt x="342" y="160"/>
                  <a:pt x="326" y="176"/>
                  <a:pt x="326" y="191"/>
                </a:cubicBezTo>
                <a:cubicBezTo>
                  <a:pt x="326" y="198"/>
                  <a:pt x="329" y="202"/>
                  <a:pt x="335" y="207"/>
                </a:cubicBezTo>
                <a:cubicBezTo>
                  <a:pt x="342" y="214"/>
                  <a:pt x="358" y="230"/>
                  <a:pt x="358" y="261"/>
                </a:cubicBezTo>
                <a:cubicBezTo>
                  <a:pt x="358" y="302"/>
                  <a:pt x="324" y="355"/>
                  <a:pt x="302" y="376"/>
                </a:cubicBezTo>
                <a:cubicBezTo>
                  <a:pt x="247" y="434"/>
                  <a:pt x="205" y="434"/>
                  <a:pt x="184" y="434"/>
                </a:cubicBezTo>
                <a:lnTo>
                  <a:pt x="288" y="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06" name="Freeform 258"/>
          <p:cNvSpPr/>
          <p:nvPr/>
        </p:nvSpPr>
        <p:spPr>
          <a:xfrm>
            <a:off x="3616560" y="6351480"/>
            <a:ext cx="49680" cy="108720"/>
          </a:xfrm>
          <a:custGeom>
            <a:avLst/>
            <a:gdLst/>
            <a:ahLst/>
            <a:rect l="0" t="0" r="r" b="b"/>
            <a:pathLst>
              <a:path w="138" h="302">
                <a:moveTo>
                  <a:pt x="124" y="16"/>
                </a:moveTo>
                <a:cubicBezTo>
                  <a:pt x="124" y="9"/>
                  <a:pt x="119" y="0"/>
                  <a:pt x="106" y="0"/>
                </a:cubicBezTo>
                <a:cubicBezTo>
                  <a:pt x="94" y="0"/>
                  <a:pt x="81" y="11"/>
                  <a:pt x="81" y="25"/>
                </a:cubicBezTo>
                <a:cubicBezTo>
                  <a:pt x="81" y="32"/>
                  <a:pt x="86" y="41"/>
                  <a:pt x="99" y="41"/>
                </a:cubicBezTo>
                <a:cubicBezTo>
                  <a:pt x="112" y="41"/>
                  <a:pt x="124" y="29"/>
                  <a:pt x="124" y="16"/>
                </a:cubicBezTo>
                <a:moveTo>
                  <a:pt x="32" y="243"/>
                </a:moveTo>
                <a:cubicBezTo>
                  <a:pt x="31" y="248"/>
                  <a:pt x="29" y="254"/>
                  <a:pt x="29" y="263"/>
                </a:cubicBezTo>
                <a:cubicBezTo>
                  <a:pt x="29" y="283"/>
                  <a:pt x="47" y="301"/>
                  <a:pt x="72" y="301"/>
                </a:cubicBezTo>
                <a:cubicBezTo>
                  <a:pt x="117" y="301"/>
                  <a:pt x="137" y="238"/>
                  <a:pt x="137" y="232"/>
                </a:cubicBezTo>
                <a:cubicBezTo>
                  <a:pt x="137" y="225"/>
                  <a:pt x="130" y="225"/>
                  <a:pt x="130" y="225"/>
                </a:cubicBezTo>
                <a:cubicBezTo>
                  <a:pt x="122" y="225"/>
                  <a:pt x="122" y="229"/>
                  <a:pt x="121" y="234"/>
                </a:cubicBezTo>
                <a:cubicBezTo>
                  <a:pt x="110" y="268"/>
                  <a:pt x="90" y="288"/>
                  <a:pt x="72" y="288"/>
                </a:cubicBezTo>
                <a:cubicBezTo>
                  <a:pt x="63" y="288"/>
                  <a:pt x="61" y="281"/>
                  <a:pt x="61" y="272"/>
                </a:cubicBezTo>
                <a:cubicBezTo>
                  <a:pt x="61" y="261"/>
                  <a:pt x="65" y="254"/>
                  <a:pt x="68" y="243"/>
                </a:cubicBezTo>
                <a:cubicBezTo>
                  <a:pt x="74" y="230"/>
                  <a:pt x="77" y="220"/>
                  <a:pt x="83" y="207"/>
                </a:cubicBezTo>
                <a:cubicBezTo>
                  <a:pt x="86" y="196"/>
                  <a:pt x="103" y="157"/>
                  <a:pt x="104" y="151"/>
                </a:cubicBezTo>
                <a:cubicBezTo>
                  <a:pt x="106" y="146"/>
                  <a:pt x="108" y="140"/>
                  <a:pt x="108" y="137"/>
                </a:cubicBezTo>
                <a:cubicBezTo>
                  <a:pt x="108" y="115"/>
                  <a:pt x="90" y="99"/>
                  <a:pt x="65" y="99"/>
                </a:cubicBezTo>
                <a:cubicBezTo>
                  <a:pt x="20" y="99"/>
                  <a:pt x="0" y="160"/>
                  <a:pt x="0" y="167"/>
                </a:cubicBezTo>
                <a:cubicBezTo>
                  <a:pt x="0" y="173"/>
                  <a:pt x="5" y="173"/>
                  <a:pt x="7" y="173"/>
                </a:cubicBezTo>
                <a:cubicBezTo>
                  <a:pt x="14" y="173"/>
                  <a:pt x="14" y="171"/>
                  <a:pt x="16" y="166"/>
                </a:cubicBezTo>
                <a:cubicBezTo>
                  <a:pt x="27" y="128"/>
                  <a:pt x="47" y="112"/>
                  <a:pt x="63" y="112"/>
                </a:cubicBezTo>
                <a:cubicBezTo>
                  <a:pt x="70" y="112"/>
                  <a:pt x="76" y="115"/>
                  <a:pt x="76" y="128"/>
                </a:cubicBezTo>
                <a:cubicBezTo>
                  <a:pt x="76" y="137"/>
                  <a:pt x="72" y="144"/>
                  <a:pt x="61" y="171"/>
                </a:cubicBezTo>
                <a:lnTo>
                  <a:pt x="32" y="2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07" name="Freeform 259"/>
          <p:cNvSpPr/>
          <p:nvPr/>
        </p:nvSpPr>
        <p:spPr>
          <a:xfrm>
            <a:off x="3697560" y="625212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328"/>
                </a:moveTo>
                <a:cubicBezTo>
                  <a:pt x="142" y="320"/>
                  <a:pt x="142" y="319"/>
                  <a:pt x="142" y="317"/>
                </a:cubicBezTo>
                <a:cubicBezTo>
                  <a:pt x="142" y="315"/>
                  <a:pt x="142" y="313"/>
                  <a:pt x="140" y="306"/>
                </a:cubicBezTo>
                <a:lnTo>
                  <a:pt x="27" y="14"/>
                </a:lnTo>
                <a:cubicBezTo>
                  <a:pt x="23" y="4"/>
                  <a:pt x="20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14"/>
                  <a:pt x="0" y="16"/>
                  <a:pt x="4" y="23"/>
                </a:cubicBezTo>
                <a:lnTo>
                  <a:pt x="117" y="317"/>
                </a:lnTo>
                <a:lnTo>
                  <a:pt x="4" y="610"/>
                </a:lnTo>
                <a:cubicBezTo>
                  <a:pt x="0" y="617"/>
                  <a:pt x="0" y="619"/>
                  <a:pt x="0" y="621"/>
                </a:cubicBezTo>
                <a:cubicBezTo>
                  <a:pt x="0" y="628"/>
                  <a:pt x="5" y="634"/>
                  <a:pt x="13" y="634"/>
                </a:cubicBezTo>
                <a:cubicBezTo>
                  <a:pt x="22" y="634"/>
                  <a:pt x="23" y="628"/>
                  <a:pt x="27" y="621"/>
                </a:cubicBezTo>
                <a:lnTo>
                  <a:pt x="140" y="3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TextShape 1"/>
          <p:cNvSpPr txBox="1"/>
          <p:nvPr/>
        </p:nvSpPr>
        <p:spPr>
          <a:xfrm>
            <a:off x="361080" y="1584000"/>
            <a:ext cx="9071640" cy="5004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Ubuntu"/>
              </a:rPr>
              <a:t>If the wavefunctions are different then</a:t>
            </a:r>
            <a:endParaRPr b="0" lang="it-IT" sz="1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1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1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1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1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Ubuntu"/>
              </a:rPr>
              <a:t>The          will be dependent upon the phase of the wavefunction, hence the matrix element will also depend upon the phase.</a:t>
            </a:r>
            <a:endParaRPr b="0" lang="it-IT" sz="18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latin typeface="Ubuntu"/>
              </a:rPr>
              <a:t>Note that the wavefunction is completely unrestricted, hence the molecular orbitals do not form Kramers pairs, so there is no need to constrain the phase during optimization.</a:t>
            </a:r>
            <a:endParaRPr b="0" lang="it-IT" sz="1800" spc="-1" strike="noStrike">
              <a:latin typeface="Ubuntu"/>
            </a:endParaRPr>
          </a:p>
        </p:txBody>
      </p:sp>
      <p:sp>
        <p:nvSpPr>
          <p:cNvPr id="2309" name="TextShape 2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it-IT" sz="3000" spc="-1" strike="noStrike">
                <a:latin typeface="Ubuntu"/>
              </a:rPr>
              <a:t>Transformations of individual spins</a:t>
            </a:r>
            <a:endParaRPr b="0" lang="it-IT" sz="3000" spc="-1" strike="noStrike">
              <a:latin typeface="Ubuntu"/>
            </a:endParaRPr>
          </a:p>
        </p:txBody>
      </p:sp>
      <p:pic>
        <p:nvPicPr>
          <p:cNvPr id="2310" name="" descr=""/>
          <p:cNvPicPr/>
          <p:nvPr/>
        </p:nvPicPr>
        <p:blipFill>
          <a:blip r:embed="rId1"/>
          <a:stretch/>
        </p:blipFill>
        <p:spPr>
          <a:xfrm>
            <a:off x="8712000" y="21600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2311" name="" descr=""/>
          <p:cNvPicPr/>
          <p:nvPr/>
        </p:nvPicPr>
        <p:blipFill>
          <a:blip r:embed="rId2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sp>
        <p:nvSpPr>
          <p:cNvPr id="2312" name="Freeform 3"/>
          <p:cNvSpPr/>
          <p:nvPr/>
        </p:nvSpPr>
        <p:spPr>
          <a:xfrm>
            <a:off x="1233000" y="2925000"/>
            <a:ext cx="2282040" cy="663480"/>
          </a:xfrm>
          <a:custGeom>
            <a:avLst/>
            <a:gdLst/>
            <a:ahLst/>
            <a:rect l="0" t="0" r="r" b="b"/>
            <a:pathLst>
              <a:path w="6339" h="1843">
                <a:moveTo>
                  <a:pt x="3168" y="1842"/>
                </a:moveTo>
                <a:lnTo>
                  <a:pt x="0" y="1842"/>
                </a:lnTo>
                <a:lnTo>
                  <a:pt x="0" y="0"/>
                </a:lnTo>
                <a:lnTo>
                  <a:pt x="6338" y="0"/>
                </a:lnTo>
                <a:lnTo>
                  <a:pt x="6338" y="1842"/>
                </a:lnTo>
                <a:lnTo>
                  <a:pt x="3168" y="1842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2313" name="Freeform 4"/>
          <p:cNvSpPr/>
          <p:nvPr/>
        </p:nvSpPr>
        <p:spPr>
          <a:xfrm>
            <a:off x="1245960" y="3234600"/>
            <a:ext cx="152640" cy="54000"/>
          </a:xfrm>
          <a:custGeom>
            <a:avLst/>
            <a:gdLst/>
            <a:ahLst/>
            <a:rect l="0" t="0" r="r" b="b"/>
            <a:pathLst>
              <a:path w="424" h="150">
                <a:moveTo>
                  <a:pt x="401" y="25"/>
                </a:moveTo>
                <a:cubicBezTo>
                  <a:pt x="410" y="25"/>
                  <a:pt x="423" y="25"/>
                  <a:pt x="423" y="13"/>
                </a:cubicBezTo>
                <a:cubicBezTo>
                  <a:pt x="423" y="0"/>
                  <a:pt x="410" y="0"/>
                  <a:pt x="401" y="0"/>
                </a:cubicBezTo>
                <a:lnTo>
                  <a:pt x="22" y="0"/>
                </a:lnTo>
                <a:cubicBezTo>
                  <a:pt x="13" y="0"/>
                  <a:pt x="0" y="0"/>
                  <a:pt x="0" y="13"/>
                </a:cubicBezTo>
                <a:cubicBezTo>
                  <a:pt x="0" y="25"/>
                  <a:pt x="13" y="25"/>
                  <a:pt x="22" y="25"/>
                </a:cubicBezTo>
                <a:lnTo>
                  <a:pt x="401" y="25"/>
                </a:lnTo>
                <a:moveTo>
                  <a:pt x="401" y="149"/>
                </a:moveTo>
                <a:cubicBezTo>
                  <a:pt x="410" y="149"/>
                  <a:pt x="423" y="149"/>
                  <a:pt x="423" y="137"/>
                </a:cubicBezTo>
                <a:cubicBezTo>
                  <a:pt x="423" y="124"/>
                  <a:pt x="410" y="124"/>
                  <a:pt x="401" y="124"/>
                </a:cubicBezTo>
                <a:lnTo>
                  <a:pt x="22" y="124"/>
                </a:lnTo>
                <a:cubicBezTo>
                  <a:pt x="13" y="124"/>
                  <a:pt x="0" y="124"/>
                  <a:pt x="0" y="137"/>
                </a:cubicBezTo>
                <a:cubicBezTo>
                  <a:pt x="0" y="149"/>
                  <a:pt x="13" y="149"/>
                  <a:pt x="22" y="149"/>
                </a:cubicBezTo>
                <a:lnTo>
                  <a:pt x="401" y="1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14" name="Freeform 5"/>
          <p:cNvSpPr/>
          <p:nvPr/>
        </p:nvSpPr>
        <p:spPr>
          <a:xfrm>
            <a:off x="1568160" y="2925000"/>
            <a:ext cx="142920" cy="109800"/>
          </a:xfrm>
          <a:custGeom>
            <a:avLst/>
            <a:gdLst/>
            <a:ahLst/>
            <a:rect l="0" t="0" r="r" b="b"/>
            <a:pathLst>
              <a:path w="397" h="305">
                <a:moveTo>
                  <a:pt x="340" y="49"/>
                </a:moveTo>
                <a:cubicBezTo>
                  <a:pt x="346" y="32"/>
                  <a:pt x="351" y="16"/>
                  <a:pt x="387" y="16"/>
                </a:cubicBezTo>
                <a:cubicBezTo>
                  <a:pt x="389" y="16"/>
                  <a:pt x="396" y="16"/>
                  <a:pt x="396" y="5"/>
                </a:cubicBezTo>
                <a:cubicBezTo>
                  <a:pt x="396" y="4"/>
                  <a:pt x="394" y="0"/>
                  <a:pt x="389" y="0"/>
                </a:cubicBezTo>
                <a:cubicBezTo>
                  <a:pt x="374" y="0"/>
                  <a:pt x="358" y="2"/>
                  <a:pt x="344" y="2"/>
                </a:cubicBezTo>
                <a:cubicBezTo>
                  <a:pt x="333" y="2"/>
                  <a:pt x="308" y="0"/>
                  <a:pt x="297" y="0"/>
                </a:cubicBezTo>
                <a:cubicBezTo>
                  <a:pt x="293" y="0"/>
                  <a:pt x="288" y="0"/>
                  <a:pt x="288" y="9"/>
                </a:cubicBezTo>
                <a:cubicBezTo>
                  <a:pt x="288" y="16"/>
                  <a:pt x="293" y="16"/>
                  <a:pt x="297" y="16"/>
                </a:cubicBezTo>
                <a:cubicBezTo>
                  <a:pt x="319" y="16"/>
                  <a:pt x="326" y="23"/>
                  <a:pt x="326" y="34"/>
                </a:cubicBezTo>
                <a:cubicBezTo>
                  <a:pt x="326" y="38"/>
                  <a:pt x="326" y="40"/>
                  <a:pt x="324" y="45"/>
                </a:cubicBezTo>
                <a:lnTo>
                  <a:pt x="275" y="239"/>
                </a:lnTo>
                <a:lnTo>
                  <a:pt x="162" y="7"/>
                </a:lnTo>
                <a:cubicBezTo>
                  <a:pt x="158" y="0"/>
                  <a:pt x="158" y="0"/>
                  <a:pt x="148" y="0"/>
                </a:cubicBezTo>
                <a:lnTo>
                  <a:pt x="86" y="0"/>
                </a:lnTo>
                <a:cubicBezTo>
                  <a:pt x="77" y="0"/>
                  <a:pt x="72" y="0"/>
                  <a:pt x="72" y="9"/>
                </a:cubicBezTo>
                <a:cubicBezTo>
                  <a:pt x="72" y="16"/>
                  <a:pt x="77" y="16"/>
                  <a:pt x="86" y="16"/>
                </a:cubicBezTo>
                <a:cubicBezTo>
                  <a:pt x="95" y="16"/>
                  <a:pt x="106" y="16"/>
                  <a:pt x="115" y="18"/>
                </a:cubicBezTo>
                <a:lnTo>
                  <a:pt x="56" y="257"/>
                </a:lnTo>
                <a:cubicBezTo>
                  <a:pt x="52" y="274"/>
                  <a:pt x="43" y="286"/>
                  <a:pt x="9" y="288"/>
                </a:cubicBezTo>
                <a:cubicBezTo>
                  <a:pt x="5" y="288"/>
                  <a:pt x="0" y="288"/>
                  <a:pt x="0" y="297"/>
                </a:cubicBezTo>
                <a:cubicBezTo>
                  <a:pt x="0" y="302"/>
                  <a:pt x="4" y="304"/>
                  <a:pt x="7" y="304"/>
                </a:cubicBezTo>
                <a:cubicBezTo>
                  <a:pt x="22" y="304"/>
                  <a:pt x="38" y="302"/>
                  <a:pt x="52" y="302"/>
                </a:cubicBezTo>
                <a:cubicBezTo>
                  <a:pt x="63" y="302"/>
                  <a:pt x="90" y="304"/>
                  <a:pt x="101" y="304"/>
                </a:cubicBezTo>
                <a:cubicBezTo>
                  <a:pt x="104" y="304"/>
                  <a:pt x="110" y="302"/>
                  <a:pt x="110" y="295"/>
                </a:cubicBezTo>
                <a:cubicBezTo>
                  <a:pt x="110" y="288"/>
                  <a:pt x="104" y="288"/>
                  <a:pt x="99" y="288"/>
                </a:cubicBezTo>
                <a:cubicBezTo>
                  <a:pt x="70" y="288"/>
                  <a:pt x="70" y="275"/>
                  <a:pt x="70" y="270"/>
                </a:cubicBezTo>
                <a:cubicBezTo>
                  <a:pt x="70" y="268"/>
                  <a:pt x="70" y="266"/>
                  <a:pt x="72" y="259"/>
                </a:cubicBezTo>
                <a:lnTo>
                  <a:pt x="130" y="31"/>
                </a:lnTo>
                <a:lnTo>
                  <a:pt x="259" y="297"/>
                </a:lnTo>
                <a:cubicBezTo>
                  <a:pt x="263" y="304"/>
                  <a:pt x="265" y="304"/>
                  <a:pt x="270" y="304"/>
                </a:cubicBezTo>
                <a:cubicBezTo>
                  <a:pt x="275" y="304"/>
                  <a:pt x="275" y="302"/>
                  <a:pt x="279" y="295"/>
                </a:cubicBezTo>
                <a:lnTo>
                  <a:pt x="340" y="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15" name="Freeform 6"/>
          <p:cNvSpPr/>
          <p:nvPr/>
        </p:nvSpPr>
        <p:spPr>
          <a:xfrm>
            <a:off x="1486440" y="3102480"/>
            <a:ext cx="304200" cy="319680"/>
          </a:xfrm>
          <a:custGeom>
            <a:avLst/>
            <a:gdLst/>
            <a:ahLst/>
            <a:rect l="0" t="0" r="r" b="b"/>
            <a:pathLst>
              <a:path w="845" h="888">
                <a:moveTo>
                  <a:pt x="767" y="887"/>
                </a:moveTo>
                <a:lnTo>
                  <a:pt x="844" y="684"/>
                </a:lnTo>
                <a:lnTo>
                  <a:pt x="828" y="684"/>
                </a:lnTo>
                <a:cubicBezTo>
                  <a:pt x="803" y="751"/>
                  <a:pt x="736" y="794"/>
                  <a:pt x="662" y="812"/>
                </a:cubicBezTo>
                <a:cubicBezTo>
                  <a:pt x="650" y="815"/>
                  <a:pt x="587" y="832"/>
                  <a:pt x="466" y="832"/>
                </a:cubicBezTo>
                <a:lnTo>
                  <a:pt x="83" y="832"/>
                </a:lnTo>
                <a:lnTo>
                  <a:pt x="407" y="454"/>
                </a:lnTo>
                <a:cubicBezTo>
                  <a:pt x="410" y="448"/>
                  <a:pt x="412" y="446"/>
                  <a:pt x="412" y="445"/>
                </a:cubicBezTo>
                <a:cubicBezTo>
                  <a:pt x="412" y="443"/>
                  <a:pt x="412" y="441"/>
                  <a:pt x="407" y="434"/>
                </a:cubicBezTo>
                <a:lnTo>
                  <a:pt x="112" y="31"/>
                </a:lnTo>
                <a:lnTo>
                  <a:pt x="459" y="31"/>
                </a:lnTo>
                <a:cubicBezTo>
                  <a:pt x="545" y="31"/>
                  <a:pt x="603" y="40"/>
                  <a:pt x="608" y="41"/>
                </a:cubicBezTo>
                <a:cubicBezTo>
                  <a:pt x="643" y="45"/>
                  <a:pt x="697" y="56"/>
                  <a:pt x="747" y="88"/>
                </a:cubicBezTo>
                <a:cubicBezTo>
                  <a:pt x="763" y="99"/>
                  <a:pt x="806" y="126"/>
                  <a:pt x="828" y="178"/>
                </a:cubicBezTo>
                <a:lnTo>
                  <a:pt x="844" y="178"/>
                </a:lnTo>
                <a:lnTo>
                  <a:pt x="767" y="0"/>
                </a:lnTo>
                <a:lnTo>
                  <a:pt x="18" y="0"/>
                </a:lnTo>
                <a:cubicBezTo>
                  <a:pt x="4" y="0"/>
                  <a:pt x="2" y="0"/>
                  <a:pt x="0" y="4"/>
                </a:cubicBezTo>
                <a:cubicBezTo>
                  <a:pt x="0" y="7"/>
                  <a:pt x="0" y="18"/>
                  <a:pt x="0" y="25"/>
                </a:cubicBezTo>
                <a:lnTo>
                  <a:pt x="335" y="484"/>
                </a:lnTo>
                <a:lnTo>
                  <a:pt x="7" y="869"/>
                </a:lnTo>
                <a:cubicBezTo>
                  <a:pt x="0" y="877"/>
                  <a:pt x="0" y="880"/>
                  <a:pt x="0" y="880"/>
                </a:cubicBezTo>
                <a:cubicBezTo>
                  <a:pt x="0" y="887"/>
                  <a:pt x="7" y="887"/>
                  <a:pt x="18" y="887"/>
                </a:cubicBezTo>
                <a:lnTo>
                  <a:pt x="767" y="88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16" name="Freeform 7"/>
          <p:cNvSpPr/>
          <p:nvPr/>
        </p:nvSpPr>
        <p:spPr>
          <a:xfrm>
            <a:off x="1613520" y="3481560"/>
            <a:ext cx="49680" cy="108720"/>
          </a:xfrm>
          <a:custGeom>
            <a:avLst/>
            <a:gdLst/>
            <a:ahLst/>
            <a:rect l="0" t="0" r="r" b="b"/>
            <a:pathLst>
              <a:path w="138" h="302">
                <a:moveTo>
                  <a:pt x="124" y="16"/>
                </a:moveTo>
                <a:cubicBezTo>
                  <a:pt x="124" y="9"/>
                  <a:pt x="119" y="0"/>
                  <a:pt x="106" y="0"/>
                </a:cubicBezTo>
                <a:cubicBezTo>
                  <a:pt x="94" y="0"/>
                  <a:pt x="81" y="11"/>
                  <a:pt x="81" y="25"/>
                </a:cubicBezTo>
                <a:cubicBezTo>
                  <a:pt x="81" y="32"/>
                  <a:pt x="86" y="41"/>
                  <a:pt x="99" y="41"/>
                </a:cubicBezTo>
                <a:cubicBezTo>
                  <a:pt x="112" y="41"/>
                  <a:pt x="124" y="29"/>
                  <a:pt x="124" y="16"/>
                </a:cubicBezTo>
                <a:moveTo>
                  <a:pt x="32" y="243"/>
                </a:moveTo>
                <a:cubicBezTo>
                  <a:pt x="31" y="248"/>
                  <a:pt x="29" y="254"/>
                  <a:pt x="29" y="263"/>
                </a:cubicBezTo>
                <a:cubicBezTo>
                  <a:pt x="29" y="283"/>
                  <a:pt x="47" y="301"/>
                  <a:pt x="72" y="301"/>
                </a:cubicBezTo>
                <a:cubicBezTo>
                  <a:pt x="117" y="301"/>
                  <a:pt x="137" y="238"/>
                  <a:pt x="137" y="232"/>
                </a:cubicBezTo>
                <a:cubicBezTo>
                  <a:pt x="137" y="225"/>
                  <a:pt x="130" y="225"/>
                  <a:pt x="130" y="225"/>
                </a:cubicBezTo>
                <a:cubicBezTo>
                  <a:pt x="122" y="225"/>
                  <a:pt x="122" y="229"/>
                  <a:pt x="121" y="234"/>
                </a:cubicBezTo>
                <a:cubicBezTo>
                  <a:pt x="110" y="268"/>
                  <a:pt x="90" y="288"/>
                  <a:pt x="72" y="288"/>
                </a:cubicBezTo>
                <a:cubicBezTo>
                  <a:pt x="63" y="288"/>
                  <a:pt x="61" y="281"/>
                  <a:pt x="61" y="272"/>
                </a:cubicBezTo>
                <a:cubicBezTo>
                  <a:pt x="61" y="261"/>
                  <a:pt x="65" y="254"/>
                  <a:pt x="68" y="243"/>
                </a:cubicBezTo>
                <a:cubicBezTo>
                  <a:pt x="74" y="230"/>
                  <a:pt x="77" y="220"/>
                  <a:pt x="83" y="207"/>
                </a:cubicBezTo>
                <a:cubicBezTo>
                  <a:pt x="86" y="196"/>
                  <a:pt x="103" y="157"/>
                  <a:pt x="104" y="151"/>
                </a:cubicBezTo>
                <a:cubicBezTo>
                  <a:pt x="106" y="146"/>
                  <a:pt x="108" y="140"/>
                  <a:pt x="108" y="137"/>
                </a:cubicBezTo>
                <a:cubicBezTo>
                  <a:pt x="108" y="115"/>
                  <a:pt x="90" y="99"/>
                  <a:pt x="65" y="99"/>
                </a:cubicBezTo>
                <a:cubicBezTo>
                  <a:pt x="20" y="99"/>
                  <a:pt x="0" y="160"/>
                  <a:pt x="0" y="167"/>
                </a:cubicBezTo>
                <a:cubicBezTo>
                  <a:pt x="0" y="173"/>
                  <a:pt x="5" y="173"/>
                  <a:pt x="7" y="173"/>
                </a:cubicBezTo>
                <a:cubicBezTo>
                  <a:pt x="14" y="173"/>
                  <a:pt x="14" y="171"/>
                  <a:pt x="16" y="166"/>
                </a:cubicBezTo>
                <a:cubicBezTo>
                  <a:pt x="27" y="128"/>
                  <a:pt x="47" y="112"/>
                  <a:pt x="63" y="112"/>
                </a:cubicBezTo>
                <a:cubicBezTo>
                  <a:pt x="70" y="112"/>
                  <a:pt x="76" y="115"/>
                  <a:pt x="76" y="128"/>
                </a:cubicBezTo>
                <a:cubicBezTo>
                  <a:pt x="76" y="137"/>
                  <a:pt x="72" y="144"/>
                  <a:pt x="61" y="171"/>
                </a:cubicBezTo>
                <a:lnTo>
                  <a:pt x="32" y="2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17" name="Freeform 8"/>
          <p:cNvSpPr/>
          <p:nvPr/>
        </p:nvSpPr>
        <p:spPr>
          <a:xfrm>
            <a:off x="1827360" y="314784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23"/>
                </a:moveTo>
                <a:cubicBezTo>
                  <a:pt x="142" y="18"/>
                  <a:pt x="142" y="16"/>
                  <a:pt x="142" y="13"/>
                </a:cubicBezTo>
                <a:cubicBezTo>
                  <a:pt x="142" y="5"/>
                  <a:pt x="137" y="0"/>
                  <a:pt x="130" y="0"/>
                </a:cubicBezTo>
                <a:cubicBezTo>
                  <a:pt x="124" y="0"/>
                  <a:pt x="121" y="4"/>
                  <a:pt x="115" y="14"/>
                </a:cubicBezTo>
                <a:lnTo>
                  <a:pt x="4" y="306"/>
                </a:lnTo>
                <a:cubicBezTo>
                  <a:pt x="2" y="310"/>
                  <a:pt x="0" y="313"/>
                  <a:pt x="0" y="317"/>
                </a:cubicBezTo>
                <a:cubicBezTo>
                  <a:pt x="0" y="319"/>
                  <a:pt x="0" y="320"/>
                  <a:pt x="4" y="328"/>
                </a:cubicBezTo>
                <a:lnTo>
                  <a:pt x="115" y="619"/>
                </a:lnTo>
                <a:cubicBezTo>
                  <a:pt x="117" y="626"/>
                  <a:pt x="121" y="634"/>
                  <a:pt x="130" y="634"/>
                </a:cubicBezTo>
                <a:cubicBezTo>
                  <a:pt x="137" y="634"/>
                  <a:pt x="142" y="628"/>
                  <a:pt x="142" y="621"/>
                </a:cubicBezTo>
                <a:cubicBezTo>
                  <a:pt x="142" y="619"/>
                  <a:pt x="142" y="619"/>
                  <a:pt x="140" y="612"/>
                </a:cubicBezTo>
                <a:lnTo>
                  <a:pt x="27" y="317"/>
                </a:lnTo>
                <a:lnTo>
                  <a:pt x="140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18" name="Freeform 9"/>
          <p:cNvSpPr/>
          <p:nvPr/>
        </p:nvSpPr>
        <p:spPr>
          <a:xfrm>
            <a:off x="1890720" y="3124080"/>
            <a:ext cx="157680" cy="10080"/>
          </a:xfrm>
          <a:custGeom>
            <a:avLst/>
            <a:gdLst/>
            <a:ahLst/>
            <a:rect l="0" t="0" r="r" b="b"/>
            <a:pathLst>
              <a:path w="438" h="28">
                <a:moveTo>
                  <a:pt x="218" y="27"/>
                </a:moveTo>
                <a:lnTo>
                  <a:pt x="0" y="27"/>
                </a:lnTo>
                <a:lnTo>
                  <a:pt x="0" y="0"/>
                </a:lnTo>
                <a:lnTo>
                  <a:pt x="437" y="0"/>
                </a:lnTo>
                <a:lnTo>
                  <a:pt x="437" y="27"/>
                </a:lnTo>
                <a:lnTo>
                  <a:pt x="218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19" name="Freeform 10"/>
          <p:cNvSpPr/>
          <p:nvPr/>
        </p:nvSpPr>
        <p:spPr>
          <a:xfrm>
            <a:off x="1897920" y="3160800"/>
            <a:ext cx="138960" cy="205920"/>
          </a:xfrm>
          <a:custGeom>
            <a:avLst/>
            <a:gdLst/>
            <a:ahLst/>
            <a:rect l="0" t="0" r="r" b="b"/>
            <a:pathLst>
              <a:path w="386" h="572">
                <a:moveTo>
                  <a:pt x="288" y="16"/>
                </a:moveTo>
                <a:cubicBezTo>
                  <a:pt x="288" y="14"/>
                  <a:pt x="290" y="11"/>
                  <a:pt x="290" y="7"/>
                </a:cubicBezTo>
                <a:cubicBezTo>
                  <a:pt x="290" y="0"/>
                  <a:pt x="286" y="0"/>
                  <a:pt x="283" y="0"/>
                </a:cubicBezTo>
                <a:cubicBezTo>
                  <a:pt x="275" y="0"/>
                  <a:pt x="275" y="2"/>
                  <a:pt x="272" y="13"/>
                </a:cubicBezTo>
                <a:lnTo>
                  <a:pt x="167" y="432"/>
                </a:lnTo>
                <a:cubicBezTo>
                  <a:pt x="119" y="427"/>
                  <a:pt x="95" y="403"/>
                  <a:pt x="95" y="362"/>
                </a:cubicBezTo>
                <a:cubicBezTo>
                  <a:pt x="95" y="349"/>
                  <a:pt x="95" y="331"/>
                  <a:pt x="130" y="243"/>
                </a:cubicBezTo>
                <a:cubicBezTo>
                  <a:pt x="131" y="236"/>
                  <a:pt x="137" y="225"/>
                  <a:pt x="137" y="212"/>
                </a:cubicBezTo>
                <a:cubicBezTo>
                  <a:pt x="137" y="184"/>
                  <a:pt x="115" y="160"/>
                  <a:pt x="85" y="160"/>
                </a:cubicBezTo>
                <a:cubicBezTo>
                  <a:pt x="23" y="160"/>
                  <a:pt x="0" y="252"/>
                  <a:pt x="0" y="257"/>
                </a:cubicBezTo>
                <a:cubicBezTo>
                  <a:pt x="0" y="265"/>
                  <a:pt x="7" y="265"/>
                  <a:pt x="7" y="265"/>
                </a:cubicBezTo>
                <a:cubicBezTo>
                  <a:pt x="14" y="265"/>
                  <a:pt x="14" y="263"/>
                  <a:pt x="18" y="252"/>
                </a:cubicBezTo>
                <a:cubicBezTo>
                  <a:pt x="34" y="193"/>
                  <a:pt x="61" y="175"/>
                  <a:pt x="83" y="175"/>
                </a:cubicBezTo>
                <a:cubicBezTo>
                  <a:pt x="86" y="175"/>
                  <a:pt x="97" y="175"/>
                  <a:pt x="97" y="194"/>
                </a:cubicBezTo>
                <a:cubicBezTo>
                  <a:pt x="97" y="211"/>
                  <a:pt x="92" y="227"/>
                  <a:pt x="83" y="248"/>
                </a:cubicBezTo>
                <a:cubicBezTo>
                  <a:pt x="52" y="329"/>
                  <a:pt x="52" y="346"/>
                  <a:pt x="52" y="356"/>
                </a:cubicBezTo>
                <a:cubicBezTo>
                  <a:pt x="52" y="416"/>
                  <a:pt x="103" y="443"/>
                  <a:pt x="164" y="446"/>
                </a:cubicBezTo>
                <a:cubicBezTo>
                  <a:pt x="158" y="470"/>
                  <a:pt x="158" y="470"/>
                  <a:pt x="149" y="504"/>
                </a:cubicBezTo>
                <a:cubicBezTo>
                  <a:pt x="148" y="511"/>
                  <a:pt x="135" y="562"/>
                  <a:pt x="135" y="563"/>
                </a:cubicBezTo>
                <a:cubicBezTo>
                  <a:pt x="135" y="565"/>
                  <a:pt x="135" y="571"/>
                  <a:pt x="142" y="571"/>
                </a:cubicBezTo>
                <a:cubicBezTo>
                  <a:pt x="144" y="571"/>
                  <a:pt x="148" y="571"/>
                  <a:pt x="148" y="569"/>
                </a:cubicBezTo>
                <a:cubicBezTo>
                  <a:pt x="149" y="567"/>
                  <a:pt x="153" y="551"/>
                  <a:pt x="157" y="542"/>
                </a:cubicBezTo>
                <a:lnTo>
                  <a:pt x="180" y="448"/>
                </a:lnTo>
                <a:cubicBezTo>
                  <a:pt x="203" y="448"/>
                  <a:pt x="259" y="448"/>
                  <a:pt x="319" y="380"/>
                </a:cubicBezTo>
                <a:cubicBezTo>
                  <a:pt x="346" y="351"/>
                  <a:pt x="358" y="322"/>
                  <a:pt x="365" y="304"/>
                </a:cubicBezTo>
                <a:cubicBezTo>
                  <a:pt x="371" y="288"/>
                  <a:pt x="385" y="232"/>
                  <a:pt x="385" y="205"/>
                </a:cubicBezTo>
                <a:cubicBezTo>
                  <a:pt x="385" y="169"/>
                  <a:pt x="367" y="160"/>
                  <a:pt x="356" y="160"/>
                </a:cubicBezTo>
                <a:cubicBezTo>
                  <a:pt x="342" y="160"/>
                  <a:pt x="326" y="176"/>
                  <a:pt x="326" y="191"/>
                </a:cubicBezTo>
                <a:cubicBezTo>
                  <a:pt x="326" y="198"/>
                  <a:pt x="329" y="202"/>
                  <a:pt x="335" y="207"/>
                </a:cubicBezTo>
                <a:cubicBezTo>
                  <a:pt x="342" y="214"/>
                  <a:pt x="358" y="230"/>
                  <a:pt x="358" y="261"/>
                </a:cubicBezTo>
                <a:cubicBezTo>
                  <a:pt x="358" y="302"/>
                  <a:pt x="324" y="355"/>
                  <a:pt x="302" y="376"/>
                </a:cubicBezTo>
                <a:cubicBezTo>
                  <a:pt x="247" y="434"/>
                  <a:pt x="205" y="434"/>
                  <a:pt x="184" y="434"/>
                </a:cubicBezTo>
                <a:lnTo>
                  <a:pt x="288" y="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20" name="Freeform 11"/>
          <p:cNvSpPr/>
          <p:nvPr/>
        </p:nvSpPr>
        <p:spPr>
          <a:xfrm>
            <a:off x="2054520" y="3268440"/>
            <a:ext cx="49680" cy="108720"/>
          </a:xfrm>
          <a:custGeom>
            <a:avLst/>
            <a:gdLst/>
            <a:ahLst/>
            <a:rect l="0" t="0" r="r" b="b"/>
            <a:pathLst>
              <a:path w="138" h="302">
                <a:moveTo>
                  <a:pt x="124" y="16"/>
                </a:moveTo>
                <a:cubicBezTo>
                  <a:pt x="124" y="9"/>
                  <a:pt x="119" y="0"/>
                  <a:pt x="106" y="0"/>
                </a:cubicBezTo>
                <a:cubicBezTo>
                  <a:pt x="94" y="0"/>
                  <a:pt x="81" y="11"/>
                  <a:pt x="81" y="25"/>
                </a:cubicBezTo>
                <a:cubicBezTo>
                  <a:pt x="81" y="32"/>
                  <a:pt x="86" y="41"/>
                  <a:pt x="99" y="41"/>
                </a:cubicBezTo>
                <a:cubicBezTo>
                  <a:pt x="112" y="41"/>
                  <a:pt x="124" y="29"/>
                  <a:pt x="124" y="16"/>
                </a:cubicBezTo>
                <a:moveTo>
                  <a:pt x="32" y="243"/>
                </a:moveTo>
                <a:cubicBezTo>
                  <a:pt x="31" y="248"/>
                  <a:pt x="29" y="254"/>
                  <a:pt x="29" y="263"/>
                </a:cubicBezTo>
                <a:cubicBezTo>
                  <a:pt x="29" y="283"/>
                  <a:pt x="47" y="301"/>
                  <a:pt x="72" y="301"/>
                </a:cubicBezTo>
                <a:cubicBezTo>
                  <a:pt x="117" y="301"/>
                  <a:pt x="137" y="238"/>
                  <a:pt x="137" y="232"/>
                </a:cubicBezTo>
                <a:cubicBezTo>
                  <a:pt x="137" y="225"/>
                  <a:pt x="130" y="225"/>
                  <a:pt x="130" y="225"/>
                </a:cubicBezTo>
                <a:cubicBezTo>
                  <a:pt x="122" y="225"/>
                  <a:pt x="122" y="229"/>
                  <a:pt x="121" y="234"/>
                </a:cubicBezTo>
                <a:cubicBezTo>
                  <a:pt x="110" y="268"/>
                  <a:pt x="90" y="288"/>
                  <a:pt x="72" y="288"/>
                </a:cubicBezTo>
                <a:cubicBezTo>
                  <a:pt x="63" y="288"/>
                  <a:pt x="61" y="281"/>
                  <a:pt x="61" y="272"/>
                </a:cubicBezTo>
                <a:cubicBezTo>
                  <a:pt x="61" y="261"/>
                  <a:pt x="65" y="254"/>
                  <a:pt x="68" y="243"/>
                </a:cubicBezTo>
                <a:cubicBezTo>
                  <a:pt x="74" y="230"/>
                  <a:pt x="77" y="220"/>
                  <a:pt x="83" y="207"/>
                </a:cubicBezTo>
                <a:cubicBezTo>
                  <a:pt x="86" y="196"/>
                  <a:pt x="103" y="157"/>
                  <a:pt x="104" y="151"/>
                </a:cubicBezTo>
                <a:cubicBezTo>
                  <a:pt x="106" y="146"/>
                  <a:pt x="108" y="140"/>
                  <a:pt x="108" y="137"/>
                </a:cubicBezTo>
                <a:cubicBezTo>
                  <a:pt x="108" y="115"/>
                  <a:pt x="90" y="99"/>
                  <a:pt x="65" y="99"/>
                </a:cubicBezTo>
                <a:cubicBezTo>
                  <a:pt x="20" y="99"/>
                  <a:pt x="0" y="160"/>
                  <a:pt x="0" y="167"/>
                </a:cubicBezTo>
                <a:cubicBezTo>
                  <a:pt x="0" y="173"/>
                  <a:pt x="5" y="173"/>
                  <a:pt x="7" y="173"/>
                </a:cubicBezTo>
                <a:cubicBezTo>
                  <a:pt x="14" y="173"/>
                  <a:pt x="14" y="171"/>
                  <a:pt x="16" y="166"/>
                </a:cubicBezTo>
                <a:cubicBezTo>
                  <a:pt x="27" y="128"/>
                  <a:pt x="47" y="112"/>
                  <a:pt x="63" y="112"/>
                </a:cubicBezTo>
                <a:cubicBezTo>
                  <a:pt x="70" y="112"/>
                  <a:pt x="76" y="115"/>
                  <a:pt x="76" y="128"/>
                </a:cubicBezTo>
                <a:cubicBezTo>
                  <a:pt x="76" y="137"/>
                  <a:pt x="72" y="144"/>
                  <a:pt x="61" y="171"/>
                </a:cubicBezTo>
                <a:lnTo>
                  <a:pt x="32" y="2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21" name="Freeform 12"/>
          <p:cNvSpPr/>
          <p:nvPr/>
        </p:nvSpPr>
        <p:spPr>
          <a:xfrm>
            <a:off x="2150640" y="314784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22" name="Freeform 13"/>
          <p:cNvSpPr/>
          <p:nvPr/>
        </p:nvSpPr>
        <p:spPr>
          <a:xfrm>
            <a:off x="2265120" y="3103200"/>
            <a:ext cx="61920" cy="36000"/>
          </a:xfrm>
          <a:custGeom>
            <a:avLst/>
            <a:gdLst/>
            <a:ahLst/>
            <a:rect l="0" t="0" r="r" b="b"/>
            <a:pathLst>
              <a:path w="172" h="100">
                <a:moveTo>
                  <a:pt x="86" y="0"/>
                </a:moveTo>
                <a:lnTo>
                  <a:pt x="0" y="88"/>
                </a:lnTo>
                <a:lnTo>
                  <a:pt x="11" y="99"/>
                </a:lnTo>
                <a:lnTo>
                  <a:pt x="86" y="34"/>
                </a:lnTo>
                <a:lnTo>
                  <a:pt x="158" y="99"/>
                </a:lnTo>
                <a:lnTo>
                  <a:pt x="171" y="88"/>
                </a:lnTo>
                <a:lnTo>
                  <a:pt x="86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23" name="Freeform 14"/>
          <p:cNvSpPr/>
          <p:nvPr/>
        </p:nvSpPr>
        <p:spPr>
          <a:xfrm>
            <a:off x="2197800" y="3158280"/>
            <a:ext cx="158400" cy="167040"/>
          </a:xfrm>
          <a:custGeom>
            <a:avLst/>
            <a:gdLst/>
            <a:ahLst/>
            <a:rect l="0" t="0" r="r" b="b"/>
            <a:pathLst>
              <a:path w="440" h="464">
                <a:moveTo>
                  <a:pt x="439" y="171"/>
                </a:moveTo>
                <a:cubicBezTo>
                  <a:pt x="439" y="68"/>
                  <a:pt x="371" y="0"/>
                  <a:pt x="277" y="0"/>
                </a:cubicBezTo>
                <a:cubicBezTo>
                  <a:pt x="140" y="0"/>
                  <a:pt x="0" y="144"/>
                  <a:pt x="0" y="292"/>
                </a:cubicBezTo>
                <a:cubicBezTo>
                  <a:pt x="0" y="398"/>
                  <a:pt x="72" y="463"/>
                  <a:pt x="162" y="463"/>
                </a:cubicBezTo>
                <a:cubicBezTo>
                  <a:pt x="297" y="463"/>
                  <a:pt x="439" y="322"/>
                  <a:pt x="439" y="171"/>
                </a:cubicBezTo>
                <a:moveTo>
                  <a:pt x="166" y="445"/>
                </a:moveTo>
                <a:cubicBezTo>
                  <a:pt x="104" y="445"/>
                  <a:pt x="59" y="394"/>
                  <a:pt x="59" y="310"/>
                </a:cubicBezTo>
                <a:cubicBezTo>
                  <a:pt x="59" y="283"/>
                  <a:pt x="68" y="189"/>
                  <a:pt x="117" y="115"/>
                </a:cubicBezTo>
                <a:cubicBezTo>
                  <a:pt x="160" y="49"/>
                  <a:pt x="223" y="16"/>
                  <a:pt x="274" y="16"/>
                </a:cubicBezTo>
                <a:cubicBezTo>
                  <a:pt x="326" y="16"/>
                  <a:pt x="382" y="52"/>
                  <a:pt x="382" y="146"/>
                </a:cubicBezTo>
                <a:cubicBezTo>
                  <a:pt x="382" y="193"/>
                  <a:pt x="365" y="292"/>
                  <a:pt x="302" y="369"/>
                </a:cubicBezTo>
                <a:cubicBezTo>
                  <a:pt x="272" y="409"/>
                  <a:pt x="220" y="445"/>
                  <a:pt x="166" y="44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24" name="Freeform 15"/>
          <p:cNvSpPr/>
          <p:nvPr/>
        </p:nvSpPr>
        <p:spPr>
          <a:xfrm>
            <a:off x="2385360" y="3105000"/>
            <a:ext cx="42480" cy="160560"/>
          </a:xfrm>
          <a:custGeom>
            <a:avLst/>
            <a:gdLst/>
            <a:ahLst/>
            <a:rect l="0" t="0" r="r" b="b"/>
            <a:pathLst>
              <a:path w="118" h="446">
                <a:moveTo>
                  <a:pt x="108" y="0"/>
                </a:moveTo>
                <a:cubicBezTo>
                  <a:pt x="22" y="59"/>
                  <a:pt x="0" y="153"/>
                  <a:pt x="0" y="221"/>
                </a:cubicBezTo>
                <a:cubicBezTo>
                  <a:pt x="0" y="284"/>
                  <a:pt x="18" y="382"/>
                  <a:pt x="108" y="445"/>
                </a:cubicBezTo>
                <a:cubicBezTo>
                  <a:pt x="112" y="445"/>
                  <a:pt x="117" y="445"/>
                  <a:pt x="117" y="439"/>
                </a:cubicBezTo>
                <a:cubicBezTo>
                  <a:pt x="117" y="436"/>
                  <a:pt x="115" y="436"/>
                  <a:pt x="112" y="432"/>
                </a:cubicBezTo>
                <a:cubicBezTo>
                  <a:pt x="52" y="378"/>
                  <a:pt x="31" y="302"/>
                  <a:pt x="31" y="223"/>
                </a:cubicBezTo>
                <a:cubicBezTo>
                  <a:pt x="31" y="103"/>
                  <a:pt x="77" y="43"/>
                  <a:pt x="113" y="11"/>
                </a:cubicBezTo>
                <a:cubicBezTo>
                  <a:pt x="115" y="9"/>
                  <a:pt x="117" y="7"/>
                  <a:pt x="117" y="5"/>
                </a:cubicBezTo>
                <a:cubicBezTo>
                  <a:pt x="117" y="0"/>
                  <a:pt x="112" y="0"/>
                  <a:pt x="108" y="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25" name="Freeform 16"/>
          <p:cNvSpPr/>
          <p:nvPr/>
        </p:nvSpPr>
        <p:spPr>
          <a:xfrm>
            <a:off x="2455200" y="3118680"/>
            <a:ext cx="59400" cy="106560"/>
          </a:xfrm>
          <a:custGeom>
            <a:avLst/>
            <a:gdLst/>
            <a:ahLst/>
            <a:rect l="0" t="0" r="r" b="b"/>
            <a:pathLst>
              <a:path w="165" h="296">
                <a:moveTo>
                  <a:pt x="101" y="13"/>
                </a:moveTo>
                <a:cubicBezTo>
                  <a:pt x="101" y="0"/>
                  <a:pt x="101" y="0"/>
                  <a:pt x="88" y="0"/>
                </a:cubicBezTo>
                <a:cubicBezTo>
                  <a:pt x="59" y="29"/>
                  <a:pt x="18" y="29"/>
                  <a:pt x="0" y="29"/>
                </a:cubicBezTo>
                <a:lnTo>
                  <a:pt x="0" y="45"/>
                </a:lnTo>
                <a:cubicBezTo>
                  <a:pt x="11" y="45"/>
                  <a:pt x="40" y="45"/>
                  <a:pt x="65" y="32"/>
                </a:cubicBezTo>
                <a:lnTo>
                  <a:pt x="65" y="259"/>
                </a:lnTo>
                <a:cubicBezTo>
                  <a:pt x="65" y="274"/>
                  <a:pt x="65" y="279"/>
                  <a:pt x="20" y="279"/>
                </a:cubicBezTo>
                <a:lnTo>
                  <a:pt x="4" y="279"/>
                </a:lnTo>
                <a:lnTo>
                  <a:pt x="4" y="295"/>
                </a:lnTo>
                <a:cubicBezTo>
                  <a:pt x="11" y="295"/>
                  <a:pt x="67" y="293"/>
                  <a:pt x="83" y="293"/>
                </a:cubicBezTo>
                <a:cubicBezTo>
                  <a:pt x="97" y="293"/>
                  <a:pt x="153" y="295"/>
                  <a:pt x="164" y="295"/>
                </a:cubicBezTo>
                <a:lnTo>
                  <a:pt x="164" y="279"/>
                </a:lnTo>
                <a:lnTo>
                  <a:pt x="146" y="279"/>
                </a:lnTo>
                <a:cubicBezTo>
                  <a:pt x="101" y="279"/>
                  <a:pt x="101" y="274"/>
                  <a:pt x="101" y="259"/>
                </a:cubicBezTo>
                <a:lnTo>
                  <a:pt x="101" y="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26" name="Freeform 17"/>
          <p:cNvSpPr/>
          <p:nvPr/>
        </p:nvSpPr>
        <p:spPr>
          <a:xfrm>
            <a:off x="2545200" y="3155760"/>
            <a:ext cx="19080" cy="69840"/>
          </a:xfrm>
          <a:custGeom>
            <a:avLst/>
            <a:gdLst/>
            <a:ahLst/>
            <a:rect l="0" t="0" r="r" b="b"/>
            <a:pathLst>
              <a:path w="53" h="194">
                <a:moveTo>
                  <a:pt x="52" y="25"/>
                </a:moveTo>
                <a:cubicBezTo>
                  <a:pt x="52" y="11"/>
                  <a:pt x="40" y="0"/>
                  <a:pt x="27" y="0"/>
                </a:cubicBezTo>
                <a:cubicBezTo>
                  <a:pt x="11" y="0"/>
                  <a:pt x="0" y="13"/>
                  <a:pt x="0" y="25"/>
                </a:cubicBezTo>
                <a:cubicBezTo>
                  <a:pt x="0" y="41"/>
                  <a:pt x="13" y="52"/>
                  <a:pt x="27" y="52"/>
                </a:cubicBezTo>
                <a:cubicBezTo>
                  <a:pt x="41" y="52"/>
                  <a:pt x="52" y="40"/>
                  <a:pt x="52" y="25"/>
                </a:cubicBezTo>
                <a:moveTo>
                  <a:pt x="52" y="167"/>
                </a:moveTo>
                <a:cubicBezTo>
                  <a:pt x="52" y="151"/>
                  <a:pt x="40" y="140"/>
                  <a:pt x="27" y="140"/>
                </a:cubicBezTo>
                <a:cubicBezTo>
                  <a:pt x="11" y="140"/>
                  <a:pt x="0" y="153"/>
                  <a:pt x="0" y="167"/>
                </a:cubicBezTo>
                <a:cubicBezTo>
                  <a:pt x="0" y="182"/>
                  <a:pt x="13" y="193"/>
                  <a:pt x="27" y="193"/>
                </a:cubicBezTo>
                <a:cubicBezTo>
                  <a:pt x="41" y="193"/>
                  <a:pt x="52" y="180"/>
                  <a:pt x="52" y="16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27" name="Freeform 18"/>
          <p:cNvSpPr/>
          <p:nvPr/>
        </p:nvSpPr>
        <p:spPr>
          <a:xfrm>
            <a:off x="2597760" y="3118680"/>
            <a:ext cx="59400" cy="106560"/>
          </a:xfrm>
          <a:custGeom>
            <a:avLst/>
            <a:gdLst/>
            <a:ahLst/>
            <a:rect l="0" t="0" r="r" b="b"/>
            <a:pathLst>
              <a:path w="165" h="296">
                <a:moveTo>
                  <a:pt x="101" y="13"/>
                </a:moveTo>
                <a:cubicBezTo>
                  <a:pt x="101" y="0"/>
                  <a:pt x="101" y="0"/>
                  <a:pt x="88" y="0"/>
                </a:cubicBezTo>
                <a:cubicBezTo>
                  <a:pt x="59" y="29"/>
                  <a:pt x="18" y="29"/>
                  <a:pt x="0" y="29"/>
                </a:cubicBezTo>
                <a:lnTo>
                  <a:pt x="0" y="45"/>
                </a:lnTo>
                <a:cubicBezTo>
                  <a:pt x="11" y="45"/>
                  <a:pt x="40" y="45"/>
                  <a:pt x="65" y="32"/>
                </a:cubicBezTo>
                <a:lnTo>
                  <a:pt x="65" y="259"/>
                </a:lnTo>
                <a:cubicBezTo>
                  <a:pt x="65" y="274"/>
                  <a:pt x="65" y="279"/>
                  <a:pt x="20" y="279"/>
                </a:cubicBezTo>
                <a:lnTo>
                  <a:pt x="4" y="279"/>
                </a:lnTo>
                <a:lnTo>
                  <a:pt x="4" y="295"/>
                </a:lnTo>
                <a:cubicBezTo>
                  <a:pt x="11" y="295"/>
                  <a:pt x="67" y="293"/>
                  <a:pt x="83" y="293"/>
                </a:cubicBezTo>
                <a:cubicBezTo>
                  <a:pt x="97" y="293"/>
                  <a:pt x="153" y="295"/>
                  <a:pt x="164" y="295"/>
                </a:cubicBezTo>
                <a:lnTo>
                  <a:pt x="164" y="279"/>
                </a:lnTo>
                <a:lnTo>
                  <a:pt x="146" y="279"/>
                </a:lnTo>
                <a:cubicBezTo>
                  <a:pt x="101" y="279"/>
                  <a:pt x="101" y="274"/>
                  <a:pt x="101" y="259"/>
                </a:cubicBezTo>
                <a:lnTo>
                  <a:pt x="101" y="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28" name="Freeform 19"/>
          <p:cNvSpPr/>
          <p:nvPr/>
        </p:nvSpPr>
        <p:spPr>
          <a:xfrm>
            <a:off x="2682000" y="3105000"/>
            <a:ext cx="42480" cy="160560"/>
          </a:xfrm>
          <a:custGeom>
            <a:avLst/>
            <a:gdLst/>
            <a:ahLst/>
            <a:rect l="0" t="0" r="r" b="b"/>
            <a:pathLst>
              <a:path w="118" h="446">
                <a:moveTo>
                  <a:pt x="9" y="0"/>
                </a:moveTo>
                <a:cubicBezTo>
                  <a:pt x="5" y="0"/>
                  <a:pt x="0" y="0"/>
                  <a:pt x="0" y="5"/>
                </a:cubicBezTo>
                <a:cubicBezTo>
                  <a:pt x="0" y="7"/>
                  <a:pt x="2" y="9"/>
                  <a:pt x="4" y="13"/>
                </a:cubicBezTo>
                <a:cubicBezTo>
                  <a:pt x="43" y="47"/>
                  <a:pt x="86" y="108"/>
                  <a:pt x="86" y="221"/>
                </a:cubicBezTo>
                <a:cubicBezTo>
                  <a:pt x="86" y="315"/>
                  <a:pt x="56" y="385"/>
                  <a:pt x="7" y="428"/>
                </a:cubicBezTo>
                <a:cubicBezTo>
                  <a:pt x="0" y="436"/>
                  <a:pt x="0" y="437"/>
                  <a:pt x="0" y="439"/>
                </a:cubicBezTo>
                <a:cubicBezTo>
                  <a:pt x="0" y="441"/>
                  <a:pt x="2" y="445"/>
                  <a:pt x="5" y="445"/>
                </a:cubicBezTo>
                <a:cubicBezTo>
                  <a:pt x="11" y="445"/>
                  <a:pt x="54" y="414"/>
                  <a:pt x="83" y="360"/>
                </a:cubicBezTo>
                <a:cubicBezTo>
                  <a:pt x="103" y="322"/>
                  <a:pt x="117" y="274"/>
                  <a:pt x="117" y="223"/>
                </a:cubicBezTo>
                <a:cubicBezTo>
                  <a:pt x="117" y="160"/>
                  <a:pt x="97" y="63"/>
                  <a:pt x="9" y="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29" name="Freeform 20"/>
          <p:cNvSpPr/>
          <p:nvPr/>
        </p:nvSpPr>
        <p:spPr>
          <a:xfrm>
            <a:off x="2780640" y="314784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30" name="Freeform 21"/>
          <p:cNvSpPr/>
          <p:nvPr/>
        </p:nvSpPr>
        <p:spPr>
          <a:xfrm>
            <a:off x="2823120" y="3160800"/>
            <a:ext cx="138960" cy="205920"/>
          </a:xfrm>
          <a:custGeom>
            <a:avLst/>
            <a:gdLst/>
            <a:ahLst/>
            <a:rect l="0" t="0" r="r" b="b"/>
            <a:pathLst>
              <a:path w="386" h="572">
                <a:moveTo>
                  <a:pt x="288" y="16"/>
                </a:moveTo>
                <a:cubicBezTo>
                  <a:pt x="288" y="14"/>
                  <a:pt x="290" y="11"/>
                  <a:pt x="290" y="7"/>
                </a:cubicBezTo>
                <a:cubicBezTo>
                  <a:pt x="290" y="0"/>
                  <a:pt x="286" y="0"/>
                  <a:pt x="283" y="0"/>
                </a:cubicBezTo>
                <a:cubicBezTo>
                  <a:pt x="275" y="0"/>
                  <a:pt x="275" y="2"/>
                  <a:pt x="272" y="13"/>
                </a:cubicBezTo>
                <a:lnTo>
                  <a:pt x="167" y="432"/>
                </a:lnTo>
                <a:cubicBezTo>
                  <a:pt x="119" y="427"/>
                  <a:pt x="95" y="403"/>
                  <a:pt x="95" y="362"/>
                </a:cubicBezTo>
                <a:cubicBezTo>
                  <a:pt x="95" y="349"/>
                  <a:pt x="95" y="331"/>
                  <a:pt x="130" y="243"/>
                </a:cubicBezTo>
                <a:cubicBezTo>
                  <a:pt x="131" y="236"/>
                  <a:pt x="137" y="225"/>
                  <a:pt x="137" y="212"/>
                </a:cubicBezTo>
                <a:cubicBezTo>
                  <a:pt x="137" y="184"/>
                  <a:pt x="115" y="160"/>
                  <a:pt x="85" y="160"/>
                </a:cubicBezTo>
                <a:cubicBezTo>
                  <a:pt x="23" y="160"/>
                  <a:pt x="0" y="252"/>
                  <a:pt x="0" y="257"/>
                </a:cubicBezTo>
                <a:cubicBezTo>
                  <a:pt x="0" y="265"/>
                  <a:pt x="7" y="265"/>
                  <a:pt x="7" y="265"/>
                </a:cubicBezTo>
                <a:cubicBezTo>
                  <a:pt x="14" y="265"/>
                  <a:pt x="14" y="263"/>
                  <a:pt x="18" y="252"/>
                </a:cubicBezTo>
                <a:cubicBezTo>
                  <a:pt x="34" y="193"/>
                  <a:pt x="61" y="175"/>
                  <a:pt x="83" y="175"/>
                </a:cubicBezTo>
                <a:cubicBezTo>
                  <a:pt x="86" y="175"/>
                  <a:pt x="97" y="175"/>
                  <a:pt x="97" y="194"/>
                </a:cubicBezTo>
                <a:cubicBezTo>
                  <a:pt x="97" y="211"/>
                  <a:pt x="92" y="227"/>
                  <a:pt x="83" y="248"/>
                </a:cubicBezTo>
                <a:cubicBezTo>
                  <a:pt x="52" y="329"/>
                  <a:pt x="52" y="346"/>
                  <a:pt x="52" y="356"/>
                </a:cubicBezTo>
                <a:cubicBezTo>
                  <a:pt x="52" y="416"/>
                  <a:pt x="103" y="443"/>
                  <a:pt x="164" y="446"/>
                </a:cubicBezTo>
                <a:cubicBezTo>
                  <a:pt x="158" y="470"/>
                  <a:pt x="158" y="470"/>
                  <a:pt x="149" y="504"/>
                </a:cubicBezTo>
                <a:cubicBezTo>
                  <a:pt x="148" y="511"/>
                  <a:pt x="135" y="562"/>
                  <a:pt x="135" y="563"/>
                </a:cubicBezTo>
                <a:cubicBezTo>
                  <a:pt x="135" y="565"/>
                  <a:pt x="135" y="571"/>
                  <a:pt x="142" y="571"/>
                </a:cubicBezTo>
                <a:cubicBezTo>
                  <a:pt x="144" y="571"/>
                  <a:pt x="148" y="571"/>
                  <a:pt x="148" y="569"/>
                </a:cubicBezTo>
                <a:cubicBezTo>
                  <a:pt x="149" y="567"/>
                  <a:pt x="153" y="551"/>
                  <a:pt x="157" y="542"/>
                </a:cubicBezTo>
                <a:lnTo>
                  <a:pt x="180" y="448"/>
                </a:lnTo>
                <a:cubicBezTo>
                  <a:pt x="203" y="448"/>
                  <a:pt x="259" y="448"/>
                  <a:pt x="319" y="380"/>
                </a:cubicBezTo>
                <a:cubicBezTo>
                  <a:pt x="346" y="351"/>
                  <a:pt x="358" y="322"/>
                  <a:pt x="365" y="304"/>
                </a:cubicBezTo>
                <a:cubicBezTo>
                  <a:pt x="371" y="288"/>
                  <a:pt x="385" y="232"/>
                  <a:pt x="385" y="205"/>
                </a:cubicBezTo>
                <a:cubicBezTo>
                  <a:pt x="385" y="169"/>
                  <a:pt x="367" y="160"/>
                  <a:pt x="356" y="160"/>
                </a:cubicBezTo>
                <a:cubicBezTo>
                  <a:pt x="342" y="160"/>
                  <a:pt x="326" y="176"/>
                  <a:pt x="326" y="191"/>
                </a:cubicBezTo>
                <a:cubicBezTo>
                  <a:pt x="326" y="198"/>
                  <a:pt x="329" y="202"/>
                  <a:pt x="335" y="207"/>
                </a:cubicBezTo>
                <a:cubicBezTo>
                  <a:pt x="342" y="214"/>
                  <a:pt x="358" y="230"/>
                  <a:pt x="358" y="261"/>
                </a:cubicBezTo>
                <a:cubicBezTo>
                  <a:pt x="358" y="302"/>
                  <a:pt x="324" y="355"/>
                  <a:pt x="302" y="376"/>
                </a:cubicBezTo>
                <a:cubicBezTo>
                  <a:pt x="247" y="434"/>
                  <a:pt x="205" y="434"/>
                  <a:pt x="184" y="434"/>
                </a:cubicBezTo>
                <a:lnTo>
                  <a:pt x="288" y="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31" name="Freeform 22"/>
          <p:cNvSpPr/>
          <p:nvPr/>
        </p:nvSpPr>
        <p:spPr>
          <a:xfrm>
            <a:off x="2965320" y="3247200"/>
            <a:ext cx="70920" cy="138960"/>
          </a:xfrm>
          <a:custGeom>
            <a:avLst/>
            <a:gdLst/>
            <a:ahLst/>
            <a:rect l="0" t="0" r="r" b="b"/>
            <a:pathLst>
              <a:path w="197" h="386">
                <a:moveTo>
                  <a:pt x="196" y="16"/>
                </a:moveTo>
                <a:cubicBezTo>
                  <a:pt x="196" y="9"/>
                  <a:pt x="191" y="0"/>
                  <a:pt x="178" y="0"/>
                </a:cubicBezTo>
                <a:cubicBezTo>
                  <a:pt x="166" y="0"/>
                  <a:pt x="153" y="13"/>
                  <a:pt x="153" y="25"/>
                </a:cubicBezTo>
                <a:cubicBezTo>
                  <a:pt x="153" y="32"/>
                  <a:pt x="158" y="41"/>
                  <a:pt x="171" y="41"/>
                </a:cubicBezTo>
                <a:cubicBezTo>
                  <a:pt x="184" y="41"/>
                  <a:pt x="196" y="31"/>
                  <a:pt x="196" y="16"/>
                </a:cubicBezTo>
                <a:moveTo>
                  <a:pt x="101" y="317"/>
                </a:moveTo>
                <a:cubicBezTo>
                  <a:pt x="94" y="347"/>
                  <a:pt x="70" y="373"/>
                  <a:pt x="43" y="373"/>
                </a:cubicBezTo>
                <a:cubicBezTo>
                  <a:pt x="38" y="373"/>
                  <a:pt x="32" y="373"/>
                  <a:pt x="27" y="371"/>
                </a:cubicBezTo>
                <a:cubicBezTo>
                  <a:pt x="40" y="365"/>
                  <a:pt x="43" y="355"/>
                  <a:pt x="43" y="347"/>
                </a:cubicBezTo>
                <a:cubicBezTo>
                  <a:pt x="43" y="337"/>
                  <a:pt x="34" y="331"/>
                  <a:pt x="25" y="331"/>
                </a:cubicBezTo>
                <a:cubicBezTo>
                  <a:pt x="11" y="331"/>
                  <a:pt x="0" y="344"/>
                  <a:pt x="0" y="358"/>
                </a:cubicBezTo>
                <a:cubicBezTo>
                  <a:pt x="0" y="374"/>
                  <a:pt x="18" y="385"/>
                  <a:pt x="45" y="385"/>
                </a:cubicBezTo>
                <a:cubicBezTo>
                  <a:pt x="70" y="385"/>
                  <a:pt x="124" y="369"/>
                  <a:pt x="137" y="315"/>
                </a:cubicBezTo>
                <a:lnTo>
                  <a:pt x="178" y="157"/>
                </a:lnTo>
                <a:cubicBezTo>
                  <a:pt x="178" y="151"/>
                  <a:pt x="180" y="148"/>
                  <a:pt x="180" y="140"/>
                </a:cubicBezTo>
                <a:cubicBezTo>
                  <a:pt x="180" y="117"/>
                  <a:pt x="158" y="99"/>
                  <a:pt x="131" y="99"/>
                </a:cubicBezTo>
                <a:cubicBezTo>
                  <a:pt x="83" y="99"/>
                  <a:pt x="54" y="160"/>
                  <a:pt x="54" y="167"/>
                </a:cubicBezTo>
                <a:cubicBezTo>
                  <a:pt x="54" y="173"/>
                  <a:pt x="59" y="173"/>
                  <a:pt x="61" y="173"/>
                </a:cubicBezTo>
                <a:cubicBezTo>
                  <a:pt x="67" y="173"/>
                  <a:pt x="67" y="171"/>
                  <a:pt x="70" y="164"/>
                </a:cubicBezTo>
                <a:cubicBezTo>
                  <a:pt x="81" y="139"/>
                  <a:pt x="104" y="112"/>
                  <a:pt x="131" y="112"/>
                </a:cubicBezTo>
                <a:cubicBezTo>
                  <a:pt x="142" y="112"/>
                  <a:pt x="146" y="119"/>
                  <a:pt x="146" y="133"/>
                </a:cubicBezTo>
                <a:cubicBezTo>
                  <a:pt x="146" y="139"/>
                  <a:pt x="144" y="144"/>
                  <a:pt x="144" y="146"/>
                </a:cubicBezTo>
                <a:lnTo>
                  <a:pt x="101" y="31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32" name="Freeform 23"/>
          <p:cNvSpPr/>
          <p:nvPr/>
        </p:nvSpPr>
        <p:spPr>
          <a:xfrm>
            <a:off x="3073320" y="314784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328"/>
                </a:moveTo>
                <a:cubicBezTo>
                  <a:pt x="142" y="320"/>
                  <a:pt x="142" y="319"/>
                  <a:pt x="142" y="317"/>
                </a:cubicBezTo>
                <a:cubicBezTo>
                  <a:pt x="142" y="315"/>
                  <a:pt x="142" y="313"/>
                  <a:pt x="140" y="306"/>
                </a:cubicBezTo>
                <a:lnTo>
                  <a:pt x="27" y="14"/>
                </a:lnTo>
                <a:cubicBezTo>
                  <a:pt x="23" y="4"/>
                  <a:pt x="20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14"/>
                  <a:pt x="0" y="16"/>
                  <a:pt x="4" y="23"/>
                </a:cubicBezTo>
                <a:lnTo>
                  <a:pt x="117" y="317"/>
                </a:lnTo>
                <a:lnTo>
                  <a:pt x="4" y="610"/>
                </a:lnTo>
                <a:cubicBezTo>
                  <a:pt x="0" y="617"/>
                  <a:pt x="0" y="619"/>
                  <a:pt x="0" y="621"/>
                </a:cubicBezTo>
                <a:cubicBezTo>
                  <a:pt x="0" y="628"/>
                  <a:pt x="5" y="634"/>
                  <a:pt x="13" y="634"/>
                </a:cubicBezTo>
                <a:cubicBezTo>
                  <a:pt x="22" y="634"/>
                  <a:pt x="23" y="628"/>
                  <a:pt x="27" y="621"/>
                </a:cubicBezTo>
                <a:lnTo>
                  <a:pt x="140" y="3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33" name="Freeform 24"/>
          <p:cNvSpPr/>
          <p:nvPr/>
        </p:nvSpPr>
        <p:spPr>
          <a:xfrm>
            <a:off x="3162240" y="3162960"/>
            <a:ext cx="227160" cy="161640"/>
          </a:xfrm>
          <a:custGeom>
            <a:avLst/>
            <a:gdLst/>
            <a:ahLst/>
            <a:rect l="0" t="0" r="r" b="b"/>
            <a:pathLst>
              <a:path w="631" h="449">
                <a:moveTo>
                  <a:pt x="547" y="74"/>
                </a:moveTo>
                <a:cubicBezTo>
                  <a:pt x="563" y="45"/>
                  <a:pt x="578" y="23"/>
                  <a:pt x="617" y="20"/>
                </a:cubicBezTo>
                <a:cubicBezTo>
                  <a:pt x="623" y="20"/>
                  <a:pt x="630" y="20"/>
                  <a:pt x="630" y="7"/>
                </a:cubicBezTo>
                <a:cubicBezTo>
                  <a:pt x="630" y="4"/>
                  <a:pt x="628" y="0"/>
                  <a:pt x="623" y="0"/>
                </a:cubicBezTo>
                <a:cubicBezTo>
                  <a:pt x="607" y="0"/>
                  <a:pt x="589" y="2"/>
                  <a:pt x="574" y="2"/>
                </a:cubicBezTo>
                <a:cubicBezTo>
                  <a:pt x="553" y="2"/>
                  <a:pt x="529" y="0"/>
                  <a:pt x="508" y="0"/>
                </a:cubicBezTo>
                <a:cubicBezTo>
                  <a:pt x="504" y="0"/>
                  <a:pt x="495" y="0"/>
                  <a:pt x="495" y="13"/>
                </a:cubicBezTo>
                <a:cubicBezTo>
                  <a:pt x="495" y="20"/>
                  <a:pt x="500" y="20"/>
                  <a:pt x="506" y="20"/>
                </a:cubicBezTo>
                <a:cubicBezTo>
                  <a:pt x="520" y="20"/>
                  <a:pt x="542" y="25"/>
                  <a:pt x="542" y="45"/>
                </a:cubicBezTo>
                <a:cubicBezTo>
                  <a:pt x="542" y="52"/>
                  <a:pt x="540" y="56"/>
                  <a:pt x="535" y="65"/>
                </a:cubicBezTo>
                <a:lnTo>
                  <a:pt x="364" y="365"/>
                </a:lnTo>
                <a:lnTo>
                  <a:pt x="340" y="50"/>
                </a:lnTo>
                <a:cubicBezTo>
                  <a:pt x="338" y="36"/>
                  <a:pt x="338" y="20"/>
                  <a:pt x="383" y="20"/>
                </a:cubicBezTo>
                <a:cubicBezTo>
                  <a:pt x="394" y="20"/>
                  <a:pt x="401" y="20"/>
                  <a:pt x="401" y="7"/>
                </a:cubicBezTo>
                <a:cubicBezTo>
                  <a:pt x="401" y="0"/>
                  <a:pt x="394" y="0"/>
                  <a:pt x="391" y="0"/>
                </a:cubicBezTo>
                <a:cubicBezTo>
                  <a:pt x="365" y="0"/>
                  <a:pt x="340" y="2"/>
                  <a:pt x="313" y="2"/>
                </a:cubicBezTo>
                <a:cubicBezTo>
                  <a:pt x="299" y="2"/>
                  <a:pt x="263" y="0"/>
                  <a:pt x="247" y="0"/>
                </a:cubicBezTo>
                <a:cubicBezTo>
                  <a:pt x="243" y="0"/>
                  <a:pt x="236" y="0"/>
                  <a:pt x="236" y="13"/>
                </a:cubicBezTo>
                <a:cubicBezTo>
                  <a:pt x="236" y="20"/>
                  <a:pt x="241" y="20"/>
                  <a:pt x="250" y="20"/>
                </a:cubicBezTo>
                <a:cubicBezTo>
                  <a:pt x="279" y="20"/>
                  <a:pt x="283" y="23"/>
                  <a:pt x="284" y="36"/>
                </a:cubicBezTo>
                <a:lnTo>
                  <a:pt x="288" y="85"/>
                </a:lnTo>
                <a:lnTo>
                  <a:pt x="128" y="365"/>
                </a:lnTo>
                <a:lnTo>
                  <a:pt x="103" y="43"/>
                </a:lnTo>
                <a:cubicBezTo>
                  <a:pt x="103" y="34"/>
                  <a:pt x="103" y="20"/>
                  <a:pt x="151" y="20"/>
                </a:cubicBezTo>
                <a:cubicBezTo>
                  <a:pt x="158" y="20"/>
                  <a:pt x="166" y="20"/>
                  <a:pt x="166" y="7"/>
                </a:cubicBezTo>
                <a:cubicBezTo>
                  <a:pt x="166" y="0"/>
                  <a:pt x="157" y="0"/>
                  <a:pt x="157" y="0"/>
                </a:cubicBezTo>
                <a:cubicBezTo>
                  <a:pt x="131" y="0"/>
                  <a:pt x="104" y="2"/>
                  <a:pt x="77" y="2"/>
                </a:cubicBezTo>
                <a:cubicBezTo>
                  <a:pt x="56" y="2"/>
                  <a:pt x="32" y="0"/>
                  <a:pt x="11" y="0"/>
                </a:cubicBezTo>
                <a:cubicBezTo>
                  <a:pt x="9" y="0"/>
                  <a:pt x="0" y="0"/>
                  <a:pt x="0" y="13"/>
                </a:cubicBezTo>
                <a:cubicBezTo>
                  <a:pt x="0" y="20"/>
                  <a:pt x="5" y="20"/>
                  <a:pt x="16" y="20"/>
                </a:cubicBezTo>
                <a:cubicBezTo>
                  <a:pt x="47" y="20"/>
                  <a:pt x="49" y="25"/>
                  <a:pt x="49" y="43"/>
                </a:cubicBezTo>
                <a:lnTo>
                  <a:pt x="77" y="432"/>
                </a:lnTo>
                <a:cubicBezTo>
                  <a:pt x="79" y="443"/>
                  <a:pt x="79" y="448"/>
                  <a:pt x="88" y="448"/>
                </a:cubicBezTo>
                <a:cubicBezTo>
                  <a:pt x="95" y="448"/>
                  <a:pt x="97" y="445"/>
                  <a:pt x="103" y="434"/>
                </a:cubicBezTo>
                <a:lnTo>
                  <a:pt x="290" y="110"/>
                </a:lnTo>
                <a:lnTo>
                  <a:pt x="313" y="432"/>
                </a:lnTo>
                <a:cubicBezTo>
                  <a:pt x="315" y="445"/>
                  <a:pt x="317" y="448"/>
                  <a:pt x="324" y="448"/>
                </a:cubicBezTo>
                <a:cubicBezTo>
                  <a:pt x="331" y="448"/>
                  <a:pt x="335" y="441"/>
                  <a:pt x="338" y="436"/>
                </a:cubicBezTo>
                <a:lnTo>
                  <a:pt x="547" y="7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34" name="Freeform 25"/>
          <p:cNvSpPr/>
          <p:nvPr/>
        </p:nvSpPr>
        <p:spPr>
          <a:xfrm>
            <a:off x="3372120" y="3247200"/>
            <a:ext cx="49680" cy="108720"/>
          </a:xfrm>
          <a:custGeom>
            <a:avLst/>
            <a:gdLst/>
            <a:ahLst/>
            <a:rect l="0" t="0" r="r" b="b"/>
            <a:pathLst>
              <a:path w="138" h="302">
                <a:moveTo>
                  <a:pt x="124" y="16"/>
                </a:moveTo>
                <a:cubicBezTo>
                  <a:pt x="124" y="9"/>
                  <a:pt x="119" y="0"/>
                  <a:pt x="106" y="0"/>
                </a:cubicBezTo>
                <a:cubicBezTo>
                  <a:pt x="94" y="0"/>
                  <a:pt x="81" y="11"/>
                  <a:pt x="81" y="25"/>
                </a:cubicBezTo>
                <a:cubicBezTo>
                  <a:pt x="81" y="32"/>
                  <a:pt x="86" y="41"/>
                  <a:pt x="99" y="41"/>
                </a:cubicBezTo>
                <a:cubicBezTo>
                  <a:pt x="112" y="41"/>
                  <a:pt x="124" y="29"/>
                  <a:pt x="124" y="16"/>
                </a:cubicBezTo>
                <a:moveTo>
                  <a:pt x="32" y="243"/>
                </a:moveTo>
                <a:cubicBezTo>
                  <a:pt x="31" y="248"/>
                  <a:pt x="29" y="254"/>
                  <a:pt x="29" y="263"/>
                </a:cubicBezTo>
                <a:cubicBezTo>
                  <a:pt x="29" y="283"/>
                  <a:pt x="47" y="301"/>
                  <a:pt x="72" y="301"/>
                </a:cubicBezTo>
                <a:cubicBezTo>
                  <a:pt x="117" y="301"/>
                  <a:pt x="137" y="238"/>
                  <a:pt x="137" y="232"/>
                </a:cubicBezTo>
                <a:cubicBezTo>
                  <a:pt x="137" y="225"/>
                  <a:pt x="130" y="225"/>
                  <a:pt x="130" y="225"/>
                </a:cubicBezTo>
                <a:cubicBezTo>
                  <a:pt x="122" y="225"/>
                  <a:pt x="122" y="229"/>
                  <a:pt x="121" y="234"/>
                </a:cubicBezTo>
                <a:cubicBezTo>
                  <a:pt x="110" y="268"/>
                  <a:pt x="90" y="288"/>
                  <a:pt x="72" y="288"/>
                </a:cubicBezTo>
                <a:cubicBezTo>
                  <a:pt x="63" y="288"/>
                  <a:pt x="61" y="281"/>
                  <a:pt x="61" y="272"/>
                </a:cubicBezTo>
                <a:cubicBezTo>
                  <a:pt x="61" y="261"/>
                  <a:pt x="65" y="254"/>
                  <a:pt x="68" y="243"/>
                </a:cubicBezTo>
                <a:cubicBezTo>
                  <a:pt x="74" y="230"/>
                  <a:pt x="77" y="220"/>
                  <a:pt x="83" y="207"/>
                </a:cubicBezTo>
                <a:cubicBezTo>
                  <a:pt x="86" y="196"/>
                  <a:pt x="103" y="157"/>
                  <a:pt x="104" y="151"/>
                </a:cubicBezTo>
                <a:cubicBezTo>
                  <a:pt x="106" y="146"/>
                  <a:pt x="108" y="140"/>
                  <a:pt x="108" y="137"/>
                </a:cubicBezTo>
                <a:cubicBezTo>
                  <a:pt x="108" y="115"/>
                  <a:pt x="90" y="99"/>
                  <a:pt x="65" y="99"/>
                </a:cubicBezTo>
                <a:cubicBezTo>
                  <a:pt x="20" y="99"/>
                  <a:pt x="0" y="160"/>
                  <a:pt x="0" y="167"/>
                </a:cubicBezTo>
                <a:cubicBezTo>
                  <a:pt x="0" y="173"/>
                  <a:pt x="5" y="173"/>
                  <a:pt x="7" y="173"/>
                </a:cubicBezTo>
                <a:cubicBezTo>
                  <a:pt x="14" y="173"/>
                  <a:pt x="14" y="171"/>
                  <a:pt x="16" y="166"/>
                </a:cubicBezTo>
                <a:cubicBezTo>
                  <a:pt x="27" y="128"/>
                  <a:pt x="47" y="112"/>
                  <a:pt x="63" y="112"/>
                </a:cubicBezTo>
                <a:cubicBezTo>
                  <a:pt x="70" y="112"/>
                  <a:pt x="76" y="115"/>
                  <a:pt x="76" y="128"/>
                </a:cubicBezTo>
                <a:cubicBezTo>
                  <a:pt x="76" y="137"/>
                  <a:pt x="72" y="144"/>
                  <a:pt x="61" y="171"/>
                </a:cubicBezTo>
                <a:lnTo>
                  <a:pt x="32" y="2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35" name="Freeform 26"/>
          <p:cNvSpPr/>
          <p:nvPr/>
        </p:nvSpPr>
        <p:spPr>
          <a:xfrm>
            <a:off x="3429000" y="3247200"/>
            <a:ext cx="70920" cy="138960"/>
          </a:xfrm>
          <a:custGeom>
            <a:avLst/>
            <a:gdLst/>
            <a:ahLst/>
            <a:rect l="0" t="0" r="r" b="b"/>
            <a:pathLst>
              <a:path w="197" h="386">
                <a:moveTo>
                  <a:pt x="196" y="16"/>
                </a:moveTo>
                <a:cubicBezTo>
                  <a:pt x="196" y="9"/>
                  <a:pt x="191" y="0"/>
                  <a:pt x="178" y="0"/>
                </a:cubicBezTo>
                <a:cubicBezTo>
                  <a:pt x="166" y="0"/>
                  <a:pt x="153" y="13"/>
                  <a:pt x="153" y="25"/>
                </a:cubicBezTo>
                <a:cubicBezTo>
                  <a:pt x="153" y="32"/>
                  <a:pt x="158" y="41"/>
                  <a:pt x="171" y="41"/>
                </a:cubicBezTo>
                <a:cubicBezTo>
                  <a:pt x="184" y="41"/>
                  <a:pt x="196" y="31"/>
                  <a:pt x="196" y="16"/>
                </a:cubicBezTo>
                <a:moveTo>
                  <a:pt x="101" y="317"/>
                </a:moveTo>
                <a:cubicBezTo>
                  <a:pt x="94" y="347"/>
                  <a:pt x="70" y="373"/>
                  <a:pt x="43" y="373"/>
                </a:cubicBezTo>
                <a:cubicBezTo>
                  <a:pt x="38" y="373"/>
                  <a:pt x="32" y="373"/>
                  <a:pt x="27" y="371"/>
                </a:cubicBezTo>
                <a:cubicBezTo>
                  <a:pt x="40" y="365"/>
                  <a:pt x="43" y="355"/>
                  <a:pt x="43" y="347"/>
                </a:cubicBezTo>
                <a:cubicBezTo>
                  <a:pt x="43" y="337"/>
                  <a:pt x="34" y="331"/>
                  <a:pt x="25" y="331"/>
                </a:cubicBezTo>
                <a:cubicBezTo>
                  <a:pt x="11" y="331"/>
                  <a:pt x="0" y="344"/>
                  <a:pt x="0" y="358"/>
                </a:cubicBezTo>
                <a:cubicBezTo>
                  <a:pt x="0" y="374"/>
                  <a:pt x="18" y="385"/>
                  <a:pt x="45" y="385"/>
                </a:cubicBezTo>
                <a:cubicBezTo>
                  <a:pt x="70" y="385"/>
                  <a:pt x="124" y="369"/>
                  <a:pt x="137" y="315"/>
                </a:cubicBezTo>
                <a:lnTo>
                  <a:pt x="178" y="157"/>
                </a:lnTo>
                <a:cubicBezTo>
                  <a:pt x="178" y="151"/>
                  <a:pt x="180" y="148"/>
                  <a:pt x="180" y="140"/>
                </a:cubicBezTo>
                <a:cubicBezTo>
                  <a:pt x="180" y="117"/>
                  <a:pt x="158" y="99"/>
                  <a:pt x="131" y="99"/>
                </a:cubicBezTo>
                <a:cubicBezTo>
                  <a:pt x="83" y="99"/>
                  <a:pt x="54" y="160"/>
                  <a:pt x="54" y="167"/>
                </a:cubicBezTo>
                <a:cubicBezTo>
                  <a:pt x="54" y="173"/>
                  <a:pt x="59" y="173"/>
                  <a:pt x="61" y="173"/>
                </a:cubicBezTo>
                <a:cubicBezTo>
                  <a:pt x="67" y="173"/>
                  <a:pt x="67" y="171"/>
                  <a:pt x="70" y="164"/>
                </a:cubicBezTo>
                <a:cubicBezTo>
                  <a:pt x="81" y="139"/>
                  <a:pt x="104" y="112"/>
                  <a:pt x="131" y="112"/>
                </a:cubicBezTo>
                <a:cubicBezTo>
                  <a:pt x="142" y="112"/>
                  <a:pt x="146" y="119"/>
                  <a:pt x="146" y="133"/>
                </a:cubicBezTo>
                <a:cubicBezTo>
                  <a:pt x="146" y="139"/>
                  <a:pt x="144" y="144"/>
                  <a:pt x="144" y="146"/>
                </a:cubicBezTo>
                <a:lnTo>
                  <a:pt x="101" y="31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36" name="Freeform 27"/>
          <p:cNvSpPr/>
          <p:nvPr/>
        </p:nvSpPr>
        <p:spPr>
          <a:xfrm>
            <a:off x="709200" y="2024640"/>
            <a:ext cx="8542800" cy="850680"/>
          </a:xfrm>
          <a:custGeom>
            <a:avLst/>
            <a:gdLst/>
            <a:ahLst/>
            <a:rect l="0" t="0" r="r" b="b"/>
            <a:pathLst>
              <a:path w="23730" h="2363">
                <a:moveTo>
                  <a:pt x="11865" y="2362"/>
                </a:moveTo>
                <a:lnTo>
                  <a:pt x="0" y="2362"/>
                </a:lnTo>
                <a:lnTo>
                  <a:pt x="0" y="0"/>
                </a:lnTo>
                <a:lnTo>
                  <a:pt x="23729" y="0"/>
                </a:lnTo>
                <a:lnTo>
                  <a:pt x="23729" y="2362"/>
                </a:lnTo>
                <a:lnTo>
                  <a:pt x="11865" y="2362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2337" name="Freeform 28"/>
          <p:cNvSpPr/>
          <p:nvPr/>
        </p:nvSpPr>
        <p:spPr>
          <a:xfrm>
            <a:off x="734400" y="224964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23"/>
                </a:moveTo>
                <a:cubicBezTo>
                  <a:pt x="142" y="18"/>
                  <a:pt x="142" y="16"/>
                  <a:pt x="142" y="13"/>
                </a:cubicBezTo>
                <a:cubicBezTo>
                  <a:pt x="142" y="5"/>
                  <a:pt x="137" y="0"/>
                  <a:pt x="130" y="0"/>
                </a:cubicBezTo>
                <a:cubicBezTo>
                  <a:pt x="124" y="0"/>
                  <a:pt x="121" y="4"/>
                  <a:pt x="115" y="14"/>
                </a:cubicBezTo>
                <a:lnTo>
                  <a:pt x="4" y="306"/>
                </a:lnTo>
                <a:cubicBezTo>
                  <a:pt x="2" y="310"/>
                  <a:pt x="0" y="313"/>
                  <a:pt x="0" y="317"/>
                </a:cubicBezTo>
                <a:cubicBezTo>
                  <a:pt x="0" y="319"/>
                  <a:pt x="0" y="320"/>
                  <a:pt x="4" y="328"/>
                </a:cubicBezTo>
                <a:lnTo>
                  <a:pt x="115" y="619"/>
                </a:lnTo>
                <a:cubicBezTo>
                  <a:pt x="117" y="626"/>
                  <a:pt x="121" y="634"/>
                  <a:pt x="130" y="634"/>
                </a:cubicBezTo>
                <a:cubicBezTo>
                  <a:pt x="137" y="634"/>
                  <a:pt x="142" y="628"/>
                  <a:pt x="142" y="621"/>
                </a:cubicBezTo>
                <a:cubicBezTo>
                  <a:pt x="142" y="619"/>
                  <a:pt x="142" y="619"/>
                  <a:pt x="140" y="612"/>
                </a:cubicBezTo>
                <a:lnTo>
                  <a:pt x="27" y="317"/>
                </a:lnTo>
                <a:lnTo>
                  <a:pt x="140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38" name="Freeform 29"/>
          <p:cNvSpPr/>
          <p:nvPr/>
        </p:nvSpPr>
        <p:spPr>
          <a:xfrm>
            <a:off x="798120" y="2228040"/>
            <a:ext cx="177840" cy="10080"/>
          </a:xfrm>
          <a:custGeom>
            <a:avLst/>
            <a:gdLst/>
            <a:ahLst/>
            <a:rect l="0" t="0" r="r" b="b"/>
            <a:pathLst>
              <a:path w="494" h="28">
                <a:moveTo>
                  <a:pt x="247" y="27"/>
                </a:moveTo>
                <a:lnTo>
                  <a:pt x="0" y="27"/>
                </a:lnTo>
                <a:lnTo>
                  <a:pt x="0" y="0"/>
                </a:lnTo>
                <a:lnTo>
                  <a:pt x="493" y="0"/>
                </a:lnTo>
                <a:lnTo>
                  <a:pt x="493" y="27"/>
                </a:lnTo>
                <a:lnTo>
                  <a:pt x="247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39" name="Freeform 30"/>
          <p:cNvSpPr/>
          <p:nvPr/>
        </p:nvSpPr>
        <p:spPr>
          <a:xfrm>
            <a:off x="811080" y="226440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40" name="Freeform 31"/>
          <p:cNvSpPr/>
          <p:nvPr/>
        </p:nvSpPr>
        <p:spPr>
          <a:xfrm>
            <a:off x="1002240" y="224964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41" name="Freeform 32"/>
          <p:cNvSpPr/>
          <p:nvPr/>
        </p:nvSpPr>
        <p:spPr>
          <a:xfrm>
            <a:off x="1116720" y="2204280"/>
            <a:ext cx="61920" cy="36000"/>
          </a:xfrm>
          <a:custGeom>
            <a:avLst/>
            <a:gdLst/>
            <a:ahLst/>
            <a:rect l="0" t="0" r="r" b="b"/>
            <a:pathLst>
              <a:path w="172" h="100">
                <a:moveTo>
                  <a:pt x="86" y="0"/>
                </a:moveTo>
                <a:lnTo>
                  <a:pt x="0" y="88"/>
                </a:lnTo>
                <a:lnTo>
                  <a:pt x="11" y="99"/>
                </a:lnTo>
                <a:lnTo>
                  <a:pt x="86" y="34"/>
                </a:lnTo>
                <a:lnTo>
                  <a:pt x="158" y="99"/>
                </a:lnTo>
                <a:lnTo>
                  <a:pt x="171" y="88"/>
                </a:lnTo>
                <a:lnTo>
                  <a:pt x="86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42" name="Freeform 33"/>
          <p:cNvSpPr/>
          <p:nvPr/>
        </p:nvSpPr>
        <p:spPr>
          <a:xfrm>
            <a:off x="1049400" y="2259360"/>
            <a:ext cx="158400" cy="167040"/>
          </a:xfrm>
          <a:custGeom>
            <a:avLst/>
            <a:gdLst/>
            <a:ahLst/>
            <a:rect l="0" t="0" r="r" b="b"/>
            <a:pathLst>
              <a:path w="440" h="464">
                <a:moveTo>
                  <a:pt x="439" y="171"/>
                </a:moveTo>
                <a:cubicBezTo>
                  <a:pt x="439" y="68"/>
                  <a:pt x="371" y="0"/>
                  <a:pt x="277" y="0"/>
                </a:cubicBezTo>
                <a:cubicBezTo>
                  <a:pt x="140" y="0"/>
                  <a:pt x="0" y="144"/>
                  <a:pt x="0" y="292"/>
                </a:cubicBezTo>
                <a:cubicBezTo>
                  <a:pt x="0" y="398"/>
                  <a:pt x="72" y="463"/>
                  <a:pt x="162" y="463"/>
                </a:cubicBezTo>
                <a:cubicBezTo>
                  <a:pt x="297" y="463"/>
                  <a:pt x="439" y="322"/>
                  <a:pt x="439" y="171"/>
                </a:cubicBezTo>
                <a:moveTo>
                  <a:pt x="166" y="445"/>
                </a:moveTo>
                <a:cubicBezTo>
                  <a:pt x="104" y="445"/>
                  <a:pt x="59" y="394"/>
                  <a:pt x="59" y="310"/>
                </a:cubicBezTo>
                <a:cubicBezTo>
                  <a:pt x="59" y="283"/>
                  <a:pt x="68" y="189"/>
                  <a:pt x="117" y="115"/>
                </a:cubicBezTo>
                <a:cubicBezTo>
                  <a:pt x="160" y="49"/>
                  <a:pt x="223" y="16"/>
                  <a:pt x="274" y="16"/>
                </a:cubicBezTo>
                <a:cubicBezTo>
                  <a:pt x="326" y="16"/>
                  <a:pt x="382" y="52"/>
                  <a:pt x="382" y="146"/>
                </a:cubicBezTo>
                <a:cubicBezTo>
                  <a:pt x="382" y="193"/>
                  <a:pt x="365" y="292"/>
                  <a:pt x="302" y="369"/>
                </a:cubicBezTo>
                <a:cubicBezTo>
                  <a:pt x="272" y="409"/>
                  <a:pt x="220" y="445"/>
                  <a:pt x="166" y="44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43" name="Freeform 34"/>
          <p:cNvSpPr/>
          <p:nvPr/>
        </p:nvSpPr>
        <p:spPr>
          <a:xfrm>
            <a:off x="1236600" y="2206800"/>
            <a:ext cx="42480" cy="160560"/>
          </a:xfrm>
          <a:custGeom>
            <a:avLst/>
            <a:gdLst/>
            <a:ahLst/>
            <a:rect l="0" t="0" r="r" b="b"/>
            <a:pathLst>
              <a:path w="118" h="446">
                <a:moveTo>
                  <a:pt x="108" y="0"/>
                </a:moveTo>
                <a:cubicBezTo>
                  <a:pt x="22" y="59"/>
                  <a:pt x="0" y="153"/>
                  <a:pt x="0" y="221"/>
                </a:cubicBezTo>
                <a:cubicBezTo>
                  <a:pt x="0" y="284"/>
                  <a:pt x="18" y="382"/>
                  <a:pt x="108" y="445"/>
                </a:cubicBezTo>
                <a:cubicBezTo>
                  <a:pt x="112" y="445"/>
                  <a:pt x="117" y="445"/>
                  <a:pt x="117" y="439"/>
                </a:cubicBezTo>
                <a:cubicBezTo>
                  <a:pt x="117" y="436"/>
                  <a:pt x="115" y="436"/>
                  <a:pt x="112" y="432"/>
                </a:cubicBezTo>
                <a:cubicBezTo>
                  <a:pt x="52" y="378"/>
                  <a:pt x="31" y="302"/>
                  <a:pt x="31" y="223"/>
                </a:cubicBezTo>
                <a:cubicBezTo>
                  <a:pt x="31" y="103"/>
                  <a:pt x="77" y="43"/>
                  <a:pt x="113" y="11"/>
                </a:cubicBezTo>
                <a:cubicBezTo>
                  <a:pt x="115" y="9"/>
                  <a:pt x="117" y="7"/>
                  <a:pt x="117" y="5"/>
                </a:cubicBezTo>
                <a:cubicBezTo>
                  <a:pt x="117" y="0"/>
                  <a:pt x="112" y="0"/>
                  <a:pt x="108" y="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44" name="Freeform 35"/>
          <p:cNvSpPr/>
          <p:nvPr/>
        </p:nvSpPr>
        <p:spPr>
          <a:xfrm>
            <a:off x="1300320" y="2217240"/>
            <a:ext cx="142920" cy="109800"/>
          </a:xfrm>
          <a:custGeom>
            <a:avLst/>
            <a:gdLst/>
            <a:ahLst/>
            <a:rect l="0" t="0" r="r" b="b"/>
            <a:pathLst>
              <a:path w="397" h="305">
                <a:moveTo>
                  <a:pt x="340" y="49"/>
                </a:moveTo>
                <a:cubicBezTo>
                  <a:pt x="346" y="32"/>
                  <a:pt x="351" y="16"/>
                  <a:pt x="387" y="16"/>
                </a:cubicBezTo>
                <a:cubicBezTo>
                  <a:pt x="389" y="16"/>
                  <a:pt x="396" y="16"/>
                  <a:pt x="396" y="5"/>
                </a:cubicBezTo>
                <a:cubicBezTo>
                  <a:pt x="396" y="4"/>
                  <a:pt x="394" y="0"/>
                  <a:pt x="389" y="0"/>
                </a:cubicBezTo>
                <a:cubicBezTo>
                  <a:pt x="374" y="0"/>
                  <a:pt x="358" y="2"/>
                  <a:pt x="344" y="2"/>
                </a:cubicBezTo>
                <a:cubicBezTo>
                  <a:pt x="333" y="2"/>
                  <a:pt x="308" y="0"/>
                  <a:pt x="297" y="0"/>
                </a:cubicBezTo>
                <a:cubicBezTo>
                  <a:pt x="293" y="0"/>
                  <a:pt x="288" y="0"/>
                  <a:pt x="288" y="9"/>
                </a:cubicBezTo>
                <a:cubicBezTo>
                  <a:pt x="288" y="16"/>
                  <a:pt x="293" y="16"/>
                  <a:pt x="297" y="16"/>
                </a:cubicBezTo>
                <a:cubicBezTo>
                  <a:pt x="319" y="16"/>
                  <a:pt x="326" y="23"/>
                  <a:pt x="326" y="34"/>
                </a:cubicBezTo>
                <a:cubicBezTo>
                  <a:pt x="326" y="38"/>
                  <a:pt x="326" y="40"/>
                  <a:pt x="324" y="45"/>
                </a:cubicBezTo>
                <a:lnTo>
                  <a:pt x="275" y="239"/>
                </a:lnTo>
                <a:lnTo>
                  <a:pt x="162" y="7"/>
                </a:lnTo>
                <a:cubicBezTo>
                  <a:pt x="158" y="0"/>
                  <a:pt x="158" y="0"/>
                  <a:pt x="148" y="0"/>
                </a:cubicBezTo>
                <a:lnTo>
                  <a:pt x="86" y="0"/>
                </a:lnTo>
                <a:cubicBezTo>
                  <a:pt x="77" y="0"/>
                  <a:pt x="72" y="0"/>
                  <a:pt x="72" y="9"/>
                </a:cubicBezTo>
                <a:cubicBezTo>
                  <a:pt x="72" y="16"/>
                  <a:pt x="77" y="16"/>
                  <a:pt x="86" y="16"/>
                </a:cubicBezTo>
                <a:cubicBezTo>
                  <a:pt x="95" y="16"/>
                  <a:pt x="106" y="16"/>
                  <a:pt x="115" y="18"/>
                </a:cubicBezTo>
                <a:lnTo>
                  <a:pt x="56" y="257"/>
                </a:lnTo>
                <a:cubicBezTo>
                  <a:pt x="52" y="274"/>
                  <a:pt x="43" y="286"/>
                  <a:pt x="9" y="288"/>
                </a:cubicBezTo>
                <a:cubicBezTo>
                  <a:pt x="5" y="288"/>
                  <a:pt x="0" y="288"/>
                  <a:pt x="0" y="297"/>
                </a:cubicBezTo>
                <a:cubicBezTo>
                  <a:pt x="0" y="302"/>
                  <a:pt x="4" y="304"/>
                  <a:pt x="7" y="304"/>
                </a:cubicBezTo>
                <a:cubicBezTo>
                  <a:pt x="22" y="304"/>
                  <a:pt x="38" y="302"/>
                  <a:pt x="52" y="302"/>
                </a:cubicBezTo>
                <a:cubicBezTo>
                  <a:pt x="63" y="302"/>
                  <a:pt x="90" y="304"/>
                  <a:pt x="101" y="304"/>
                </a:cubicBezTo>
                <a:cubicBezTo>
                  <a:pt x="104" y="304"/>
                  <a:pt x="110" y="302"/>
                  <a:pt x="110" y="295"/>
                </a:cubicBezTo>
                <a:cubicBezTo>
                  <a:pt x="110" y="288"/>
                  <a:pt x="104" y="288"/>
                  <a:pt x="99" y="288"/>
                </a:cubicBezTo>
                <a:cubicBezTo>
                  <a:pt x="70" y="288"/>
                  <a:pt x="70" y="275"/>
                  <a:pt x="70" y="270"/>
                </a:cubicBezTo>
                <a:cubicBezTo>
                  <a:pt x="70" y="268"/>
                  <a:pt x="70" y="266"/>
                  <a:pt x="72" y="259"/>
                </a:cubicBezTo>
                <a:lnTo>
                  <a:pt x="130" y="31"/>
                </a:lnTo>
                <a:lnTo>
                  <a:pt x="259" y="297"/>
                </a:lnTo>
                <a:cubicBezTo>
                  <a:pt x="263" y="304"/>
                  <a:pt x="265" y="304"/>
                  <a:pt x="270" y="304"/>
                </a:cubicBezTo>
                <a:cubicBezTo>
                  <a:pt x="275" y="304"/>
                  <a:pt x="275" y="302"/>
                  <a:pt x="279" y="295"/>
                </a:cubicBezTo>
                <a:lnTo>
                  <a:pt x="340" y="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45" name="Freeform 36"/>
          <p:cNvSpPr/>
          <p:nvPr/>
        </p:nvSpPr>
        <p:spPr>
          <a:xfrm>
            <a:off x="1467360" y="2257200"/>
            <a:ext cx="19080" cy="69840"/>
          </a:xfrm>
          <a:custGeom>
            <a:avLst/>
            <a:gdLst/>
            <a:ahLst/>
            <a:rect l="0" t="0" r="r" b="b"/>
            <a:pathLst>
              <a:path w="53" h="194">
                <a:moveTo>
                  <a:pt x="52" y="25"/>
                </a:moveTo>
                <a:cubicBezTo>
                  <a:pt x="52" y="11"/>
                  <a:pt x="40" y="0"/>
                  <a:pt x="27" y="0"/>
                </a:cubicBezTo>
                <a:cubicBezTo>
                  <a:pt x="11" y="0"/>
                  <a:pt x="0" y="13"/>
                  <a:pt x="0" y="25"/>
                </a:cubicBezTo>
                <a:cubicBezTo>
                  <a:pt x="0" y="41"/>
                  <a:pt x="13" y="52"/>
                  <a:pt x="27" y="52"/>
                </a:cubicBezTo>
                <a:cubicBezTo>
                  <a:pt x="41" y="52"/>
                  <a:pt x="52" y="40"/>
                  <a:pt x="52" y="25"/>
                </a:cubicBezTo>
                <a:moveTo>
                  <a:pt x="52" y="167"/>
                </a:moveTo>
                <a:cubicBezTo>
                  <a:pt x="52" y="151"/>
                  <a:pt x="40" y="140"/>
                  <a:pt x="27" y="140"/>
                </a:cubicBezTo>
                <a:cubicBezTo>
                  <a:pt x="11" y="140"/>
                  <a:pt x="0" y="153"/>
                  <a:pt x="0" y="167"/>
                </a:cubicBezTo>
                <a:cubicBezTo>
                  <a:pt x="0" y="182"/>
                  <a:pt x="13" y="193"/>
                  <a:pt x="27" y="193"/>
                </a:cubicBezTo>
                <a:cubicBezTo>
                  <a:pt x="41" y="193"/>
                  <a:pt x="52" y="180"/>
                  <a:pt x="52" y="16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46" name="Freeform 37"/>
          <p:cNvSpPr/>
          <p:nvPr/>
        </p:nvSpPr>
        <p:spPr>
          <a:xfrm>
            <a:off x="1519920" y="2220480"/>
            <a:ext cx="59400" cy="106560"/>
          </a:xfrm>
          <a:custGeom>
            <a:avLst/>
            <a:gdLst/>
            <a:ahLst/>
            <a:rect l="0" t="0" r="r" b="b"/>
            <a:pathLst>
              <a:path w="165" h="296">
                <a:moveTo>
                  <a:pt x="101" y="13"/>
                </a:moveTo>
                <a:cubicBezTo>
                  <a:pt x="101" y="0"/>
                  <a:pt x="101" y="0"/>
                  <a:pt x="88" y="0"/>
                </a:cubicBezTo>
                <a:cubicBezTo>
                  <a:pt x="59" y="29"/>
                  <a:pt x="18" y="29"/>
                  <a:pt x="0" y="29"/>
                </a:cubicBezTo>
                <a:lnTo>
                  <a:pt x="0" y="45"/>
                </a:lnTo>
                <a:cubicBezTo>
                  <a:pt x="11" y="45"/>
                  <a:pt x="40" y="45"/>
                  <a:pt x="65" y="32"/>
                </a:cubicBezTo>
                <a:lnTo>
                  <a:pt x="65" y="259"/>
                </a:lnTo>
                <a:cubicBezTo>
                  <a:pt x="65" y="274"/>
                  <a:pt x="65" y="279"/>
                  <a:pt x="20" y="279"/>
                </a:cubicBezTo>
                <a:lnTo>
                  <a:pt x="4" y="279"/>
                </a:lnTo>
                <a:lnTo>
                  <a:pt x="4" y="295"/>
                </a:lnTo>
                <a:cubicBezTo>
                  <a:pt x="11" y="295"/>
                  <a:pt x="67" y="293"/>
                  <a:pt x="83" y="293"/>
                </a:cubicBezTo>
                <a:cubicBezTo>
                  <a:pt x="97" y="293"/>
                  <a:pt x="153" y="295"/>
                  <a:pt x="164" y="295"/>
                </a:cubicBezTo>
                <a:lnTo>
                  <a:pt x="164" y="279"/>
                </a:lnTo>
                <a:lnTo>
                  <a:pt x="146" y="279"/>
                </a:lnTo>
                <a:cubicBezTo>
                  <a:pt x="101" y="279"/>
                  <a:pt x="101" y="274"/>
                  <a:pt x="101" y="259"/>
                </a:cubicBezTo>
                <a:lnTo>
                  <a:pt x="101" y="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47" name="Freeform 38"/>
          <p:cNvSpPr/>
          <p:nvPr/>
        </p:nvSpPr>
        <p:spPr>
          <a:xfrm>
            <a:off x="1604160" y="2206800"/>
            <a:ext cx="42480" cy="160560"/>
          </a:xfrm>
          <a:custGeom>
            <a:avLst/>
            <a:gdLst/>
            <a:ahLst/>
            <a:rect l="0" t="0" r="r" b="b"/>
            <a:pathLst>
              <a:path w="118" h="446">
                <a:moveTo>
                  <a:pt x="9" y="0"/>
                </a:moveTo>
                <a:cubicBezTo>
                  <a:pt x="5" y="0"/>
                  <a:pt x="0" y="0"/>
                  <a:pt x="0" y="5"/>
                </a:cubicBezTo>
                <a:cubicBezTo>
                  <a:pt x="0" y="7"/>
                  <a:pt x="2" y="9"/>
                  <a:pt x="4" y="13"/>
                </a:cubicBezTo>
                <a:cubicBezTo>
                  <a:pt x="43" y="47"/>
                  <a:pt x="86" y="108"/>
                  <a:pt x="86" y="221"/>
                </a:cubicBezTo>
                <a:cubicBezTo>
                  <a:pt x="86" y="315"/>
                  <a:pt x="56" y="385"/>
                  <a:pt x="7" y="428"/>
                </a:cubicBezTo>
                <a:cubicBezTo>
                  <a:pt x="0" y="436"/>
                  <a:pt x="0" y="437"/>
                  <a:pt x="0" y="439"/>
                </a:cubicBezTo>
                <a:cubicBezTo>
                  <a:pt x="0" y="441"/>
                  <a:pt x="2" y="445"/>
                  <a:pt x="5" y="445"/>
                </a:cubicBezTo>
                <a:cubicBezTo>
                  <a:pt x="11" y="445"/>
                  <a:pt x="54" y="414"/>
                  <a:pt x="83" y="360"/>
                </a:cubicBezTo>
                <a:cubicBezTo>
                  <a:pt x="103" y="322"/>
                  <a:pt x="117" y="274"/>
                  <a:pt x="117" y="223"/>
                </a:cubicBezTo>
                <a:cubicBezTo>
                  <a:pt x="117" y="160"/>
                  <a:pt x="97" y="63"/>
                  <a:pt x="9" y="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48" name="Freeform 39"/>
          <p:cNvSpPr/>
          <p:nvPr/>
        </p:nvSpPr>
        <p:spPr>
          <a:xfrm>
            <a:off x="1702440" y="2249640"/>
            <a:ext cx="10080" cy="228600"/>
          </a:xfrm>
          <a:custGeom>
            <a:avLst/>
            <a:gdLst/>
            <a:ahLst/>
            <a:rect l="0" t="0" r="r" b="b"/>
            <a:pathLst>
              <a:path w="28" h="635">
                <a:moveTo>
                  <a:pt x="27" y="23"/>
                </a:moveTo>
                <a:cubicBezTo>
                  <a:pt x="27" y="11"/>
                  <a:pt x="27" y="0"/>
                  <a:pt x="14" y="0"/>
                </a:cubicBezTo>
                <a:cubicBezTo>
                  <a:pt x="0" y="0"/>
                  <a:pt x="0" y="11"/>
                  <a:pt x="0" y="23"/>
                </a:cubicBezTo>
                <a:lnTo>
                  <a:pt x="0" y="612"/>
                </a:lnTo>
                <a:cubicBezTo>
                  <a:pt x="0" y="623"/>
                  <a:pt x="0" y="634"/>
                  <a:pt x="14" y="634"/>
                </a:cubicBezTo>
                <a:cubicBezTo>
                  <a:pt x="27" y="634"/>
                  <a:pt x="27" y="623"/>
                  <a:pt x="27" y="612"/>
                </a:cubicBezTo>
                <a:lnTo>
                  <a:pt x="27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49" name="Freeform 40"/>
          <p:cNvSpPr/>
          <p:nvPr/>
        </p:nvSpPr>
        <p:spPr>
          <a:xfrm>
            <a:off x="1751760" y="2264400"/>
            <a:ext cx="151920" cy="156600"/>
          </a:xfrm>
          <a:custGeom>
            <a:avLst/>
            <a:gdLst/>
            <a:ahLst/>
            <a:rect l="0" t="0" r="r" b="b"/>
            <a:pathLst>
              <a:path w="422" h="435">
                <a:moveTo>
                  <a:pt x="236" y="50"/>
                </a:moveTo>
                <a:cubicBezTo>
                  <a:pt x="236" y="29"/>
                  <a:pt x="236" y="20"/>
                  <a:pt x="295" y="20"/>
                </a:cubicBezTo>
                <a:lnTo>
                  <a:pt x="317" y="20"/>
                </a:lnTo>
                <a:lnTo>
                  <a:pt x="317" y="0"/>
                </a:lnTo>
                <a:cubicBezTo>
                  <a:pt x="293" y="2"/>
                  <a:pt x="236" y="2"/>
                  <a:pt x="209" y="2"/>
                </a:cubicBezTo>
                <a:cubicBezTo>
                  <a:pt x="184" y="2"/>
                  <a:pt x="124" y="2"/>
                  <a:pt x="101" y="0"/>
                </a:cubicBezTo>
                <a:lnTo>
                  <a:pt x="101" y="20"/>
                </a:lnTo>
                <a:lnTo>
                  <a:pt x="122" y="20"/>
                </a:lnTo>
                <a:cubicBezTo>
                  <a:pt x="182" y="20"/>
                  <a:pt x="182" y="29"/>
                  <a:pt x="182" y="50"/>
                </a:cubicBezTo>
                <a:lnTo>
                  <a:pt x="182" y="333"/>
                </a:lnTo>
                <a:cubicBezTo>
                  <a:pt x="99" y="310"/>
                  <a:pt x="95" y="212"/>
                  <a:pt x="95" y="171"/>
                </a:cubicBezTo>
                <a:cubicBezTo>
                  <a:pt x="95" y="94"/>
                  <a:pt x="67" y="83"/>
                  <a:pt x="40" y="83"/>
                </a:cubicBezTo>
                <a:lnTo>
                  <a:pt x="16" y="83"/>
                </a:lnTo>
                <a:cubicBezTo>
                  <a:pt x="7" y="83"/>
                  <a:pt x="0" y="83"/>
                  <a:pt x="0" y="88"/>
                </a:cubicBezTo>
                <a:cubicBezTo>
                  <a:pt x="0" y="92"/>
                  <a:pt x="2" y="95"/>
                  <a:pt x="5" y="95"/>
                </a:cubicBezTo>
                <a:cubicBezTo>
                  <a:pt x="27" y="99"/>
                  <a:pt x="43" y="108"/>
                  <a:pt x="43" y="182"/>
                </a:cubicBezTo>
                <a:cubicBezTo>
                  <a:pt x="43" y="196"/>
                  <a:pt x="45" y="247"/>
                  <a:pt x="76" y="290"/>
                </a:cubicBezTo>
                <a:cubicBezTo>
                  <a:pt x="101" y="324"/>
                  <a:pt x="139" y="342"/>
                  <a:pt x="182" y="347"/>
                </a:cubicBezTo>
                <a:lnTo>
                  <a:pt x="182" y="383"/>
                </a:lnTo>
                <a:cubicBezTo>
                  <a:pt x="182" y="405"/>
                  <a:pt x="182" y="414"/>
                  <a:pt x="122" y="414"/>
                </a:cubicBezTo>
                <a:lnTo>
                  <a:pt x="101" y="414"/>
                </a:lnTo>
                <a:lnTo>
                  <a:pt x="101" y="434"/>
                </a:lnTo>
                <a:cubicBezTo>
                  <a:pt x="124" y="432"/>
                  <a:pt x="182" y="432"/>
                  <a:pt x="209" y="432"/>
                </a:cubicBezTo>
                <a:cubicBezTo>
                  <a:pt x="234" y="432"/>
                  <a:pt x="293" y="432"/>
                  <a:pt x="317" y="434"/>
                </a:cubicBezTo>
                <a:lnTo>
                  <a:pt x="317" y="414"/>
                </a:lnTo>
                <a:lnTo>
                  <a:pt x="295" y="414"/>
                </a:lnTo>
                <a:cubicBezTo>
                  <a:pt x="236" y="414"/>
                  <a:pt x="236" y="407"/>
                  <a:pt x="236" y="383"/>
                </a:cubicBezTo>
                <a:lnTo>
                  <a:pt x="236" y="347"/>
                </a:lnTo>
                <a:cubicBezTo>
                  <a:pt x="281" y="342"/>
                  <a:pt x="320" y="324"/>
                  <a:pt x="344" y="290"/>
                </a:cubicBezTo>
                <a:cubicBezTo>
                  <a:pt x="378" y="245"/>
                  <a:pt x="378" y="194"/>
                  <a:pt x="378" y="167"/>
                </a:cubicBezTo>
                <a:cubicBezTo>
                  <a:pt x="378" y="157"/>
                  <a:pt x="378" y="101"/>
                  <a:pt x="412" y="95"/>
                </a:cubicBezTo>
                <a:cubicBezTo>
                  <a:pt x="418" y="95"/>
                  <a:pt x="421" y="95"/>
                  <a:pt x="421" y="88"/>
                </a:cubicBezTo>
                <a:cubicBezTo>
                  <a:pt x="421" y="83"/>
                  <a:pt x="416" y="83"/>
                  <a:pt x="407" y="83"/>
                </a:cubicBezTo>
                <a:lnTo>
                  <a:pt x="382" y="83"/>
                </a:lnTo>
                <a:cubicBezTo>
                  <a:pt x="356" y="83"/>
                  <a:pt x="326" y="86"/>
                  <a:pt x="326" y="178"/>
                </a:cubicBezTo>
                <a:cubicBezTo>
                  <a:pt x="324" y="248"/>
                  <a:pt x="304" y="315"/>
                  <a:pt x="236" y="333"/>
                </a:cubicBezTo>
                <a:lnTo>
                  <a:pt x="236" y="5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50" name="Freeform 41"/>
          <p:cNvSpPr/>
          <p:nvPr/>
        </p:nvSpPr>
        <p:spPr>
          <a:xfrm>
            <a:off x="1928880" y="2249640"/>
            <a:ext cx="51480" cy="228600"/>
          </a:xfrm>
          <a:custGeom>
            <a:avLst/>
            <a:gdLst/>
            <a:ahLst/>
            <a:rect l="0" t="0" r="r" b="b"/>
            <a:pathLst>
              <a:path w="143" h="635">
                <a:moveTo>
                  <a:pt x="140" y="328"/>
                </a:moveTo>
                <a:cubicBezTo>
                  <a:pt x="142" y="320"/>
                  <a:pt x="142" y="319"/>
                  <a:pt x="142" y="317"/>
                </a:cubicBezTo>
                <a:cubicBezTo>
                  <a:pt x="142" y="315"/>
                  <a:pt x="142" y="313"/>
                  <a:pt x="140" y="306"/>
                </a:cubicBezTo>
                <a:lnTo>
                  <a:pt x="27" y="14"/>
                </a:lnTo>
                <a:cubicBezTo>
                  <a:pt x="23" y="4"/>
                  <a:pt x="20" y="0"/>
                  <a:pt x="13" y="0"/>
                </a:cubicBezTo>
                <a:cubicBezTo>
                  <a:pt x="5" y="0"/>
                  <a:pt x="0" y="5"/>
                  <a:pt x="0" y="13"/>
                </a:cubicBezTo>
                <a:cubicBezTo>
                  <a:pt x="0" y="14"/>
                  <a:pt x="0" y="16"/>
                  <a:pt x="4" y="23"/>
                </a:cubicBezTo>
                <a:lnTo>
                  <a:pt x="117" y="317"/>
                </a:lnTo>
                <a:lnTo>
                  <a:pt x="4" y="610"/>
                </a:lnTo>
                <a:cubicBezTo>
                  <a:pt x="0" y="617"/>
                  <a:pt x="0" y="619"/>
                  <a:pt x="0" y="621"/>
                </a:cubicBezTo>
                <a:cubicBezTo>
                  <a:pt x="0" y="628"/>
                  <a:pt x="5" y="634"/>
                  <a:pt x="13" y="634"/>
                </a:cubicBezTo>
                <a:cubicBezTo>
                  <a:pt x="22" y="634"/>
                  <a:pt x="23" y="628"/>
                  <a:pt x="27" y="621"/>
                </a:cubicBezTo>
                <a:lnTo>
                  <a:pt x="140" y="328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51" name="Freeform 42"/>
          <p:cNvSpPr/>
          <p:nvPr/>
        </p:nvSpPr>
        <p:spPr>
          <a:xfrm>
            <a:off x="2080440" y="2336400"/>
            <a:ext cx="152640" cy="54000"/>
          </a:xfrm>
          <a:custGeom>
            <a:avLst/>
            <a:gdLst/>
            <a:ahLst/>
            <a:rect l="0" t="0" r="r" b="b"/>
            <a:pathLst>
              <a:path w="424" h="150">
                <a:moveTo>
                  <a:pt x="401" y="25"/>
                </a:moveTo>
                <a:cubicBezTo>
                  <a:pt x="410" y="25"/>
                  <a:pt x="423" y="25"/>
                  <a:pt x="423" y="13"/>
                </a:cubicBezTo>
                <a:cubicBezTo>
                  <a:pt x="423" y="0"/>
                  <a:pt x="410" y="0"/>
                  <a:pt x="401" y="0"/>
                </a:cubicBezTo>
                <a:lnTo>
                  <a:pt x="22" y="0"/>
                </a:lnTo>
                <a:cubicBezTo>
                  <a:pt x="13" y="0"/>
                  <a:pt x="0" y="0"/>
                  <a:pt x="0" y="13"/>
                </a:cubicBezTo>
                <a:cubicBezTo>
                  <a:pt x="0" y="25"/>
                  <a:pt x="13" y="25"/>
                  <a:pt x="22" y="25"/>
                </a:cubicBezTo>
                <a:lnTo>
                  <a:pt x="401" y="25"/>
                </a:lnTo>
                <a:moveTo>
                  <a:pt x="401" y="149"/>
                </a:moveTo>
                <a:cubicBezTo>
                  <a:pt x="410" y="149"/>
                  <a:pt x="423" y="149"/>
                  <a:pt x="423" y="137"/>
                </a:cubicBezTo>
                <a:cubicBezTo>
                  <a:pt x="423" y="124"/>
                  <a:pt x="410" y="124"/>
                  <a:pt x="401" y="124"/>
                </a:cubicBezTo>
                <a:lnTo>
                  <a:pt x="22" y="124"/>
                </a:lnTo>
                <a:cubicBezTo>
                  <a:pt x="13" y="124"/>
                  <a:pt x="0" y="124"/>
                  <a:pt x="0" y="137"/>
                </a:cubicBezTo>
                <a:cubicBezTo>
                  <a:pt x="0" y="149"/>
                  <a:pt x="13" y="149"/>
                  <a:pt x="22" y="149"/>
                </a:cubicBezTo>
                <a:lnTo>
                  <a:pt x="401" y="1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52" name="Freeform 43"/>
          <p:cNvSpPr/>
          <p:nvPr/>
        </p:nvSpPr>
        <p:spPr>
          <a:xfrm>
            <a:off x="2434320" y="2113920"/>
            <a:ext cx="76320" cy="152640"/>
          </a:xfrm>
          <a:custGeom>
            <a:avLst/>
            <a:gdLst/>
            <a:ahLst/>
            <a:rect l="0" t="0" r="r" b="b"/>
            <a:pathLst>
              <a:path w="212" h="424">
                <a:moveTo>
                  <a:pt x="131" y="16"/>
                </a:moveTo>
                <a:cubicBezTo>
                  <a:pt x="131" y="2"/>
                  <a:pt x="131" y="0"/>
                  <a:pt x="117" y="0"/>
                </a:cubicBezTo>
                <a:cubicBezTo>
                  <a:pt x="77" y="41"/>
                  <a:pt x="20" y="41"/>
                  <a:pt x="0" y="41"/>
                </a:cubicBezTo>
                <a:lnTo>
                  <a:pt x="0" y="61"/>
                </a:lnTo>
                <a:cubicBezTo>
                  <a:pt x="13" y="61"/>
                  <a:pt x="50" y="61"/>
                  <a:pt x="83" y="43"/>
                </a:cubicBezTo>
                <a:lnTo>
                  <a:pt x="83" y="373"/>
                </a:lnTo>
                <a:cubicBezTo>
                  <a:pt x="83" y="396"/>
                  <a:pt x="81" y="403"/>
                  <a:pt x="23" y="403"/>
                </a:cubicBezTo>
                <a:lnTo>
                  <a:pt x="4" y="403"/>
                </a:lnTo>
                <a:lnTo>
                  <a:pt x="4" y="423"/>
                </a:lnTo>
                <a:cubicBezTo>
                  <a:pt x="27" y="421"/>
                  <a:pt x="81" y="421"/>
                  <a:pt x="108" y="421"/>
                </a:cubicBezTo>
                <a:cubicBezTo>
                  <a:pt x="133" y="421"/>
                  <a:pt x="189" y="421"/>
                  <a:pt x="211" y="423"/>
                </a:cubicBezTo>
                <a:lnTo>
                  <a:pt x="211" y="403"/>
                </a:lnTo>
                <a:lnTo>
                  <a:pt x="191" y="403"/>
                </a:lnTo>
                <a:cubicBezTo>
                  <a:pt x="133" y="403"/>
                  <a:pt x="131" y="396"/>
                  <a:pt x="131" y="373"/>
                </a:cubicBezTo>
                <a:lnTo>
                  <a:pt x="131" y="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53" name="Freeform 44"/>
          <p:cNvSpPr/>
          <p:nvPr/>
        </p:nvSpPr>
        <p:spPr>
          <a:xfrm>
            <a:off x="2335680" y="2358360"/>
            <a:ext cx="271800" cy="10080"/>
          </a:xfrm>
          <a:custGeom>
            <a:avLst/>
            <a:gdLst/>
            <a:ahLst/>
            <a:rect l="0" t="0" r="r" b="b"/>
            <a:pathLst>
              <a:path w="755" h="28">
                <a:moveTo>
                  <a:pt x="378" y="27"/>
                </a:moveTo>
                <a:lnTo>
                  <a:pt x="0" y="27"/>
                </a:lnTo>
                <a:lnTo>
                  <a:pt x="0" y="0"/>
                </a:lnTo>
                <a:lnTo>
                  <a:pt x="754" y="0"/>
                </a:lnTo>
                <a:lnTo>
                  <a:pt x="754" y="27"/>
                </a:lnTo>
                <a:lnTo>
                  <a:pt x="378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54" name="Freeform 45"/>
          <p:cNvSpPr/>
          <p:nvPr/>
        </p:nvSpPr>
        <p:spPr>
          <a:xfrm>
            <a:off x="2344680" y="2420640"/>
            <a:ext cx="192960" cy="156600"/>
          </a:xfrm>
          <a:custGeom>
            <a:avLst/>
            <a:gdLst/>
            <a:ahLst/>
            <a:rect l="0" t="0" r="r" b="b"/>
            <a:pathLst>
              <a:path w="536" h="435">
                <a:moveTo>
                  <a:pt x="455" y="67"/>
                </a:moveTo>
                <a:cubicBezTo>
                  <a:pt x="461" y="41"/>
                  <a:pt x="473" y="22"/>
                  <a:pt x="524" y="20"/>
                </a:cubicBezTo>
                <a:cubicBezTo>
                  <a:pt x="527" y="20"/>
                  <a:pt x="535" y="20"/>
                  <a:pt x="535" y="7"/>
                </a:cubicBezTo>
                <a:cubicBezTo>
                  <a:pt x="535" y="7"/>
                  <a:pt x="535" y="0"/>
                  <a:pt x="526" y="0"/>
                </a:cubicBezTo>
                <a:cubicBezTo>
                  <a:pt x="506" y="0"/>
                  <a:pt x="482" y="2"/>
                  <a:pt x="463" y="2"/>
                </a:cubicBezTo>
                <a:cubicBezTo>
                  <a:pt x="441" y="2"/>
                  <a:pt x="418" y="0"/>
                  <a:pt x="398" y="0"/>
                </a:cubicBezTo>
                <a:cubicBezTo>
                  <a:pt x="394" y="0"/>
                  <a:pt x="385" y="0"/>
                  <a:pt x="385" y="13"/>
                </a:cubicBezTo>
                <a:cubicBezTo>
                  <a:pt x="385" y="20"/>
                  <a:pt x="392" y="20"/>
                  <a:pt x="398" y="20"/>
                </a:cubicBezTo>
                <a:cubicBezTo>
                  <a:pt x="434" y="20"/>
                  <a:pt x="441" y="34"/>
                  <a:pt x="441" y="47"/>
                </a:cubicBezTo>
                <a:cubicBezTo>
                  <a:pt x="441" y="50"/>
                  <a:pt x="439" y="59"/>
                  <a:pt x="439" y="61"/>
                </a:cubicBezTo>
                <a:lnTo>
                  <a:pt x="367" y="344"/>
                </a:lnTo>
                <a:lnTo>
                  <a:pt x="227" y="13"/>
                </a:lnTo>
                <a:cubicBezTo>
                  <a:pt x="221" y="0"/>
                  <a:pt x="221" y="0"/>
                  <a:pt x="207" y="0"/>
                </a:cubicBezTo>
                <a:lnTo>
                  <a:pt x="122" y="0"/>
                </a:lnTo>
                <a:cubicBezTo>
                  <a:pt x="110" y="0"/>
                  <a:pt x="103" y="0"/>
                  <a:pt x="103" y="13"/>
                </a:cubicBezTo>
                <a:cubicBezTo>
                  <a:pt x="103" y="20"/>
                  <a:pt x="110" y="20"/>
                  <a:pt x="121" y="20"/>
                </a:cubicBezTo>
                <a:cubicBezTo>
                  <a:pt x="124" y="20"/>
                  <a:pt x="164" y="20"/>
                  <a:pt x="164" y="25"/>
                </a:cubicBezTo>
                <a:lnTo>
                  <a:pt x="79" y="367"/>
                </a:lnTo>
                <a:cubicBezTo>
                  <a:pt x="74" y="392"/>
                  <a:pt x="63" y="412"/>
                  <a:pt x="11" y="414"/>
                </a:cubicBezTo>
                <a:cubicBezTo>
                  <a:pt x="7" y="414"/>
                  <a:pt x="0" y="414"/>
                  <a:pt x="0" y="427"/>
                </a:cubicBezTo>
                <a:cubicBezTo>
                  <a:pt x="0" y="432"/>
                  <a:pt x="4" y="434"/>
                  <a:pt x="9" y="434"/>
                </a:cubicBezTo>
                <a:cubicBezTo>
                  <a:pt x="29" y="434"/>
                  <a:pt x="50" y="432"/>
                  <a:pt x="72" y="432"/>
                </a:cubicBezTo>
                <a:cubicBezTo>
                  <a:pt x="94" y="432"/>
                  <a:pt x="117" y="434"/>
                  <a:pt x="137" y="434"/>
                </a:cubicBezTo>
                <a:cubicBezTo>
                  <a:pt x="140" y="434"/>
                  <a:pt x="149" y="434"/>
                  <a:pt x="149" y="421"/>
                </a:cubicBezTo>
                <a:cubicBezTo>
                  <a:pt x="149" y="414"/>
                  <a:pt x="142" y="414"/>
                  <a:pt x="135" y="414"/>
                </a:cubicBezTo>
                <a:cubicBezTo>
                  <a:pt x="99" y="412"/>
                  <a:pt x="94" y="400"/>
                  <a:pt x="94" y="387"/>
                </a:cubicBezTo>
                <a:cubicBezTo>
                  <a:pt x="94" y="382"/>
                  <a:pt x="95" y="378"/>
                  <a:pt x="97" y="371"/>
                </a:cubicBezTo>
                <a:lnTo>
                  <a:pt x="180" y="36"/>
                </a:lnTo>
                <a:cubicBezTo>
                  <a:pt x="184" y="40"/>
                  <a:pt x="184" y="41"/>
                  <a:pt x="185" y="47"/>
                </a:cubicBezTo>
                <a:lnTo>
                  <a:pt x="344" y="421"/>
                </a:lnTo>
                <a:cubicBezTo>
                  <a:pt x="349" y="432"/>
                  <a:pt x="351" y="434"/>
                  <a:pt x="356" y="434"/>
                </a:cubicBezTo>
                <a:cubicBezTo>
                  <a:pt x="364" y="434"/>
                  <a:pt x="364" y="432"/>
                  <a:pt x="365" y="421"/>
                </a:cubicBezTo>
                <a:lnTo>
                  <a:pt x="455" y="6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55" name="Freeform 46"/>
          <p:cNvSpPr/>
          <p:nvPr/>
        </p:nvSpPr>
        <p:spPr>
          <a:xfrm>
            <a:off x="2563200" y="2413440"/>
            <a:ext cx="24840" cy="164160"/>
          </a:xfrm>
          <a:custGeom>
            <a:avLst/>
            <a:gdLst/>
            <a:ahLst/>
            <a:rect l="0" t="0" r="r" b="b"/>
            <a:pathLst>
              <a:path w="69" h="456">
                <a:moveTo>
                  <a:pt x="43" y="322"/>
                </a:moveTo>
                <a:lnTo>
                  <a:pt x="68" y="32"/>
                </a:lnTo>
                <a:cubicBezTo>
                  <a:pt x="68" y="11"/>
                  <a:pt x="52" y="0"/>
                  <a:pt x="34" y="0"/>
                </a:cubicBezTo>
                <a:cubicBezTo>
                  <a:pt x="18" y="0"/>
                  <a:pt x="0" y="11"/>
                  <a:pt x="0" y="32"/>
                </a:cubicBezTo>
                <a:lnTo>
                  <a:pt x="25" y="322"/>
                </a:lnTo>
                <a:cubicBezTo>
                  <a:pt x="25" y="331"/>
                  <a:pt x="27" y="337"/>
                  <a:pt x="34" y="337"/>
                </a:cubicBezTo>
                <a:cubicBezTo>
                  <a:pt x="41" y="337"/>
                  <a:pt x="43" y="333"/>
                  <a:pt x="43" y="322"/>
                </a:cubicBezTo>
                <a:moveTo>
                  <a:pt x="68" y="421"/>
                </a:moveTo>
                <a:cubicBezTo>
                  <a:pt x="68" y="403"/>
                  <a:pt x="54" y="387"/>
                  <a:pt x="34" y="387"/>
                </a:cubicBezTo>
                <a:cubicBezTo>
                  <a:pt x="16" y="387"/>
                  <a:pt x="0" y="403"/>
                  <a:pt x="0" y="421"/>
                </a:cubicBezTo>
                <a:cubicBezTo>
                  <a:pt x="0" y="439"/>
                  <a:pt x="16" y="455"/>
                  <a:pt x="34" y="455"/>
                </a:cubicBezTo>
                <a:cubicBezTo>
                  <a:pt x="54" y="455"/>
                  <a:pt x="68" y="439"/>
                  <a:pt x="68" y="421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56" name="Freeform 47"/>
          <p:cNvSpPr/>
          <p:nvPr/>
        </p:nvSpPr>
        <p:spPr>
          <a:xfrm>
            <a:off x="2744640" y="2026440"/>
            <a:ext cx="142920" cy="109800"/>
          </a:xfrm>
          <a:custGeom>
            <a:avLst/>
            <a:gdLst/>
            <a:ahLst/>
            <a:rect l="0" t="0" r="r" b="b"/>
            <a:pathLst>
              <a:path w="397" h="305">
                <a:moveTo>
                  <a:pt x="340" y="49"/>
                </a:moveTo>
                <a:cubicBezTo>
                  <a:pt x="346" y="32"/>
                  <a:pt x="351" y="16"/>
                  <a:pt x="387" y="16"/>
                </a:cubicBezTo>
                <a:cubicBezTo>
                  <a:pt x="389" y="16"/>
                  <a:pt x="396" y="16"/>
                  <a:pt x="396" y="5"/>
                </a:cubicBezTo>
                <a:cubicBezTo>
                  <a:pt x="396" y="4"/>
                  <a:pt x="394" y="0"/>
                  <a:pt x="389" y="0"/>
                </a:cubicBezTo>
                <a:cubicBezTo>
                  <a:pt x="374" y="0"/>
                  <a:pt x="358" y="2"/>
                  <a:pt x="344" y="2"/>
                </a:cubicBezTo>
                <a:cubicBezTo>
                  <a:pt x="333" y="2"/>
                  <a:pt x="308" y="0"/>
                  <a:pt x="297" y="0"/>
                </a:cubicBezTo>
                <a:cubicBezTo>
                  <a:pt x="293" y="0"/>
                  <a:pt x="288" y="0"/>
                  <a:pt x="288" y="9"/>
                </a:cubicBezTo>
                <a:cubicBezTo>
                  <a:pt x="288" y="16"/>
                  <a:pt x="293" y="16"/>
                  <a:pt x="297" y="16"/>
                </a:cubicBezTo>
                <a:cubicBezTo>
                  <a:pt x="319" y="16"/>
                  <a:pt x="326" y="23"/>
                  <a:pt x="326" y="34"/>
                </a:cubicBezTo>
                <a:cubicBezTo>
                  <a:pt x="326" y="38"/>
                  <a:pt x="326" y="40"/>
                  <a:pt x="324" y="45"/>
                </a:cubicBezTo>
                <a:lnTo>
                  <a:pt x="275" y="239"/>
                </a:lnTo>
                <a:lnTo>
                  <a:pt x="162" y="7"/>
                </a:lnTo>
                <a:cubicBezTo>
                  <a:pt x="158" y="0"/>
                  <a:pt x="158" y="0"/>
                  <a:pt x="148" y="0"/>
                </a:cubicBezTo>
                <a:lnTo>
                  <a:pt x="86" y="0"/>
                </a:lnTo>
                <a:cubicBezTo>
                  <a:pt x="77" y="0"/>
                  <a:pt x="72" y="0"/>
                  <a:pt x="72" y="9"/>
                </a:cubicBezTo>
                <a:cubicBezTo>
                  <a:pt x="72" y="16"/>
                  <a:pt x="77" y="16"/>
                  <a:pt x="86" y="16"/>
                </a:cubicBezTo>
                <a:cubicBezTo>
                  <a:pt x="95" y="16"/>
                  <a:pt x="106" y="16"/>
                  <a:pt x="115" y="18"/>
                </a:cubicBezTo>
                <a:lnTo>
                  <a:pt x="56" y="257"/>
                </a:lnTo>
                <a:cubicBezTo>
                  <a:pt x="52" y="274"/>
                  <a:pt x="43" y="286"/>
                  <a:pt x="9" y="288"/>
                </a:cubicBezTo>
                <a:cubicBezTo>
                  <a:pt x="5" y="288"/>
                  <a:pt x="0" y="288"/>
                  <a:pt x="0" y="297"/>
                </a:cubicBezTo>
                <a:cubicBezTo>
                  <a:pt x="0" y="302"/>
                  <a:pt x="4" y="304"/>
                  <a:pt x="7" y="304"/>
                </a:cubicBezTo>
                <a:cubicBezTo>
                  <a:pt x="22" y="304"/>
                  <a:pt x="38" y="302"/>
                  <a:pt x="52" y="302"/>
                </a:cubicBezTo>
                <a:cubicBezTo>
                  <a:pt x="63" y="302"/>
                  <a:pt x="90" y="304"/>
                  <a:pt x="101" y="304"/>
                </a:cubicBezTo>
                <a:cubicBezTo>
                  <a:pt x="104" y="304"/>
                  <a:pt x="110" y="302"/>
                  <a:pt x="110" y="295"/>
                </a:cubicBezTo>
                <a:cubicBezTo>
                  <a:pt x="110" y="288"/>
                  <a:pt x="104" y="288"/>
                  <a:pt x="99" y="288"/>
                </a:cubicBezTo>
                <a:cubicBezTo>
                  <a:pt x="70" y="288"/>
                  <a:pt x="70" y="275"/>
                  <a:pt x="70" y="270"/>
                </a:cubicBezTo>
                <a:cubicBezTo>
                  <a:pt x="70" y="268"/>
                  <a:pt x="70" y="266"/>
                  <a:pt x="72" y="259"/>
                </a:cubicBezTo>
                <a:lnTo>
                  <a:pt x="130" y="31"/>
                </a:lnTo>
                <a:lnTo>
                  <a:pt x="259" y="297"/>
                </a:lnTo>
                <a:cubicBezTo>
                  <a:pt x="263" y="304"/>
                  <a:pt x="265" y="304"/>
                  <a:pt x="270" y="304"/>
                </a:cubicBezTo>
                <a:cubicBezTo>
                  <a:pt x="275" y="304"/>
                  <a:pt x="275" y="302"/>
                  <a:pt x="279" y="295"/>
                </a:cubicBezTo>
                <a:lnTo>
                  <a:pt x="340" y="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57" name="Freeform 48"/>
          <p:cNvSpPr/>
          <p:nvPr/>
        </p:nvSpPr>
        <p:spPr>
          <a:xfrm>
            <a:off x="2911680" y="2021400"/>
            <a:ext cx="19080" cy="115200"/>
          </a:xfrm>
          <a:custGeom>
            <a:avLst/>
            <a:gdLst/>
            <a:ahLst/>
            <a:rect l="0" t="0" r="r" b="b"/>
            <a:pathLst>
              <a:path w="53" h="320">
                <a:moveTo>
                  <a:pt x="52" y="25"/>
                </a:moveTo>
                <a:cubicBezTo>
                  <a:pt x="52" y="9"/>
                  <a:pt x="38" y="0"/>
                  <a:pt x="27" y="0"/>
                </a:cubicBezTo>
                <a:cubicBezTo>
                  <a:pt x="13" y="0"/>
                  <a:pt x="0" y="9"/>
                  <a:pt x="0" y="25"/>
                </a:cubicBezTo>
                <a:lnTo>
                  <a:pt x="18" y="221"/>
                </a:lnTo>
                <a:cubicBezTo>
                  <a:pt x="18" y="230"/>
                  <a:pt x="20" y="232"/>
                  <a:pt x="27" y="232"/>
                </a:cubicBezTo>
                <a:cubicBezTo>
                  <a:pt x="32" y="232"/>
                  <a:pt x="34" y="230"/>
                  <a:pt x="34" y="221"/>
                </a:cubicBezTo>
                <a:lnTo>
                  <a:pt x="52" y="25"/>
                </a:lnTo>
                <a:moveTo>
                  <a:pt x="52" y="292"/>
                </a:moveTo>
                <a:cubicBezTo>
                  <a:pt x="52" y="279"/>
                  <a:pt x="41" y="266"/>
                  <a:pt x="27" y="266"/>
                </a:cubicBezTo>
                <a:cubicBezTo>
                  <a:pt x="11" y="266"/>
                  <a:pt x="0" y="279"/>
                  <a:pt x="0" y="292"/>
                </a:cubicBezTo>
                <a:cubicBezTo>
                  <a:pt x="0" y="308"/>
                  <a:pt x="13" y="319"/>
                  <a:pt x="27" y="319"/>
                </a:cubicBezTo>
                <a:cubicBezTo>
                  <a:pt x="41" y="319"/>
                  <a:pt x="52" y="306"/>
                  <a:pt x="52" y="29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58" name="Freeform 49"/>
          <p:cNvSpPr/>
          <p:nvPr/>
        </p:nvSpPr>
        <p:spPr>
          <a:xfrm>
            <a:off x="2688120" y="2203560"/>
            <a:ext cx="304200" cy="319680"/>
          </a:xfrm>
          <a:custGeom>
            <a:avLst/>
            <a:gdLst/>
            <a:ahLst/>
            <a:rect l="0" t="0" r="r" b="b"/>
            <a:pathLst>
              <a:path w="845" h="888">
                <a:moveTo>
                  <a:pt x="767" y="887"/>
                </a:moveTo>
                <a:lnTo>
                  <a:pt x="844" y="684"/>
                </a:lnTo>
                <a:lnTo>
                  <a:pt x="828" y="684"/>
                </a:lnTo>
                <a:cubicBezTo>
                  <a:pt x="803" y="751"/>
                  <a:pt x="736" y="794"/>
                  <a:pt x="662" y="812"/>
                </a:cubicBezTo>
                <a:cubicBezTo>
                  <a:pt x="650" y="815"/>
                  <a:pt x="587" y="832"/>
                  <a:pt x="466" y="832"/>
                </a:cubicBezTo>
                <a:lnTo>
                  <a:pt x="83" y="832"/>
                </a:lnTo>
                <a:lnTo>
                  <a:pt x="407" y="454"/>
                </a:lnTo>
                <a:cubicBezTo>
                  <a:pt x="410" y="448"/>
                  <a:pt x="412" y="446"/>
                  <a:pt x="412" y="445"/>
                </a:cubicBezTo>
                <a:cubicBezTo>
                  <a:pt x="412" y="443"/>
                  <a:pt x="412" y="441"/>
                  <a:pt x="407" y="434"/>
                </a:cubicBezTo>
                <a:lnTo>
                  <a:pt x="112" y="31"/>
                </a:lnTo>
                <a:lnTo>
                  <a:pt x="459" y="31"/>
                </a:lnTo>
                <a:cubicBezTo>
                  <a:pt x="545" y="31"/>
                  <a:pt x="603" y="40"/>
                  <a:pt x="608" y="41"/>
                </a:cubicBezTo>
                <a:cubicBezTo>
                  <a:pt x="643" y="45"/>
                  <a:pt x="697" y="56"/>
                  <a:pt x="747" y="88"/>
                </a:cubicBezTo>
                <a:cubicBezTo>
                  <a:pt x="763" y="99"/>
                  <a:pt x="806" y="126"/>
                  <a:pt x="828" y="178"/>
                </a:cubicBezTo>
                <a:lnTo>
                  <a:pt x="844" y="178"/>
                </a:lnTo>
                <a:lnTo>
                  <a:pt x="767" y="0"/>
                </a:lnTo>
                <a:lnTo>
                  <a:pt x="18" y="0"/>
                </a:lnTo>
                <a:cubicBezTo>
                  <a:pt x="4" y="0"/>
                  <a:pt x="2" y="0"/>
                  <a:pt x="0" y="4"/>
                </a:cubicBezTo>
                <a:cubicBezTo>
                  <a:pt x="0" y="7"/>
                  <a:pt x="0" y="18"/>
                  <a:pt x="0" y="25"/>
                </a:cubicBezTo>
                <a:lnTo>
                  <a:pt x="335" y="484"/>
                </a:lnTo>
                <a:lnTo>
                  <a:pt x="7" y="869"/>
                </a:lnTo>
                <a:cubicBezTo>
                  <a:pt x="0" y="877"/>
                  <a:pt x="0" y="880"/>
                  <a:pt x="0" y="880"/>
                </a:cubicBezTo>
                <a:cubicBezTo>
                  <a:pt x="0" y="887"/>
                  <a:pt x="7" y="887"/>
                  <a:pt x="18" y="887"/>
                </a:cubicBezTo>
                <a:lnTo>
                  <a:pt x="767" y="88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59" name="Freeform 50"/>
          <p:cNvSpPr/>
          <p:nvPr/>
        </p:nvSpPr>
        <p:spPr>
          <a:xfrm>
            <a:off x="2677320" y="2615760"/>
            <a:ext cx="92880" cy="105480"/>
          </a:xfrm>
          <a:custGeom>
            <a:avLst/>
            <a:gdLst/>
            <a:ahLst/>
            <a:rect l="0" t="0" r="r" b="b"/>
            <a:pathLst>
              <a:path w="258" h="293">
                <a:moveTo>
                  <a:pt x="184" y="135"/>
                </a:moveTo>
                <a:cubicBezTo>
                  <a:pt x="182" y="108"/>
                  <a:pt x="167" y="0"/>
                  <a:pt x="94" y="0"/>
                </a:cubicBezTo>
                <a:cubicBezTo>
                  <a:pt x="68" y="0"/>
                  <a:pt x="45" y="14"/>
                  <a:pt x="32" y="25"/>
                </a:cubicBezTo>
                <a:cubicBezTo>
                  <a:pt x="5" y="50"/>
                  <a:pt x="0" y="79"/>
                  <a:pt x="0" y="81"/>
                </a:cubicBezTo>
                <a:cubicBezTo>
                  <a:pt x="0" y="86"/>
                  <a:pt x="5" y="86"/>
                  <a:pt x="7" y="86"/>
                </a:cubicBezTo>
                <a:cubicBezTo>
                  <a:pt x="13" y="86"/>
                  <a:pt x="13" y="85"/>
                  <a:pt x="16" y="77"/>
                </a:cubicBezTo>
                <a:cubicBezTo>
                  <a:pt x="25" y="52"/>
                  <a:pt x="58" y="36"/>
                  <a:pt x="88" y="36"/>
                </a:cubicBezTo>
                <a:cubicBezTo>
                  <a:pt x="160" y="36"/>
                  <a:pt x="169" y="108"/>
                  <a:pt x="169" y="153"/>
                </a:cubicBezTo>
                <a:cubicBezTo>
                  <a:pt x="169" y="175"/>
                  <a:pt x="167" y="180"/>
                  <a:pt x="166" y="185"/>
                </a:cubicBezTo>
                <a:cubicBezTo>
                  <a:pt x="155" y="218"/>
                  <a:pt x="142" y="268"/>
                  <a:pt x="142" y="281"/>
                </a:cubicBezTo>
                <a:cubicBezTo>
                  <a:pt x="142" y="286"/>
                  <a:pt x="144" y="292"/>
                  <a:pt x="149" y="292"/>
                </a:cubicBezTo>
                <a:cubicBezTo>
                  <a:pt x="153" y="292"/>
                  <a:pt x="158" y="292"/>
                  <a:pt x="166" y="268"/>
                </a:cubicBezTo>
                <a:cubicBezTo>
                  <a:pt x="171" y="252"/>
                  <a:pt x="178" y="218"/>
                  <a:pt x="182" y="185"/>
                </a:cubicBezTo>
                <a:cubicBezTo>
                  <a:pt x="184" y="171"/>
                  <a:pt x="209" y="110"/>
                  <a:pt x="218" y="90"/>
                </a:cubicBezTo>
                <a:cubicBezTo>
                  <a:pt x="225" y="76"/>
                  <a:pt x="234" y="54"/>
                  <a:pt x="256" y="16"/>
                </a:cubicBezTo>
                <a:cubicBezTo>
                  <a:pt x="256" y="13"/>
                  <a:pt x="257" y="11"/>
                  <a:pt x="257" y="9"/>
                </a:cubicBezTo>
                <a:cubicBezTo>
                  <a:pt x="257" y="4"/>
                  <a:pt x="252" y="4"/>
                  <a:pt x="250" y="4"/>
                </a:cubicBezTo>
                <a:cubicBezTo>
                  <a:pt x="248" y="4"/>
                  <a:pt x="245" y="4"/>
                  <a:pt x="243" y="7"/>
                </a:cubicBezTo>
                <a:cubicBezTo>
                  <a:pt x="238" y="16"/>
                  <a:pt x="203" y="79"/>
                  <a:pt x="184" y="13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60" name="Freeform 51"/>
          <p:cNvSpPr/>
          <p:nvPr/>
        </p:nvSpPr>
        <p:spPr>
          <a:xfrm>
            <a:off x="2788560" y="2624760"/>
            <a:ext cx="118440" cy="43920"/>
          </a:xfrm>
          <a:custGeom>
            <a:avLst/>
            <a:gdLst/>
            <a:ahLst/>
            <a:rect l="0" t="0" r="r" b="b"/>
            <a:pathLst>
              <a:path w="329" h="122">
                <a:moveTo>
                  <a:pt x="311" y="22"/>
                </a:moveTo>
                <a:cubicBezTo>
                  <a:pt x="317" y="22"/>
                  <a:pt x="328" y="22"/>
                  <a:pt x="328" y="11"/>
                </a:cubicBezTo>
                <a:cubicBezTo>
                  <a:pt x="328" y="0"/>
                  <a:pt x="317" y="0"/>
                  <a:pt x="311" y="0"/>
                </a:cubicBezTo>
                <a:lnTo>
                  <a:pt x="16" y="0"/>
                </a:lnTo>
                <a:cubicBezTo>
                  <a:pt x="11" y="0"/>
                  <a:pt x="0" y="0"/>
                  <a:pt x="0" y="11"/>
                </a:cubicBezTo>
                <a:cubicBezTo>
                  <a:pt x="0" y="22"/>
                  <a:pt x="11" y="22"/>
                  <a:pt x="16" y="22"/>
                </a:cubicBezTo>
                <a:lnTo>
                  <a:pt x="311" y="22"/>
                </a:lnTo>
                <a:moveTo>
                  <a:pt x="311" y="121"/>
                </a:moveTo>
                <a:cubicBezTo>
                  <a:pt x="317" y="121"/>
                  <a:pt x="328" y="121"/>
                  <a:pt x="328" y="110"/>
                </a:cubicBezTo>
                <a:cubicBezTo>
                  <a:pt x="328" y="99"/>
                  <a:pt x="317" y="99"/>
                  <a:pt x="311" y="99"/>
                </a:cubicBezTo>
                <a:lnTo>
                  <a:pt x="16" y="99"/>
                </a:lnTo>
                <a:cubicBezTo>
                  <a:pt x="11" y="99"/>
                  <a:pt x="0" y="99"/>
                  <a:pt x="0" y="110"/>
                </a:cubicBezTo>
                <a:cubicBezTo>
                  <a:pt x="0" y="121"/>
                  <a:pt x="11" y="121"/>
                  <a:pt x="16" y="121"/>
                </a:cubicBezTo>
                <a:lnTo>
                  <a:pt x="311" y="12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61" name="Freeform 52"/>
          <p:cNvSpPr/>
          <p:nvPr/>
        </p:nvSpPr>
        <p:spPr>
          <a:xfrm>
            <a:off x="2934360" y="2580120"/>
            <a:ext cx="59400" cy="106560"/>
          </a:xfrm>
          <a:custGeom>
            <a:avLst/>
            <a:gdLst/>
            <a:ahLst/>
            <a:rect l="0" t="0" r="r" b="b"/>
            <a:pathLst>
              <a:path w="165" h="296">
                <a:moveTo>
                  <a:pt x="101" y="13"/>
                </a:moveTo>
                <a:cubicBezTo>
                  <a:pt x="101" y="0"/>
                  <a:pt x="101" y="0"/>
                  <a:pt x="88" y="0"/>
                </a:cubicBezTo>
                <a:cubicBezTo>
                  <a:pt x="59" y="29"/>
                  <a:pt x="18" y="29"/>
                  <a:pt x="0" y="29"/>
                </a:cubicBezTo>
                <a:lnTo>
                  <a:pt x="0" y="45"/>
                </a:lnTo>
                <a:cubicBezTo>
                  <a:pt x="11" y="45"/>
                  <a:pt x="40" y="45"/>
                  <a:pt x="65" y="32"/>
                </a:cubicBezTo>
                <a:lnTo>
                  <a:pt x="65" y="259"/>
                </a:lnTo>
                <a:cubicBezTo>
                  <a:pt x="65" y="274"/>
                  <a:pt x="65" y="279"/>
                  <a:pt x="20" y="279"/>
                </a:cubicBezTo>
                <a:lnTo>
                  <a:pt x="4" y="279"/>
                </a:lnTo>
                <a:lnTo>
                  <a:pt x="4" y="295"/>
                </a:lnTo>
                <a:cubicBezTo>
                  <a:pt x="11" y="295"/>
                  <a:pt x="67" y="293"/>
                  <a:pt x="83" y="293"/>
                </a:cubicBezTo>
                <a:cubicBezTo>
                  <a:pt x="97" y="293"/>
                  <a:pt x="153" y="295"/>
                  <a:pt x="164" y="295"/>
                </a:cubicBezTo>
                <a:lnTo>
                  <a:pt x="164" y="279"/>
                </a:lnTo>
                <a:lnTo>
                  <a:pt x="146" y="279"/>
                </a:lnTo>
                <a:cubicBezTo>
                  <a:pt x="101" y="279"/>
                  <a:pt x="101" y="274"/>
                  <a:pt x="101" y="259"/>
                </a:cubicBezTo>
                <a:lnTo>
                  <a:pt x="101" y="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62" name="Freeform 53"/>
          <p:cNvSpPr/>
          <p:nvPr/>
        </p:nvSpPr>
        <p:spPr>
          <a:xfrm>
            <a:off x="2685600" y="2772360"/>
            <a:ext cx="82800" cy="105480"/>
          </a:xfrm>
          <a:custGeom>
            <a:avLst/>
            <a:gdLst/>
            <a:ahLst/>
            <a:rect l="0" t="0" r="r" b="b"/>
            <a:pathLst>
              <a:path w="230" h="293">
                <a:moveTo>
                  <a:pt x="2" y="268"/>
                </a:moveTo>
                <a:cubicBezTo>
                  <a:pt x="0" y="275"/>
                  <a:pt x="0" y="277"/>
                  <a:pt x="0" y="277"/>
                </a:cubicBezTo>
                <a:cubicBezTo>
                  <a:pt x="0" y="288"/>
                  <a:pt x="7" y="292"/>
                  <a:pt x="14" y="292"/>
                </a:cubicBezTo>
                <a:cubicBezTo>
                  <a:pt x="31" y="292"/>
                  <a:pt x="34" y="279"/>
                  <a:pt x="38" y="265"/>
                </a:cubicBezTo>
                <a:cubicBezTo>
                  <a:pt x="45" y="241"/>
                  <a:pt x="56" y="191"/>
                  <a:pt x="61" y="173"/>
                </a:cubicBezTo>
                <a:cubicBezTo>
                  <a:pt x="65" y="180"/>
                  <a:pt x="79" y="202"/>
                  <a:pt x="110" y="202"/>
                </a:cubicBezTo>
                <a:cubicBezTo>
                  <a:pt x="167" y="202"/>
                  <a:pt x="229" y="140"/>
                  <a:pt x="229" y="76"/>
                </a:cubicBezTo>
                <a:cubicBezTo>
                  <a:pt x="229" y="29"/>
                  <a:pt x="196" y="0"/>
                  <a:pt x="157" y="0"/>
                </a:cubicBezTo>
                <a:cubicBezTo>
                  <a:pt x="113" y="0"/>
                  <a:pt x="59" y="38"/>
                  <a:pt x="43" y="101"/>
                </a:cubicBezTo>
                <a:lnTo>
                  <a:pt x="2" y="268"/>
                </a:lnTo>
                <a:moveTo>
                  <a:pt x="110" y="189"/>
                </a:moveTo>
                <a:cubicBezTo>
                  <a:pt x="77" y="189"/>
                  <a:pt x="67" y="155"/>
                  <a:pt x="67" y="149"/>
                </a:cubicBezTo>
                <a:cubicBezTo>
                  <a:pt x="67" y="149"/>
                  <a:pt x="70" y="139"/>
                  <a:pt x="70" y="133"/>
                </a:cubicBezTo>
                <a:cubicBezTo>
                  <a:pt x="85" y="79"/>
                  <a:pt x="86" y="68"/>
                  <a:pt x="101" y="49"/>
                </a:cubicBezTo>
                <a:cubicBezTo>
                  <a:pt x="115" y="25"/>
                  <a:pt x="139" y="13"/>
                  <a:pt x="157" y="13"/>
                </a:cubicBezTo>
                <a:cubicBezTo>
                  <a:pt x="175" y="13"/>
                  <a:pt x="193" y="25"/>
                  <a:pt x="193" y="58"/>
                </a:cubicBezTo>
                <a:cubicBezTo>
                  <a:pt x="193" y="77"/>
                  <a:pt x="180" y="128"/>
                  <a:pt x="166" y="149"/>
                </a:cubicBezTo>
                <a:cubicBezTo>
                  <a:pt x="146" y="182"/>
                  <a:pt x="124" y="189"/>
                  <a:pt x="110" y="189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63" name="Freeform 54"/>
          <p:cNvSpPr/>
          <p:nvPr/>
        </p:nvSpPr>
        <p:spPr>
          <a:xfrm>
            <a:off x="2782800" y="2781720"/>
            <a:ext cx="118440" cy="43920"/>
          </a:xfrm>
          <a:custGeom>
            <a:avLst/>
            <a:gdLst/>
            <a:ahLst/>
            <a:rect l="0" t="0" r="r" b="b"/>
            <a:pathLst>
              <a:path w="329" h="122">
                <a:moveTo>
                  <a:pt x="311" y="22"/>
                </a:moveTo>
                <a:cubicBezTo>
                  <a:pt x="317" y="22"/>
                  <a:pt x="328" y="22"/>
                  <a:pt x="328" y="11"/>
                </a:cubicBezTo>
                <a:cubicBezTo>
                  <a:pt x="328" y="0"/>
                  <a:pt x="317" y="0"/>
                  <a:pt x="311" y="0"/>
                </a:cubicBezTo>
                <a:lnTo>
                  <a:pt x="16" y="0"/>
                </a:lnTo>
                <a:cubicBezTo>
                  <a:pt x="11" y="0"/>
                  <a:pt x="0" y="0"/>
                  <a:pt x="0" y="11"/>
                </a:cubicBezTo>
                <a:cubicBezTo>
                  <a:pt x="0" y="22"/>
                  <a:pt x="11" y="22"/>
                  <a:pt x="16" y="22"/>
                </a:cubicBezTo>
                <a:lnTo>
                  <a:pt x="311" y="22"/>
                </a:lnTo>
                <a:moveTo>
                  <a:pt x="311" y="121"/>
                </a:moveTo>
                <a:cubicBezTo>
                  <a:pt x="317" y="121"/>
                  <a:pt x="328" y="121"/>
                  <a:pt x="328" y="110"/>
                </a:cubicBezTo>
                <a:cubicBezTo>
                  <a:pt x="328" y="99"/>
                  <a:pt x="317" y="99"/>
                  <a:pt x="311" y="99"/>
                </a:cubicBezTo>
                <a:lnTo>
                  <a:pt x="16" y="99"/>
                </a:lnTo>
                <a:cubicBezTo>
                  <a:pt x="11" y="99"/>
                  <a:pt x="0" y="99"/>
                  <a:pt x="0" y="110"/>
                </a:cubicBezTo>
                <a:cubicBezTo>
                  <a:pt x="0" y="121"/>
                  <a:pt x="11" y="121"/>
                  <a:pt x="16" y="121"/>
                </a:cubicBezTo>
                <a:lnTo>
                  <a:pt x="311" y="12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64" name="Freeform 55"/>
          <p:cNvSpPr/>
          <p:nvPr/>
        </p:nvSpPr>
        <p:spPr>
          <a:xfrm>
            <a:off x="2929320" y="2736720"/>
            <a:ext cx="59400" cy="106560"/>
          </a:xfrm>
          <a:custGeom>
            <a:avLst/>
            <a:gdLst/>
            <a:ahLst/>
            <a:rect l="0" t="0" r="r" b="b"/>
            <a:pathLst>
              <a:path w="165" h="296">
                <a:moveTo>
                  <a:pt x="101" y="13"/>
                </a:moveTo>
                <a:cubicBezTo>
                  <a:pt x="101" y="0"/>
                  <a:pt x="101" y="0"/>
                  <a:pt x="88" y="0"/>
                </a:cubicBezTo>
                <a:cubicBezTo>
                  <a:pt x="59" y="29"/>
                  <a:pt x="18" y="29"/>
                  <a:pt x="0" y="29"/>
                </a:cubicBezTo>
                <a:lnTo>
                  <a:pt x="0" y="45"/>
                </a:lnTo>
                <a:cubicBezTo>
                  <a:pt x="11" y="45"/>
                  <a:pt x="40" y="45"/>
                  <a:pt x="65" y="32"/>
                </a:cubicBezTo>
                <a:lnTo>
                  <a:pt x="65" y="259"/>
                </a:lnTo>
                <a:cubicBezTo>
                  <a:pt x="65" y="274"/>
                  <a:pt x="65" y="279"/>
                  <a:pt x="20" y="279"/>
                </a:cubicBezTo>
                <a:lnTo>
                  <a:pt x="4" y="279"/>
                </a:lnTo>
                <a:lnTo>
                  <a:pt x="4" y="295"/>
                </a:lnTo>
                <a:cubicBezTo>
                  <a:pt x="11" y="295"/>
                  <a:pt x="67" y="293"/>
                  <a:pt x="83" y="293"/>
                </a:cubicBezTo>
                <a:cubicBezTo>
                  <a:pt x="97" y="293"/>
                  <a:pt x="153" y="295"/>
                  <a:pt x="164" y="295"/>
                </a:cubicBezTo>
                <a:lnTo>
                  <a:pt x="164" y="279"/>
                </a:lnTo>
                <a:lnTo>
                  <a:pt x="146" y="279"/>
                </a:lnTo>
                <a:cubicBezTo>
                  <a:pt x="101" y="279"/>
                  <a:pt x="101" y="274"/>
                  <a:pt x="101" y="259"/>
                </a:cubicBezTo>
                <a:lnTo>
                  <a:pt x="101" y="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65" name="Freeform 56"/>
          <p:cNvSpPr/>
          <p:nvPr/>
        </p:nvSpPr>
        <p:spPr>
          <a:xfrm>
            <a:off x="3058920" y="2226960"/>
            <a:ext cx="89280" cy="198720"/>
          </a:xfrm>
          <a:custGeom>
            <a:avLst/>
            <a:gdLst/>
            <a:ahLst/>
            <a:rect l="0" t="0" r="r" b="b"/>
            <a:pathLst>
              <a:path w="248" h="552">
                <a:moveTo>
                  <a:pt x="247" y="400"/>
                </a:moveTo>
                <a:cubicBezTo>
                  <a:pt x="247" y="391"/>
                  <a:pt x="247" y="367"/>
                  <a:pt x="221" y="367"/>
                </a:cubicBezTo>
                <a:cubicBezTo>
                  <a:pt x="196" y="367"/>
                  <a:pt x="196" y="392"/>
                  <a:pt x="196" y="403"/>
                </a:cubicBezTo>
                <a:lnTo>
                  <a:pt x="196" y="455"/>
                </a:lnTo>
                <a:cubicBezTo>
                  <a:pt x="196" y="470"/>
                  <a:pt x="196" y="481"/>
                  <a:pt x="175" y="491"/>
                </a:cubicBezTo>
                <a:cubicBezTo>
                  <a:pt x="158" y="499"/>
                  <a:pt x="139" y="500"/>
                  <a:pt x="124" y="500"/>
                </a:cubicBezTo>
                <a:cubicBezTo>
                  <a:pt x="110" y="500"/>
                  <a:pt x="92" y="499"/>
                  <a:pt x="76" y="491"/>
                </a:cubicBezTo>
                <a:cubicBezTo>
                  <a:pt x="50" y="481"/>
                  <a:pt x="50" y="470"/>
                  <a:pt x="50" y="455"/>
                </a:cubicBezTo>
                <a:lnTo>
                  <a:pt x="50" y="95"/>
                </a:lnTo>
                <a:cubicBezTo>
                  <a:pt x="50" y="81"/>
                  <a:pt x="50" y="72"/>
                  <a:pt x="72" y="61"/>
                </a:cubicBezTo>
                <a:cubicBezTo>
                  <a:pt x="90" y="52"/>
                  <a:pt x="110" y="50"/>
                  <a:pt x="124" y="50"/>
                </a:cubicBezTo>
                <a:cubicBezTo>
                  <a:pt x="137" y="50"/>
                  <a:pt x="155" y="52"/>
                  <a:pt x="173" y="59"/>
                </a:cubicBezTo>
                <a:cubicBezTo>
                  <a:pt x="196" y="70"/>
                  <a:pt x="196" y="81"/>
                  <a:pt x="196" y="95"/>
                </a:cubicBezTo>
                <a:lnTo>
                  <a:pt x="196" y="149"/>
                </a:lnTo>
                <a:cubicBezTo>
                  <a:pt x="196" y="158"/>
                  <a:pt x="196" y="185"/>
                  <a:pt x="221" y="185"/>
                </a:cubicBezTo>
                <a:cubicBezTo>
                  <a:pt x="247" y="185"/>
                  <a:pt x="247" y="160"/>
                  <a:pt x="247" y="153"/>
                </a:cubicBezTo>
                <a:lnTo>
                  <a:pt x="247" y="92"/>
                </a:lnTo>
                <a:cubicBezTo>
                  <a:pt x="247" y="18"/>
                  <a:pt x="171" y="0"/>
                  <a:pt x="124" y="0"/>
                </a:cubicBezTo>
                <a:cubicBezTo>
                  <a:pt x="76" y="0"/>
                  <a:pt x="0" y="20"/>
                  <a:pt x="0" y="92"/>
                </a:cubicBezTo>
                <a:lnTo>
                  <a:pt x="0" y="461"/>
                </a:lnTo>
                <a:cubicBezTo>
                  <a:pt x="0" y="533"/>
                  <a:pt x="76" y="551"/>
                  <a:pt x="124" y="551"/>
                </a:cubicBezTo>
                <a:cubicBezTo>
                  <a:pt x="171" y="551"/>
                  <a:pt x="247" y="533"/>
                  <a:pt x="247" y="461"/>
                </a:cubicBezTo>
                <a:lnTo>
                  <a:pt x="247" y="40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66" name="Freeform 57"/>
          <p:cNvSpPr/>
          <p:nvPr/>
        </p:nvSpPr>
        <p:spPr>
          <a:xfrm>
            <a:off x="3165120" y="2256120"/>
            <a:ext cx="92880" cy="105480"/>
          </a:xfrm>
          <a:custGeom>
            <a:avLst/>
            <a:gdLst/>
            <a:ahLst/>
            <a:rect l="0" t="0" r="r" b="b"/>
            <a:pathLst>
              <a:path w="258" h="293">
                <a:moveTo>
                  <a:pt x="184" y="135"/>
                </a:moveTo>
                <a:cubicBezTo>
                  <a:pt x="182" y="108"/>
                  <a:pt x="167" y="0"/>
                  <a:pt x="94" y="0"/>
                </a:cubicBezTo>
                <a:cubicBezTo>
                  <a:pt x="68" y="0"/>
                  <a:pt x="45" y="14"/>
                  <a:pt x="32" y="25"/>
                </a:cubicBezTo>
                <a:cubicBezTo>
                  <a:pt x="5" y="50"/>
                  <a:pt x="0" y="79"/>
                  <a:pt x="0" y="81"/>
                </a:cubicBezTo>
                <a:cubicBezTo>
                  <a:pt x="0" y="86"/>
                  <a:pt x="5" y="86"/>
                  <a:pt x="7" y="86"/>
                </a:cubicBezTo>
                <a:cubicBezTo>
                  <a:pt x="13" y="86"/>
                  <a:pt x="13" y="85"/>
                  <a:pt x="16" y="77"/>
                </a:cubicBezTo>
                <a:cubicBezTo>
                  <a:pt x="25" y="52"/>
                  <a:pt x="58" y="36"/>
                  <a:pt x="88" y="36"/>
                </a:cubicBezTo>
                <a:cubicBezTo>
                  <a:pt x="160" y="36"/>
                  <a:pt x="169" y="108"/>
                  <a:pt x="169" y="153"/>
                </a:cubicBezTo>
                <a:cubicBezTo>
                  <a:pt x="169" y="175"/>
                  <a:pt x="167" y="180"/>
                  <a:pt x="166" y="185"/>
                </a:cubicBezTo>
                <a:cubicBezTo>
                  <a:pt x="155" y="218"/>
                  <a:pt x="142" y="268"/>
                  <a:pt x="142" y="281"/>
                </a:cubicBezTo>
                <a:cubicBezTo>
                  <a:pt x="142" y="286"/>
                  <a:pt x="144" y="292"/>
                  <a:pt x="149" y="292"/>
                </a:cubicBezTo>
                <a:cubicBezTo>
                  <a:pt x="153" y="292"/>
                  <a:pt x="158" y="292"/>
                  <a:pt x="166" y="268"/>
                </a:cubicBezTo>
                <a:cubicBezTo>
                  <a:pt x="171" y="252"/>
                  <a:pt x="178" y="218"/>
                  <a:pt x="182" y="185"/>
                </a:cubicBezTo>
                <a:cubicBezTo>
                  <a:pt x="184" y="171"/>
                  <a:pt x="209" y="110"/>
                  <a:pt x="218" y="90"/>
                </a:cubicBezTo>
                <a:cubicBezTo>
                  <a:pt x="225" y="76"/>
                  <a:pt x="234" y="54"/>
                  <a:pt x="256" y="16"/>
                </a:cubicBezTo>
                <a:cubicBezTo>
                  <a:pt x="256" y="13"/>
                  <a:pt x="257" y="11"/>
                  <a:pt x="257" y="9"/>
                </a:cubicBezTo>
                <a:cubicBezTo>
                  <a:pt x="257" y="4"/>
                  <a:pt x="252" y="4"/>
                  <a:pt x="250" y="4"/>
                </a:cubicBezTo>
                <a:cubicBezTo>
                  <a:pt x="248" y="4"/>
                  <a:pt x="245" y="4"/>
                  <a:pt x="243" y="7"/>
                </a:cubicBezTo>
                <a:cubicBezTo>
                  <a:pt x="238" y="16"/>
                  <a:pt x="203" y="79"/>
                  <a:pt x="184" y="13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67" name="Freeform 58"/>
          <p:cNvSpPr/>
          <p:nvPr/>
        </p:nvSpPr>
        <p:spPr>
          <a:xfrm>
            <a:off x="3289320" y="2226960"/>
            <a:ext cx="89280" cy="198720"/>
          </a:xfrm>
          <a:custGeom>
            <a:avLst/>
            <a:gdLst/>
            <a:ahLst/>
            <a:rect l="0" t="0" r="r" b="b"/>
            <a:pathLst>
              <a:path w="248" h="552">
                <a:moveTo>
                  <a:pt x="247" y="400"/>
                </a:moveTo>
                <a:cubicBezTo>
                  <a:pt x="247" y="391"/>
                  <a:pt x="247" y="367"/>
                  <a:pt x="221" y="367"/>
                </a:cubicBezTo>
                <a:cubicBezTo>
                  <a:pt x="196" y="367"/>
                  <a:pt x="196" y="392"/>
                  <a:pt x="196" y="403"/>
                </a:cubicBezTo>
                <a:lnTo>
                  <a:pt x="196" y="455"/>
                </a:lnTo>
                <a:cubicBezTo>
                  <a:pt x="196" y="470"/>
                  <a:pt x="196" y="481"/>
                  <a:pt x="175" y="491"/>
                </a:cubicBezTo>
                <a:cubicBezTo>
                  <a:pt x="158" y="499"/>
                  <a:pt x="139" y="500"/>
                  <a:pt x="124" y="500"/>
                </a:cubicBezTo>
                <a:cubicBezTo>
                  <a:pt x="110" y="500"/>
                  <a:pt x="92" y="499"/>
                  <a:pt x="76" y="491"/>
                </a:cubicBezTo>
                <a:cubicBezTo>
                  <a:pt x="50" y="481"/>
                  <a:pt x="50" y="470"/>
                  <a:pt x="50" y="455"/>
                </a:cubicBezTo>
                <a:lnTo>
                  <a:pt x="50" y="95"/>
                </a:lnTo>
                <a:cubicBezTo>
                  <a:pt x="50" y="81"/>
                  <a:pt x="50" y="72"/>
                  <a:pt x="72" y="61"/>
                </a:cubicBezTo>
                <a:cubicBezTo>
                  <a:pt x="90" y="52"/>
                  <a:pt x="110" y="50"/>
                  <a:pt x="124" y="50"/>
                </a:cubicBezTo>
                <a:cubicBezTo>
                  <a:pt x="137" y="50"/>
                  <a:pt x="155" y="52"/>
                  <a:pt x="173" y="59"/>
                </a:cubicBezTo>
                <a:cubicBezTo>
                  <a:pt x="196" y="70"/>
                  <a:pt x="196" y="81"/>
                  <a:pt x="196" y="95"/>
                </a:cubicBezTo>
                <a:lnTo>
                  <a:pt x="196" y="149"/>
                </a:lnTo>
                <a:cubicBezTo>
                  <a:pt x="196" y="158"/>
                  <a:pt x="196" y="185"/>
                  <a:pt x="221" y="185"/>
                </a:cubicBezTo>
                <a:cubicBezTo>
                  <a:pt x="247" y="185"/>
                  <a:pt x="247" y="160"/>
                  <a:pt x="247" y="153"/>
                </a:cubicBezTo>
                <a:lnTo>
                  <a:pt x="247" y="92"/>
                </a:lnTo>
                <a:cubicBezTo>
                  <a:pt x="247" y="18"/>
                  <a:pt x="171" y="0"/>
                  <a:pt x="124" y="0"/>
                </a:cubicBezTo>
                <a:cubicBezTo>
                  <a:pt x="76" y="0"/>
                  <a:pt x="0" y="20"/>
                  <a:pt x="0" y="92"/>
                </a:cubicBezTo>
                <a:lnTo>
                  <a:pt x="0" y="461"/>
                </a:lnTo>
                <a:cubicBezTo>
                  <a:pt x="0" y="533"/>
                  <a:pt x="76" y="551"/>
                  <a:pt x="124" y="551"/>
                </a:cubicBezTo>
                <a:cubicBezTo>
                  <a:pt x="171" y="551"/>
                  <a:pt x="247" y="533"/>
                  <a:pt x="247" y="461"/>
                </a:cubicBezTo>
                <a:lnTo>
                  <a:pt x="247" y="40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68" name="Freeform 59"/>
          <p:cNvSpPr/>
          <p:nvPr/>
        </p:nvSpPr>
        <p:spPr>
          <a:xfrm>
            <a:off x="3398400" y="2256120"/>
            <a:ext cx="82800" cy="105480"/>
          </a:xfrm>
          <a:custGeom>
            <a:avLst/>
            <a:gdLst/>
            <a:ahLst/>
            <a:rect l="0" t="0" r="r" b="b"/>
            <a:pathLst>
              <a:path w="230" h="293">
                <a:moveTo>
                  <a:pt x="2" y="268"/>
                </a:moveTo>
                <a:cubicBezTo>
                  <a:pt x="0" y="275"/>
                  <a:pt x="0" y="277"/>
                  <a:pt x="0" y="277"/>
                </a:cubicBezTo>
                <a:cubicBezTo>
                  <a:pt x="0" y="288"/>
                  <a:pt x="7" y="292"/>
                  <a:pt x="14" y="292"/>
                </a:cubicBezTo>
                <a:cubicBezTo>
                  <a:pt x="31" y="292"/>
                  <a:pt x="34" y="279"/>
                  <a:pt x="38" y="265"/>
                </a:cubicBezTo>
                <a:cubicBezTo>
                  <a:pt x="45" y="241"/>
                  <a:pt x="56" y="191"/>
                  <a:pt x="61" y="173"/>
                </a:cubicBezTo>
                <a:cubicBezTo>
                  <a:pt x="65" y="180"/>
                  <a:pt x="79" y="202"/>
                  <a:pt x="110" y="202"/>
                </a:cubicBezTo>
                <a:cubicBezTo>
                  <a:pt x="167" y="202"/>
                  <a:pt x="229" y="140"/>
                  <a:pt x="229" y="76"/>
                </a:cubicBezTo>
                <a:cubicBezTo>
                  <a:pt x="229" y="29"/>
                  <a:pt x="196" y="0"/>
                  <a:pt x="157" y="0"/>
                </a:cubicBezTo>
                <a:cubicBezTo>
                  <a:pt x="113" y="0"/>
                  <a:pt x="59" y="38"/>
                  <a:pt x="43" y="101"/>
                </a:cubicBezTo>
                <a:lnTo>
                  <a:pt x="2" y="268"/>
                </a:lnTo>
                <a:moveTo>
                  <a:pt x="110" y="189"/>
                </a:moveTo>
                <a:cubicBezTo>
                  <a:pt x="77" y="189"/>
                  <a:pt x="67" y="155"/>
                  <a:pt x="67" y="149"/>
                </a:cubicBezTo>
                <a:cubicBezTo>
                  <a:pt x="67" y="149"/>
                  <a:pt x="70" y="139"/>
                  <a:pt x="70" y="133"/>
                </a:cubicBezTo>
                <a:cubicBezTo>
                  <a:pt x="85" y="79"/>
                  <a:pt x="86" y="68"/>
                  <a:pt x="101" y="49"/>
                </a:cubicBezTo>
                <a:cubicBezTo>
                  <a:pt x="115" y="25"/>
                  <a:pt x="139" y="13"/>
                  <a:pt x="157" y="13"/>
                </a:cubicBezTo>
                <a:cubicBezTo>
                  <a:pt x="175" y="13"/>
                  <a:pt x="193" y="25"/>
                  <a:pt x="193" y="58"/>
                </a:cubicBezTo>
                <a:cubicBezTo>
                  <a:pt x="193" y="77"/>
                  <a:pt x="180" y="128"/>
                  <a:pt x="166" y="149"/>
                </a:cubicBezTo>
                <a:cubicBezTo>
                  <a:pt x="146" y="182"/>
                  <a:pt x="124" y="189"/>
                  <a:pt x="110" y="189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69" name="Freeform 60"/>
          <p:cNvSpPr/>
          <p:nvPr/>
        </p:nvSpPr>
        <p:spPr>
          <a:xfrm>
            <a:off x="3519000" y="224964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628"/>
                </a:moveTo>
                <a:cubicBezTo>
                  <a:pt x="149" y="626"/>
                  <a:pt x="149" y="625"/>
                  <a:pt x="137" y="614"/>
                </a:cubicBezTo>
                <a:cubicBezTo>
                  <a:pt x="58" y="535"/>
                  <a:pt x="38" y="414"/>
                  <a:pt x="38" y="317"/>
                </a:cubicBezTo>
                <a:cubicBezTo>
                  <a:pt x="38" y="207"/>
                  <a:pt x="61" y="97"/>
                  <a:pt x="140" y="18"/>
                </a:cubicBezTo>
                <a:cubicBezTo>
                  <a:pt x="149" y="9"/>
                  <a:pt x="149" y="9"/>
                  <a:pt x="149" y="7"/>
                </a:cubicBezTo>
                <a:cubicBezTo>
                  <a:pt x="149" y="2"/>
                  <a:pt x="146" y="0"/>
                  <a:pt x="142" y="0"/>
                </a:cubicBezTo>
                <a:cubicBezTo>
                  <a:pt x="135" y="0"/>
                  <a:pt x="77" y="43"/>
                  <a:pt x="40" y="124"/>
                </a:cubicBezTo>
                <a:cubicBezTo>
                  <a:pt x="7" y="194"/>
                  <a:pt x="0" y="265"/>
                  <a:pt x="0" y="317"/>
                </a:cubicBezTo>
                <a:cubicBezTo>
                  <a:pt x="0" y="367"/>
                  <a:pt x="7" y="443"/>
                  <a:pt x="41" y="515"/>
                </a:cubicBezTo>
                <a:cubicBezTo>
                  <a:pt x="81" y="594"/>
                  <a:pt x="135" y="634"/>
                  <a:pt x="142" y="634"/>
                </a:cubicBezTo>
                <a:cubicBezTo>
                  <a:pt x="146" y="634"/>
                  <a:pt x="149" y="632"/>
                  <a:pt x="149" y="62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70" name="Freeform 61"/>
          <p:cNvSpPr/>
          <p:nvPr/>
        </p:nvSpPr>
        <p:spPr>
          <a:xfrm>
            <a:off x="3603600" y="2358360"/>
            <a:ext cx="140400" cy="10080"/>
          </a:xfrm>
          <a:custGeom>
            <a:avLst/>
            <a:gdLst/>
            <a:ahLst/>
            <a:rect l="0" t="0" r="r" b="b"/>
            <a:pathLst>
              <a:path w="390" h="28">
                <a:moveTo>
                  <a:pt x="365" y="27"/>
                </a:moveTo>
                <a:cubicBezTo>
                  <a:pt x="376" y="27"/>
                  <a:pt x="389" y="27"/>
                  <a:pt x="389" y="14"/>
                </a:cubicBezTo>
                <a:cubicBezTo>
                  <a:pt x="389" y="0"/>
                  <a:pt x="376" y="0"/>
                  <a:pt x="365" y="0"/>
                </a:cubicBezTo>
                <a:lnTo>
                  <a:pt x="22" y="0"/>
                </a:lnTo>
                <a:cubicBezTo>
                  <a:pt x="11" y="0"/>
                  <a:pt x="0" y="0"/>
                  <a:pt x="0" y="14"/>
                </a:cubicBezTo>
                <a:cubicBezTo>
                  <a:pt x="0" y="27"/>
                  <a:pt x="11" y="27"/>
                  <a:pt x="22" y="27"/>
                </a:cubicBezTo>
                <a:lnTo>
                  <a:pt x="365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71" name="Freeform 62"/>
          <p:cNvSpPr/>
          <p:nvPr/>
        </p:nvSpPr>
        <p:spPr>
          <a:xfrm>
            <a:off x="3782520" y="2268360"/>
            <a:ext cx="76320" cy="152640"/>
          </a:xfrm>
          <a:custGeom>
            <a:avLst/>
            <a:gdLst/>
            <a:ahLst/>
            <a:rect l="0" t="0" r="r" b="b"/>
            <a:pathLst>
              <a:path w="212" h="424">
                <a:moveTo>
                  <a:pt x="131" y="16"/>
                </a:moveTo>
                <a:cubicBezTo>
                  <a:pt x="131" y="2"/>
                  <a:pt x="131" y="0"/>
                  <a:pt x="117" y="0"/>
                </a:cubicBezTo>
                <a:cubicBezTo>
                  <a:pt x="77" y="41"/>
                  <a:pt x="20" y="41"/>
                  <a:pt x="0" y="41"/>
                </a:cubicBezTo>
                <a:lnTo>
                  <a:pt x="0" y="61"/>
                </a:lnTo>
                <a:cubicBezTo>
                  <a:pt x="13" y="61"/>
                  <a:pt x="50" y="61"/>
                  <a:pt x="83" y="43"/>
                </a:cubicBezTo>
                <a:lnTo>
                  <a:pt x="83" y="373"/>
                </a:lnTo>
                <a:cubicBezTo>
                  <a:pt x="83" y="396"/>
                  <a:pt x="81" y="403"/>
                  <a:pt x="23" y="403"/>
                </a:cubicBezTo>
                <a:lnTo>
                  <a:pt x="4" y="403"/>
                </a:lnTo>
                <a:lnTo>
                  <a:pt x="4" y="423"/>
                </a:lnTo>
                <a:cubicBezTo>
                  <a:pt x="27" y="421"/>
                  <a:pt x="81" y="421"/>
                  <a:pt x="108" y="421"/>
                </a:cubicBezTo>
                <a:cubicBezTo>
                  <a:pt x="133" y="421"/>
                  <a:pt x="189" y="421"/>
                  <a:pt x="211" y="423"/>
                </a:cubicBezTo>
                <a:lnTo>
                  <a:pt x="211" y="403"/>
                </a:lnTo>
                <a:lnTo>
                  <a:pt x="191" y="403"/>
                </a:lnTo>
                <a:cubicBezTo>
                  <a:pt x="133" y="403"/>
                  <a:pt x="131" y="396"/>
                  <a:pt x="131" y="373"/>
                </a:cubicBezTo>
                <a:lnTo>
                  <a:pt x="131" y="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72" name="Freeform 63"/>
          <p:cNvSpPr/>
          <p:nvPr/>
        </p:nvSpPr>
        <p:spPr>
          <a:xfrm>
            <a:off x="3888720" y="224964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317"/>
                </a:moveTo>
                <a:cubicBezTo>
                  <a:pt x="149" y="268"/>
                  <a:pt x="142" y="191"/>
                  <a:pt x="106" y="119"/>
                </a:cubicBezTo>
                <a:cubicBezTo>
                  <a:pt x="68" y="41"/>
                  <a:pt x="13" y="0"/>
                  <a:pt x="7" y="0"/>
                </a:cubicBezTo>
                <a:cubicBezTo>
                  <a:pt x="2" y="0"/>
                  <a:pt x="0" y="2"/>
                  <a:pt x="0" y="7"/>
                </a:cubicBezTo>
                <a:cubicBezTo>
                  <a:pt x="0" y="9"/>
                  <a:pt x="0" y="9"/>
                  <a:pt x="13" y="22"/>
                </a:cubicBezTo>
                <a:cubicBezTo>
                  <a:pt x="76" y="85"/>
                  <a:pt x="112" y="185"/>
                  <a:pt x="112" y="317"/>
                </a:cubicBezTo>
                <a:cubicBezTo>
                  <a:pt x="112" y="427"/>
                  <a:pt x="88" y="538"/>
                  <a:pt x="9" y="617"/>
                </a:cubicBezTo>
                <a:cubicBezTo>
                  <a:pt x="0" y="625"/>
                  <a:pt x="0" y="626"/>
                  <a:pt x="0" y="628"/>
                </a:cubicBezTo>
                <a:cubicBezTo>
                  <a:pt x="0" y="632"/>
                  <a:pt x="2" y="634"/>
                  <a:pt x="7" y="634"/>
                </a:cubicBezTo>
                <a:cubicBezTo>
                  <a:pt x="13" y="634"/>
                  <a:pt x="70" y="590"/>
                  <a:pt x="108" y="511"/>
                </a:cubicBezTo>
                <a:cubicBezTo>
                  <a:pt x="140" y="441"/>
                  <a:pt x="149" y="371"/>
                  <a:pt x="149" y="31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73" name="Freeform 64"/>
          <p:cNvSpPr/>
          <p:nvPr/>
        </p:nvSpPr>
        <p:spPr>
          <a:xfrm>
            <a:off x="3972600" y="2256120"/>
            <a:ext cx="82800" cy="105480"/>
          </a:xfrm>
          <a:custGeom>
            <a:avLst/>
            <a:gdLst/>
            <a:ahLst/>
            <a:rect l="0" t="0" r="r" b="b"/>
            <a:pathLst>
              <a:path w="230" h="293">
                <a:moveTo>
                  <a:pt x="2" y="268"/>
                </a:moveTo>
                <a:cubicBezTo>
                  <a:pt x="0" y="275"/>
                  <a:pt x="0" y="277"/>
                  <a:pt x="0" y="277"/>
                </a:cubicBezTo>
                <a:cubicBezTo>
                  <a:pt x="0" y="288"/>
                  <a:pt x="7" y="292"/>
                  <a:pt x="14" y="292"/>
                </a:cubicBezTo>
                <a:cubicBezTo>
                  <a:pt x="31" y="292"/>
                  <a:pt x="34" y="279"/>
                  <a:pt x="38" y="265"/>
                </a:cubicBezTo>
                <a:cubicBezTo>
                  <a:pt x="45" y="241"/>
                  <a:pt x="56" y="191"/>
                  <a:pt x="61" y="173"/>
                </a:cubicBezTo>
                <a:cubicBezTo>
                  <a:pt x="65" y="180"/>
                  <a:pt x="79" y="202"/>
                  <a:pt x="110" y="202"/>
                </a:cubicBezTo>
                <a:cubicBezTo>
                  <a:pt x="167" y="202"/>
                  <a:pt x="229" y="140"/>
                  <a:pt x="229" y="76"/>
                </a:cubicBezTo>
                <a:cubicBezTo>
                  <a:pt x="229" y="29"/>
                  <a:pt x="196" y="0"/>
                  <a:pt x="157" y="0"/>
                </a:cubicBezTo>
                <a:cubicBezTo>
                  <a:pt x="113" y="0"/>
                  <a:pt x="59" y="38"/>
                  <a:pt x="43" y="101"/>
                </a:cubicBezTo>
                <a:lnTo>
                  <a:pt x="2" y="268"/>
                </a:lnTo>
                <a:moveTo>
                  <a:pt x="110" y="189"/>
                </a:moveTo>
                <a:cubicBezTo>
                  <a:pt x="77" y="189"/>
                  <a:pt x="67" y="155"/>
                  <a:pt x="67" y="149"/>
                </a:cubicBezTo>
                <a:cubicBezTo>
                  <a:pt x="67" y="149"/>
                  <a:pt x="70" y="139"/>
                  <a:pt x="70" y="133"/>
                </a:cubicBezTo>
                <a:cubicBezTo>
                  <a:pt x="85" y="79"/>
                  <a:pt x="86" y="68"/>
                  <a:pt x="101" y="49"/>
                </a:cubicBezTo>
                <a:cubicBezTo>
                  <a:pt x="115" y="25"/>
                  <a:pt x="139" y="13"/>
                  <a:pt x="157" y="13"/>
                </a:cubicBezTo>
                <a:cubicBezTo>
                  <a:pt x="175" y="13"/>
                  <a:pt x="193" y="25"/>
                  <a:pt x="193" y="58"/>
                </a:cubicBezTo>
                <a:cubicBezTo>
                  <a:pt x="193" y="77"/>
                  <a:pt x="180" y="128"/>
                  <a:pt x="166" y="149"/>
                </a:cubicBezTo>
                <a:cubicBezTo>
                  <a:pt x="146" y="182"/>
                  <a:pt x="124" y="189"/>
                  <a:pt x="110" y="189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74" name="Freeform 65"/>
          <p:cNvSpPr/>
          <p:nvPr/>
        </p:nvSpPr>
        <p:spPr>
          <a:xfrm>
            <a:off x="4070160" y="2227320"/>
            <a:ext cx="118440" cy="118440"/>
          </a:xfrm>
          <a:custGeom>
            <a:avLst/>
            <a:gdLst/>
            <a:ahLst/>
            <a:rect l="0" t="0" r="r" b="b"/>
            <a:pathLst>
              <a:path w="329" h="329">
                <a:moveTo>
                  <a:pt x="175" y="175"/>
                </a:moveTo>
                <a:lnTo>
                  <a:pt x="311" y="175"/>
                </a:lnTo>
                <a:cubicBezTo>
                  <a:pt x="317" y="175"/>
                  <a:pt x="328" y="175"/>
                  <a:pt x="328" y="164"/>
                </a:cubicBezTo>
                <a:cubicBezTo>
                  <a:pt x="328" y="153"/>
                  <a:pt x="317" y="153"/>
                  <a:pt x="311" y="153"/>
                </a:cubicBezTo>
                <a:lnTo>
                  <a:pt x="175" y="153"/>
                </a:lnTo>
                <a:lnTo>
                  <a:pt x="175" y="16"/>
                </a:lnTo>
                <a:cubicBezTo>
                  <a:pt x="175" y="11"/>
                  <a:pt x="175" y="0"/>
                  <a:pt x="164" y="0"/>
                </a:cubicBezTo>
                <a:cubicBezTo>
                  <a:pt x="153" y="0"/>
                  <a:pt x="153" y="11"/>
                  <a:pt x="153" y="16"/>
                </a:cubicBezTo>
                <a:lnTo>
                  <a:pt x="153" y="153"/>
                </a:lnTo>
                <a:lnTo>
                  <a:pt x="16" y="153"/>
                </a:lnTo>
                <a:cubicBezTo>
                  <a:pt x="11" y="153"/>
                  <a:pt x="0" y="153"/>
                  <a:pt x="0" y="164"/>
                </a:cubicBezTo>
                <a:cubicBezTo>
                  <a:pt x="0" y="175"/>
                  <a:pt x="11" y="175"/>
                  <a:pt x="16" y="175"/>
                </a:cubicBezTo>
                <a:lnTo>
                  <a:pt x="153" y="175"/>
                </a:lnTo>
                <a:lnTo>
                  <a:pt x="153" y="311"/>
                </a:lnTo>
                <a:cubicBezTo>
                  <a:pt x="153" y="317"/>
                  <a:pt x="153" y="328"/>
                  <a:pt x="164" y="328"/>
                </a:cubicBezTo>
                <a:cubicBezTo>
                  <a:pt x="175" y="328"/>
                  <a:pt x="175" y="319"/>
                  <a:pt x="175" y="311"/>
                </a:cubicBezTo>
                <a:lnTo>
                  <a:pt x="175" y="17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75" name="Freeform 66"/>
          <p:cNvSpPr/>
          <p:nvPr/>
        </p:nvSpPr>
        <p:spPr>
          <a:xfrm>
            <a:off x="4204440" y="2256120"/>
            <a:ext cx="92880" cy="105480"/>
          </a:xfrm>
          <a:custGeom>
            <a:avLst/>
            <a:gdLst/>
            <a:ahLst/>
            <a:rect l="0" t="0" r="r" b="b"/>
            <a:pathLst>
              <a:path w="258" h="293">
                <a:moveTo>
                  <a:pt x="184" y="135"/>
                </a:moveTo>
                <a:cubicBezTo>
                  <a:pt x="182" y="108"/>
                  <a:pt x="167" y="0"/>
                  <a:pt x="94" y="0"/>
                </a:cubicBezTo>
                <a:cubicBezTo>
                  <a:pt x="68" y="0"/>
                  <a:pt x="45" y="14"/>
                  <a:pt x="32" y="25"/>
                </a:cubicBezTo>
                <a:cubicBezTo>
                  <a:pt x="5" y="50"/>
                  <a:pt x="0" y="79"/>
                  <a:pt x="0" y="81"/>
                </a:cubicBezTo>
                <a:cubicBezTo>
                  <a:pt x="0" y="86"/>
                  <a:pt x="5" y="86"/>
                  <a:pt x="7" y="86"/>
                </a:cubicBezTo>
                <a:cubicBezTo>
                  <a:pt x="13" y="86"/>
                  <a:pt x="13" y="85"/>
                  <a:pt x="16" y="77"/>
                </a:cubicBezTo>
                <a:cubicBezTo>
                  <a:pt x="25" y="52"/>
                  <a:pt x="58" y="36"/>
                  <a:pt x="88" y="36"/>
                </a:cubicBezTo>
                <a:cubicBezTo>
                  <a:pt x="160" y="36"/>
                  <a:pt x="169" y="108"/>
                  <a:pt x="169" y="153"/>
                </a:cubicBezTo>
                <a:cubicBezTo>
                  <a:pt x="169" y="175"/>
                  <a:pt x="167" y="180"/>
                  <a:pt x="166" y="185"/>
                </a:cubicBezTo>
                <a:cubicBezTo>
                  <a:pt x="155" y="218"/>
                  <a:pt x="142" y="268"/>
                  <a:pt x="142" y="281"/>
                </a:cubicBezTo>
                <a:cubicBezTo>
                  <a:pt x="142" y="286"/>
                  <a:pt x="144" y="292"/>
                  <a:pt x="149" y="292"/>
                </a:cubicBezTo>
                <a:cubicBezTo>
                  <a:pt x="153" y="292"/>
                  <a:pt x="158" y="292"/>
                  <a:pt x="166" y="268"/>
                </a:cubicBezTo>
                <a:cubicBezTo>
                  <a:pt x="171" y="252"/>
                  <a:pt x="178" y="218"/>
                  <a:pt x="182" y="185"/>
                </a:cubicBezTo>
                <a:cubicBezTo>
                  <a:pt x="184" y="171"/>
                  <a:pt x="209" y="110"/>
                  <a:pt x="218" y="90"/>
                </a:cubicBezTo>
                <a:cubicBezTo>
                  <a:pt x="225" y="76"/>
                  <a:pt x="234" y="54"/>
                  <a:pt x="256" y="16"/>
                </a:cubicBezTo>
                <a:cubicBezTo>
                  <a:pt x="256" y="13"/>
                  <a:pt x="257" y="11"/>
                  <a:pt x="257" y="9"/>
                </a:cubicBezTo>
                <a:cubicBezTo>
                  <a:pt x="257" y="4"/>
                  <a:pt x="252" y="4"/>
                  <a:pt x="250" y="4"/>
                </a:cubicBezTo>
                <a:cubicBezTo>
                  <a:pt x="248" y="4"/>
                  <a:pt x="245" y="4"/>
                  <a:pt x="243" y="7"/>
                </a:cubicBezTo>
                <a:cubicBezTo>
                  <a:pt x="238" y="16"/>
                  <a:pt x="203" y="79"/>
                  <a:pt x="184" y="13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76" name="Freeform 67"/>
          <p:cNvSpPr/>
          <p:nvPr/>
        </p:nvSpPr>
        <p:spPr>
          <a:xfrm>
            <a:off x="4316040" y="2225520"/>
            <a:ext cx="157680" cy="10080"/>
          </a:xfrm>
          <a:custGeom>
            <a:avLst/>
            <a:gdLst/>
            <a:ahLst/>
            <a:rect l="0" t="0" r="r" b="b"/>
            <a:pathLst>
              <a:path w="438" h="28">
                <a:moveTo>
                  <a:pt x="218" y="27"/>
                </a:moveTo>
                <a:lnTo>
                  <a:pt x="0" y="27"/>
                </a:lnTo>
                <a:lnTo>
                  <a:pt x="0" y="0"/>
                </a:lnTo>
                <a:lnTo>
                  <a:pt x="437" y="0"/>
                </a:lnTo>
                <a:lnTo>
                  <a:pt x="437" y="27"/>
                </a:lnTo>
                <a:lnTo>
                  <a:pt x="218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77" name="Freeform 68"/>
          <p:cNvSpPr/>
          <p:nvPr/>
        </p:nvSpPr>
        <p:spPr>
          <a:xfrm>
            <a:off x="4322520" y="2261880"/>
            <a:ext cx="138960" cy="205920"/>
          </a:xfrm>
          <a:custGeom>
            <a:avLst/>
            <a:gdLst/>
            <a:ahLst/>
            <a:rect l="0" t="0" r="r" b="b"/>
            <a:pathLst>
              <a:path w="386" h="572">
                <a:moveTo>
                  <a:pt x="288" y="16"/>
                </a:moveTo>
                <a:cubicBezTo>
                  <a:pt x="288" y="14"/>
                  <a:pt x="290" y="11"/>
                  <a:pt x="290" y="7"/>
                </a:cubicBezTo>
                <a:cubicBezTo>
                  <a:pt x="290" y="0"/>
                  <a:pt x="286" y="0"/>
                  <a:pt x="283" y="0"/>
                </a:cubicBezTo>
                <a:cubicBezTo>
                  <a:pt x="275" y="0"/>
                  <a:pt x="275" y="2"/>
                  <a:pt x="272" y="13"/>
                </a:cubicBezTo>
                <a:lnTo>
                  <a:pt x="167" y="432"/>
                </a:lnTo>
                <a:cubicBezTo>
                  <a:pt x="119" y="427"/>
                  <a:pt x="95" y="403"/>
                  <a:pt x="95" y="362"/>
                </a:cubicBezTo>
                <a:cubicBezTo>
                  <a:pt x="95" y="349"/>
                  <a:pt x="95" y="331"/>
                  <a:pt x="130" y="243"/>
                </a:cubicBezTo>
                <a:cubicBezTo>
                  <a:pt x="131" y="236"/>
                  <a:pt x="137" y="225"/>
                  <a:pt x="137" y="212"/>
                </a:cubicBezTo>
                <a:cubicBezTo>
                  <a:pt x="137" y="184"/>
                  <a:pt x="115" y="160"/>
                  <a:pt x="85" y="160"/>
                </a:cubicBezTo>
                <a:cubicBezTo>
                  <a:pt x="23" y="160"/>
                  <a:pt x="0" y="252"/>
                  <a:pt x="0" y="257"/>
                </a:cubicBezTo>
                <a:cubicBezTo>
                  <a:pt x="0" y="265"/>
                  <a:pt x="7" y="265"/>
                  <a:pt x="7" y="265"/>
                </a:cubicBezTo>
                <a:cubicBezTo>
                  <a:pt x="14" y="265"/>
                  <a:pt x="14" y="263"/>
                  <a:pt x="18" y="252"/>
                </a:cubicBezTo>
                <a:cubicBezTo>
                  <a:pt x="34" y="193"/>
                  <a:pt x="61" y="175"/>
                  <a:pt x="83" y="175"/>
                </a:cubicBezTo>
                <a:cubicBezTo>
                  <a:pt x="86" y="175"/>
                  <a:pt x="97" y="175"/>
                  <a:pt x="97" y="194"/>
                </a:cubicBezTo>
                <a:cubicBezTo>
                  <a:pt x="97" y="211"/>
                  <a:pt x="92" y="227"/>
                  <a:pt x="83" y="248"/>
                </a:cubicBezTo>
                <a:cubicBezTo>
                  <a:pt x="52" y="329"/>
                  <a:pt x="52" y="346"/>
                  <a:pt x="52" y="356"/>
                </a:cubicBezTo>
                <a:cubicBezTo>
                  <a:pt x="52" y="416"/>
                  <a:pt x="103" y="443"/>
                  <a:pt x="164" y="446"/>
                </a:cubicBezTo>
                <a:cubicBezTo>
                  <a:pt x="158" y="470"/>
                  <a:pt x="158" y="470"/>
                  <a:pt x="149" y="504"/>
                </a:cubicBezTo>
                <a:cubicBezTo>
                  <a:pt x="148" y="511"/>
                  <a:pt x="135" y="562"/>
                  <a:pt x="135" y="563"/>
                </a:cubicBezTo>
                <a:cubicBezTo>
                  <a:pt x="135" y="565"/>
                  <a:pt x="135" y="571"/>
                  <a:pt x="142" y="571"/>
                </a:cubicBezTo>
                <a:cubicBezTo>
                  <a:pt x="144" y="571"/>
                  <a:pt x="148" y="571"/>
                  <a:pt x="148" y="569"/>
                </a:cubicBezTo>
                <a:cubicBezTo>
                  <a:pt x="149" y="567"/>
                  <a:pt x="153" y="551"/>
                  <a:pt x="157" y="542"/>
                </a:cubicBezTo>
                <a:lnTo>
                  <a:pt x="180" y="448"/>
                </a:lnTo>
                <a:cubicBezTo>
                  <a:pt x="203" y="448"/>
                  <a:pt x="259" y="448"/>
                  <a:pt x="319" y="380"/>
                </a:cubicBezTo>
                <a:cubicBezTo>
                  <a:pt x="346" y="351"/>
                  <a:pt x="358" y="322"/>
                  <a:pt x="365" y="304"/>
                </a:cubicBezTo>
                <a:cubicBezTo>
                  <a:pt x="371" y="288"/>
                  <a:pt x="385" y="232"/>
                  <a:pt x="385" y="205"/>
                </a:cubicBezTo>
                <a:cubicBezTo>
                  <a:pt x="385" y="169"/>
                  <a:pt x="367" y="160"/>
                  <a:pt x="356" y="160"/>
                </a:cubicBezTo>
                <a:cubicBezTo>
                  <a:pt x="342" y="160"/>
                  <a:pt x="326" y="176"/>
                  <a:pt x="326" y="191"/>
                </a:cubicBezTo>
                <a:cubicBezTo>
                  <a:pt x="326" y="198"/>
                  <a:pt x="329" y="202"/>
                  <a:pt x="335" y="207"/>
                </a:cubicBezTo>
                <a:cubicBezTo>
                  <a:pt x="342" y="214"/>
                  <a:pt x="358" y="230"/>
                  <a:pt x="358" y="261"/>
                </a:cubicBezTo>
                <a:cubicBezTo>
                  <a:pt x="358" y="302"/>
                  <a:pt x="324" y="355"/>
                  <a:pt x="302" y="376"/>
                </a:cubicBezTo>
                <a:cubicBezTo>
                  <a:pt x="247" y="434"/>
                  <a:pt x="205" y="434"/>
                  <a:pt x="184" y="434"/>
                </a:cubicBezTo>
                <a:lnTo>
                  <a:pt x="288" y="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78" name="Freeform 69"/>
          <p:cNvSpPr/>
          <p:nvPr/>
        </p:nvSpPr>
        <p:spPr>
          <a:xfrm>
            <a:off x="4489560" y="2369880"/>
            <a:ext cx="59400" cy="106560"/>
          </a:xfrm>
          <a:custGeom>
            <a:avLst/>
            <a:gdLst/>
            <a:ahLst/>
            <a:rect l="0" t="0" r="r" b="b"/>
            <a:pathLst>
              <a:path w="165" h="296">
                <a:moveTo>
                  <a:pt x="101" y="13"/>
                </a:moveTo>
                <a:cubicBezTo>
                  <a:pt x="101" y="0"/>
                  <a:pt x="101" y="0"/>
                  <a:pt x="88" y="0"/>
                </a:cubicBezTo>
                <a:cubicBezTo>
                  <a:pt x="59" y="29"/>
                  <a:pt x="18" y="29"/>
                  <a:pt x="0" y="29"/>
                </a:cubicBezTo>
                <a:lnTo>
                  <a:pt x="0" y="45"/>
                </a:lnTo>
                <a:cubicBezTo>
                  <a:pt x="11" y="45"/>
                  <a:pt x="40" y="45"/>
                  <a:pt x="65" y="32"/>
                </a:cubicBezTo>
                <a:lnTo>
                  <a:pt x="65" y="259"/>
                </a:lnTo>
                <a:cubicBezTo>
                  <a:pt x="65" y="274"/>
                  <a:pt x="65" y="279"/>
                  <a:pt x="20" y="279"/>
                </a:cubicBezTo>
                <a:lnTo>
                  <a:pt x="4" y="279"/>
                </a:lnTo>
                <a:lnTo>
                  <a:pt x="4" y="295"/>
                </a:lnTo>
                <a:cubicBezTo>
                  <a:pt x="11" y="295"/>
                  <a:pt x="67" y="293"/>
                  <a:pt x="83" y="293"/>
                </a:cubicBezTo>
                <a:cubicBezTo>
                  <a:pt x="97" y="293"/>
                  <a:pt x="153" y="295"/>
                  <a:pt x="164" y="295"/>
                </a:cubicBezTo>
                <a:lnTo>
                  <a:pt x="164" y="279"/>
                </a:lnTo>
                <a:lnTo>
                  <a:pt x="146" y="279"/>
                </a:lnTo>
                <a:cubicBezTo>
                  <a:pt x="101" y="279"/>
                  <a:pt x="101" y="274"/>
                  <a:pt x="101" y="259"/>
                </a:cubicBezTo>
                <a:lnTo>
                  <a:pt x="101" y="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79" name="Freeform 70"/>
          <p:cNvSpPr/>
          <p:nvPr/>
        </p:nvSpPr>
        <p:spPr>
          <a:xfrm>
            <a:off x="4597200" y="224964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628"/>
                </a:moveTo>
                <a:cubicBezTo>
                  <a:pt x="149" y="626"/>
                  <a:pt x="149" y="625"/>
                  <a:pt x="137" y="614"/>
                </a:cubicBezTo>
                <a:cubicBezTo>
                  <a:pt x="58" y="535"/>
                  <a:pt x="38" y="414"/>
                  <a:pt x="38" y="317"/>
                </a:cubicBezTo>
                <a:cubicBezTo>
                  <a:pt x="38" y="207"/>
                  <a:pt x="61" y="97"/>
                  <a:pt x="140" y="18"/>
                </a:cubicBezTo>
                <a:cubicBezTo>
                  <a:pt x="149" y="9"/>
                  <a:pt x="149" y="9"/>
                  <a:pt x="149" y="7"/>
                </a:cubicBezTo>
                <a:cubicBezTo>
                  <a:pt x="149" y="2"/>
                  <a:pt x="146" y="0"/>
                  <a:pt x="142" y="0"/>
                </a:cubicBezTo>
                <a:cubicBezTo>
                  <a:pt x="135" y="0"/>
                  <a:pt x="77" y="43"/>
                  <a:pt x="40" y="124"/>
                </a:cubicBezTo>
                <a:cubicBezTo>
                  <a:pt x="7" y="194"/>
                  <a:pt x="0" y="265"/>
                  <a:pt x="0" y="317"/>
                </a:cubicBezTo>
                <a:cubicBezTo>
                  <a:pt x="0" y="367"/>
                  <a:pt x="7" y="443"/>
                  <a:pt x="41" y="515"/>
                </a:cubicBezTo>
                <a:cubicBezTo>
                  <a:pt x="81" y="594"/>
                  <a:pt x="135" y="634"/>
                  <a:pt x="142" y="634"/>
                </a:cubicBezTo>
                <a:cubicBezTo>
                  <a:pt x="146" y="634"/>
                  <a:pt x="149" y="632"/>
                  <a:pt x="149" y="62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80" name="Freeform 71"/>
          <p:cNvSpPr/>
          <p:nvPr/>
        </p:nvSpPr>
        <p:spPr>
          <a:xfrm>
            <a:off x="4671720" y="2317680"/>
            <a:ext cx="92880" cy="103320"/>
          </a:xfrm>
          <a:custGeom>
            <a:avLst/>
            <a:gdLst/>
            <a:ahLst/>
            <a:rect l="0" t="0" r="r" b="b"/>
            <a:pathLst>
              <a:path w="258" h="287">
                <a:moveTo>
                  <a:pt x="106" y="72"/>
                </a:moveTo>
                <a:lnTo>
                  <a:pt x="106" y="0"/>
                </a:lnTo>
                <a:lnTo>
                  <a:pt x="0" y="5"/>
                </a:lnTo>
                <a:lnTo>
                  <a:pt x="0" y="34"/>
                </a:lnTo>
                <a:cubicBezTo>
                  <a:pt x="40" y="34"/>
                  <a:pt x="43" y="34"/>
                  <a:pt x="43" y="59"/>
                </a:cubicBezTo>
                <a:lnTo>
                  <a:pt x="43" y="257"/>
                </a:lnTo>
                <a:lnTo>
                  <a:pt x="0" y="257"/>
                </a:lnTo>
                <a:lnTo>
                  <a:pt x="0" y="286"/>
                </a:lnTo>
                <a:cubicBezTo>
                  <a:pt x="22" y="286"/>
                  <a:pt x="50" y="284"/>
                  <a:pt x="81" y="284"/>
                </a:cubicBezTo>
                <a:cubicBezTo>
                  <a:pt x="104" y="284"/>
                  <a:pt x="146" y="284"/>
                  <a:pt x="167" y="286"/>
                </a:cubicBezTo>
                <a:lnTo>
                  <a:pt x="167" y="257"/>
                </a:lnTo>
                <a:lnTo>
                  <a:pt x="113" y="257"/>
                </a:lnTo>
                <a:lnTo>
                  <a:pt x="113" y="146"/>
                </a:lnTo>
                <a:cubicBezTo>
                  <a:pt x="113" y="101"/>
                  <a:pt x="128" y="23"/>
                  <a:pt x="193" y="23"/>
                </a:cubicBezTo>
                <a:cubicBezTo>
                  <a:pt x="193" y="23"/>
                  <a:pt x="180" y="34"/>
                  <a:pt x="180" y="52"/>
                </a:cubicBezTo>
                <a:cubicBezTo>
                  <a:pt x="180" y="79"/>
                  <a:pt x="200" y="92"/>
                  <a:pt x="220" y="92"/>
                </a:cubicBezTo>
                <a:cubicBezTo>
                  <a:pt x="238" y="92"/>
                  <a:pt x="257" y="77"/>
                  <a:pt x="257" y="52"/>
                </a:cubicBezTo>
                <a:cubicBezTo>
                  <a:pt x="257" y="18"/>
                  <a:pt x="223" y="0"/>
                  <a:pt x="191" y="0"/>
                </a:cubicBezTo>
                <a:cubicBezTo>
                  <a:pt x="146" y="0"/>
                  <a:pt x="121" y="32"/>
                  <a:pt x="106" y="7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81" name="Freeform 72"/>
          <p:cNvSpPr/>
          <p:nvPr/>
        </p:nvSpPr>
        <p:spPr>
          <a:xfrm>
            <a:off x="4788360" y="2348640"/>
            <a:ext cx="59400" cy="106560"/>
          </a:xfrm>
          <a:custGeom>
            <a:avLst/>
            <a:gdLst/>
            <a:ahLst/>
            <a:rect l="0" t="0" r="r" b="b"/>
            <a:pathLst>
              <a:path w="165" h="296">
                <a:moveTo>
                  <a:pt x="101" y="13"/>
                </a:moveTo>
                <a:cubicBezTo>
                  <a:pt x="101" y="0"/>
                  <a:pt x="101" y="0"/>
                  <a:pt x="88" y="0"/>
                </a:cubicBezTo>
                <a:cubicBezTo>
                  <a:pt x="59" y="29"/>
                  <a:pt x="18" y="29"/>
                  <a:pt x="0" y="29"/>
                </a:cubicBezTo>
                <a:lnTo>
                  <a:pt x="0" y="45"/>
                </a:lnTo>
                <a:cubicBezTo>
                  <a:pt x="11" y="45"/>
                  <a:pt x="40" y="45"/>
                  <a:pt x="65" y="32"/>
                </a:cubicBezTo>
                <a:lnTo>
                  <a:pt x="65" y="259"/>
                </a:lnTo>
                <a:cubicBezTo>
                  <a:pt x="65" y="274"/>
                  <a:pt x="65" y="279"/>
                  <a:pt x="20" y="279"/>
                </a:cubicBezTo>
                <a:lnTo>
                  <a:pt x="4" y="279"/>
                </a:lnTo>
                <a:lnTo>
                  <a:pt x="4" y="295"/>
                </a:lnTo>
                <a:cubicBezTo>
                  <a:pt x="11" y="295"/>
                  <a:pt x="67" y="293"/>
                  <a:pt x="83" y="293"/>
                </a:cubicBezTo>
                <a:cubicBezTo>
                  <a:pt x="97" y="293"/>
                  <a:pt x="153" y="295"/>
                  <a:pt x="164" y="295"/>
                </a:cubicBezTo>
                <a:lnTo>
                  <a:pt x="164" y="279"/>
                </a:lnTo>
                <a:lnTo>
                  <a:pt x="146" y="279"/>
                </a:lnTo>
                <a:cubicBezTo>
                  <a:pt x="101" y="279"/>
                  <a:pt x="101" y="274"/>
                  <a:pt x="101" y="259"/>
                </a:cubicBezTo>
                <a:lnTo>
                  <a:pt x="101" y="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82" name="Freeform 73"/>
          <p:cNvSpPr/>
          <p:nvPr/>
        </p:nvSpPr>
        <p:spPr>
          <a:xfrm>
            <a:off x="4886280" y="224964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317"/>
                </a:moveTo>
                <a:cubicBezTo>
                  <a:pt x="149" y="268"/>
                  <a:pt x="142" y="191"/>
                  <a:pt x="106" y="119"/>
                </a:cubicBezTo>
                <a:cubicBezTo>
                  <a:pt x="68" y="41"/>
                  <a:pt x="13" y="0"/>
                  <a:pt x="7" y="0"/>
                </a:cubicBezTo>
                <a:cubicBezTo>
                  <a:pt x="2" y="0"/>
                  <a:pt x="0" y="2"/>
                  <a:pt x="0" y="7"/>
                </a:cubicBezTo>
                <a:cubicBezTo>
                  <a:pt x="0" y="9"/>
                  <a:pt x="0" y="9"/>
                  <a:pt x="13" y="22"/>
                </a:cubicBezTo>
                <a:cubicBezTo>
                  <a:pt x="76" y="85"/>
                  <a:pt x="112" y="185"/>
                  <a:pt x="112" y="317"/>
                </a:cubicBezTo>
                <a:cubicBezTo>
                  <a:pt x="112" y="427"/>
                  <a:pt x="88" y="538"/>
                  <a:pt x="9" y="617"/>
                </a:cubicBezTo>
                <a:cubicBezTo>
                  <a:pt x="0" y="625"/>
                  <a:pt x="0" y="626"/>
                  <a:pt x="0" y="628"/>
                </a:cubicBezTo>
                <a:cubicBezTo>
                  <a:pt x="0" y="632"/>
                  <a:pt x="2" y="634"/>
                  <a:pt x="7" y="634"/>
                </a:cubicBezTo>
                <a:cubicBezTo>
                  <a:pt x="13" y="634"/>
                  <a:pt x="70" y="590"/>
                  <a:pt x="108" y="511"/>
                </a:cubicBezTo>
                <a:cubicBezTo>
                  <a:pt x="140" y="441"/>
                  <a:pt x="149" y="371"/>
                  <a:pt x="149" y="31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83" name="Freeform 74"/>
          <p:cNvSpPr/>
          <p:nvPr/>
        </p:nvSpPr>
        <p:spPr>
          <a:xfrm>
            <a:off x="4981320" y="239580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84" name="Freeform 75"/>
          <p:cNvSpPr/>
          <p:nvPr/>
        </p:nvSpPr>
        <p:spPr>
          <a:xfrm>
            <a:off x="5044320" y="239580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85" name="Freeform 76"/>
          <p:cNvSpPr/>
          <p:nvPr/>
        </p:nvSpPr>
        <p:spPr>
          <a:xfrm>
            <a:off x="5107680" y="239580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86" name="Freeform 77"/>
          <p:cNvSpPr/>
          <p:nvPr/>
        </p:nvSpPr>
        <p:spPr>
          <a:xfrm>
            <a:off x="5171400" y="239580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87" name="Freeform 78"/>
          <p:cNvSpPr/>
          <p:nvPr/>
        </p:nvSpPr>
        <p:spPr>
          <a:xfrm>
            <a:off x="5241240" y="2249640"/>
            <a:ext cx="32040" cy="228600"/>
          </a:xfrm>
          <a:custGeom>
            <a:avLst/>
            <a:gdLst/>
            <a:ahLst/>
            <a:rect l="0" t="0" r="r" b="b"/>
            <a:pathLst>
              <a:path w="89" h="635">
                <a:moveTo>
                  <a:pt x="88" y="634"/>
                </a:moveTo>
                <a:lnTo>
                  <a:pt x="88" y="608"/>
                </a:lnTo>
                <a:lnTo>
                  <a:pt x="25" y="608"/>
                </a:lnTo>
                <a:lnTo>
                  <a:pt x="25" y="25"/>
                </a:lnTo>
                <a:lnTo>
                  <a:pt x="88" y="25"/>
                </a:lnTo>
                <a:lnTo>
                  <a:pt x="88" y="0"/>
                </a:lnTo>
                <a:lnTo>
                  <a:pt x="0" y="0"/>
                </a:lnTo>
                <a:lnTo>
                  <a:pt x="0" y="634"/>
                </a:lnTo>
                <a:lnTo>
                  <a:pt x="88" y="63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88" name="Freeform 79"/>
          <p:cNvSpPr/>
          <p:nvPr/>
        </p:nvSpPr>
        <p:spPr>
          <a:xfrm>
            <a:off x="5278320" y="2225520"/>
            <a:ext cx="157680" cy="10080"/>
          </a:xfrm>
          <a:custGeom>
            <a:avLst/>
            <a:gdLst/>
            <a:ahLst/>
            <a:rect l="0" t="0" r="r" b="b"/>
            <a:pathLst>
              <a:path w="438" h="28">
                <a:moveTo>
                  <a:pt x="218" y="27"/>
                </a:moveTo>
                <a:lnTo>
                  <a:pt x="0" y="27"/>
                </a:lnTo>
                <a:lnTo>
                  <a:pt x="0" y="0"/>
                </a:lnTo>
                <a:lnTo>
                  <a:pt x="437" y="0"/>
                </a:lnTo>
                <a:lnTo>
                  <a:pt x="437" y="27"/>
                </a:lnTo>
                <a:lnTo>
                  <a:pt x="218" y="2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89" name="Freeform 80"/>
          <p:cNvSpPr/>
          <p:nvPr/>
        </p:nvSpPr>
        <p:spPr>
          <a:xfrm>
            <a:off x="5284800" y="2261880"/>
            <a:ext cx="138960" cy="205920"/>
          </a:xfrm>
          <a:custGeom>
            <a:avLst/>
            <a:gdLst/>
            <a:ahLst/>
            <a:rect l="0" t="0" r="r" b="b"/>
            <a:pathLst>
              <a:path w="386" h="572">
                <a:moveTo>
                  <a:pt x="288" y="16"/>
                </a:moveTo>
                <a:cubicBezTo>
                  <a:pt x="288" y="14"/>
                  <a:pt x="290" y="11"/>
                  <a:pt x="290" y="7"/>
                </a:cubicBezTo>
                <a:cubicBezTo>
                  <a:pt x="290" y="0"/>
                  <a:pt x="286" y="0"/>
                  <a:pt x="283" y="0"/>
                </a:cubicBezTo>
                <a:cubicBezTo>
                  <a:pt x="275" y="0"/>
                  <a:pt x="275" y="2"/>
                  <a:pt x="272" y="13"/>
                </a:cubicBezTo>
                <a:lnTo>
                  <a:pt x="167" y="432"/>
                </a:lnTo>
                <a:cubicBezTo>
                  <a:pt x="119" y="427"/>
                  <a:pt x="95" y="403"/>
                  <a:pt x="95" y="362"/>
                </a:cubicBezTo>
                <a:cubicBezTo>
                  <a:pt x="95" y="349"/>
                  <a:pt x="95" y="331"/>
                  <a:pt x="130" y="243"/>
                </a:cubicBezTo>
                <a:cubicBezTo>
                  <a:pt x="131" y="236"/>
                  <a:pt x="137" y="225"/>
                  <a:pt x="137" y="212"/>
                </a:cubicBezTo>
                <a:cubicBezTo>
                  <a:pt x="137" y="184"/>
                  <a:pt x="115" y="160"/>
                  <a:pt x="85" y="160"/>
                </a:cubicBezTo>
                <a:cubicBezTo>
                  <a:pt x="23" y="160"/>
                  <a:pt x="0" y="252"/>
                  <a:pt x="0" y="257"/>
                </a:cubicBezTo>
                <a:cubicBezTo>
                  <a:pt x="0" y="265"/>
                  <a:pt x="7" y="265"/>
                  <a:pt x="7" y="265"/>
                </a:cubicBezTo>
                <a:cubicBezTo>
                  <a:pt x="14" y="265"/>
                  <a:pt x="14" y="263"/>
                  <a:pt x="18" y="252"/>
                </a:cubicBezTo>
                <a:cubicBezTo>
                  <a:pt x="34" y="193"/>
                  <a:pt x="61" y="175"/>
                  <a:pt x="83" y="175"/>
                </a:cubicBezTo>
                <a:cubicBezTo>
                  <a:pt x="86" y="175"/>
                  <a:pt x="97" y="175"/>
                  <a:pt x="97" y="194"/>
                </a:cubicBezTo>
                <a:cubicBezTo>
                  <a:pt x="97" y="211"/>
                  <a:pt x="92" y="227"/>
                  <a:pt x="83" y="248"/>
                </a:cubicBezTo>
                <a:cubicBezTo>
                  <a:pt x="52" y="329"/>
                  <a:pt x="52" y="346"/>
                  <a:pt x="52" y="356"/>
                </a:cubicBezTo>
                <a:cubicBezTo>
                  <a:pt x="52" y="416"/>
                  <a:pt x="103" y="443"/>
                  <a:pt x="164" y="446"/>
                </a:cubicBezTo>
                <a:cubicBezTo>
                  <a:pt x="158" y="470"/>
                  <a:pt x="158" y="470"/>
                  <a:pt x="149" y="504"/>
                </a:cubicBezTo>
                <a:cubicBezTo>
                  <a:pt x="148" y="511"/>
                  <a:pt x="135" y="562"/>
                  <a:pt x="135" y="563"/>
                </a:cubicBezTo>
                <a:cubicBezTo>
                  <a:pt x="135" y="565"/>
                  <a:pt x="135" y="571"/>
                  <a:pt x="142" y="571"/>
                </a:cubicBezTo>
                <a:cubicBezTo>
                  <a:pt x="144" y="571"/>
                  <a:pt x="148" y="571"/>
                  <a:pt x="148" y="569"/>
                </a:cubicBezTo>
                <a:cubicBezTo>
                  <a:pt x="149" y="567"/>
                  <a:pt x="153" y="551"/>
                  <a:pt x="157" y="542"/>
                </a:cubicBezTo>
                <a:lnTo>
                  <a:pt x="180" y="448"/>
                </a:lnTo>
                <a:cubicBezTo>
                  <a:pt x="203" y="448"/>
                  <a:pt x="259" y="448"/>
                  <a:pt x="319" y="380"/>
                </a:cubicBezTo>
                <a:cubicBezTo>
                  <a:pt x="346" y="351"/>
                  <a:pt x="358" y="322"/>
                  <a:pt x="365" y="304"/>
                </a:cubicBezTo>
                <a:cubicBezTo>
                  <a:pt x="371" y="288"/>
                  <a:pt x="385" y="232"/>
                  <a:pt x="385" y="205"/>
                </a:cubicBezTo>
                <a:cubicBezTo>
                  <a:pt x="385" y="169"/>
                  <a:pt x="367" y="160"/>
                  <a:pt x="356" y="160"/>
                </a:cubicBezTo>
                <a:cubicBezTo>
                  <a:pt x="342" y="160"/>
                  <a:pt x="326" y="176"/>
                  <a:pt x="326" y="191"/>
                </a:cubicBezTo>
                <a:cubicBezTo>
                  <a:pt x="326" y="198"/>
                  <a:pt x="329" y="202"/>
                  <a:pt x="335" y="207"/>
                </a:cubicBezTo>
                <a:cubicBezTo>
                  <a:pt x="342" y="214"/>
                  <a:pt x="358" y="230"/>
                  <a:pt x="358" y="261"/>
                </a:cubicBezTo>
                <a:cubicBezTo>
                  <a:pt x="358" y="302"/>
                  <a:pt x="324" y="355"/>
                  <a:pt x="302" y="376"/>
                </a:cubicBezTo>
                <a:cubicBezTo>
                  <a:pt x="247" y="434"/>
                  <a:pt x="205" y="434"/>
                  <a:pt x="184" y="434"/>
                </a:cubicBezTo>
                <a:lnTo>
                  <a:pt x="288" y="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90" name="Freeform 81"/>
          <p:cNvSpPr/>
          <p:nvPr/>
        </p:nvSpPr>
        <p:spPr>
          <a:xfrm>
            <a:off x="5445360" y="2366640"/>
            <a:ext cx="142920" cy="109800"/>
          </a:xfrm>
          <a:custGeom>
            <a:avLst/>
            <a:gdLst/>
            <a:ahLst/>
            <a:rect l="0" t="0" r="r" b="b"/>
            <a:pathLst>
              <a:path w="397" h="305">
                <a:moveTo>
                  <a:pt x="340" y="49"/>
                </a:moveTo>
                <a:cubicBezTo>
                  <a:pt x="346" y="32"/>
                  <a:pt x="351" y="16"/>
                  <a:pt x="387" y="16"/>
                </a:cubicBezTo>
                <a:cubicBezTo>
                  <a:pt x="389" y="16"/>
                  <a:pt x="396" y="16"/>
                  <a:pt x="396" y="5"/>
                </a:cubicBezTo>
                <a:cubicBezTo>
                  <a:pt x="396" y="4"/>
                  <a:pt x="394" y="0"/>
                  <a:pt x="389" y="0"/>
                </a:cubicBezTo>
                <a:cubicBezTo>
                  <a:pt x="374" y="0"/>
                  <a:pt x="358" y="2"/>
                  <a:pt x="344" y="2"/>
                </a:cubicBezTo>
                <a:cubicBezTo>
                  <a:pt x="333" y="2"/>
                  <a:pt x="308" y="0"/>
                  <a:pt x="297" y="0"/>
                </a:cubicBezTo>
                <a:cubicBezTo>
                  <a:pt x="293" y="0"/>
                  <a:pt x="288" y="0"/>
                  <a:pt x="288" y="9"/>
                </a:cubicBezTo>
                <a:cubicBezTo>
                  <a:pt x="288" y="16"/>
                  <a:pt x="293" y="16"/>
                  <a:pt x="297" y="16"/>
                </a:cubicBezTo>
                <a:cubicBezTo>
                  <a:pt x="319" y="16"/>
                  <a:pt x="326" y="23"/>
                  <a:pt x="326" y="34"/>
                </a:cubicBezTo>
                <a:cubicBezTo>
                  <a:pt x="326" y="38"/>
                  <a:pt x="326" y="40"/>
                  <a:pt x="324" y="45"/>
                </a:cubicBezTo>
                <a:lnTo>
                  <a:pt x="275" y="239"/>
                </a:lnTo>
                <a:lnTo>
                  <a:pt x="162" y="7"/>
                </a:lnTo>
                <a:cubicBezTo>
                  <a:pt x="158" y="0"/>
                  <a:pt x="158" y="0"/>
                  <a:pt x="148" y="0"/>
                </a:cubicBezTo>
                <a:lnTo>
                  <a:pt x="86" y="0"/>
                </a:lnTo>
                <a:cubicBezTo>
                  <a:pt x="77" y="0"/>
                  <a:pt x="72" y="0"/>
                  <a:pt x="72" y="9"/>
                </a:cubicBezTo>
                <a:cubicBezTo>
                  <a:pt x="72" y="16"/>
                  <a:pt x="77" y="16"/>
                  <a:pt x="86" y="16"/>
                </a:cubicBezTo>
                <a:cubicBezTo>
                  <a:pt x="95" y="16"/>
                  <a:pt x="106" y="16"/>
                  <a:pt x="115" y="18"/>
                </a:cubicBezTo>
                <a:lnTo>
                  <a:pt x="56" y="257"/>
                </a:lnTo>
                <a:cubicBezTo>
                  <a:pt x="52" y="274"/>
                  <a:pt x="43" y="286"/>
                  <a:pt x="9" y="288"/>
                </a:cubicBezTo>
                <a:cubicBezTo>
                  <a:pt x="5" y="288"/>
                  <a:pt x="0" y="288"/>
                  <a:pt x="0" y="297"/>
                </a:cubicBezTo>
                <a:cubicBezTo>
                  <a:pt x="0" y="302"/>
                  <a:pt x="4" y="304"/>
                  <a:pt x="7" y="304"/>
                </a:cubicBezTo>
                <a:cubicBezTo>
                  <a:pt x="22" y="304"/>
                  <a:pt x="38" y="302"/>
                  <a:pt x="52" y="302"/>
                </a:cubicBezTo>
                <a:cubicBezTo>
                  <a:pt x="63" y="302"/>
                  <a:pt x="90" y="304"/>
                  <a:pt x="101" y="304"/>
                </a:cubicBezTo>
                <a:cubicBezTo>
                  <a:pt x="104" y="304"/>
                  <a:pt x="110" y="302"/>
                  <a:pt x="110" y="295"/>
                </a:cubicBezTo>
                <a:cubicBezTo>
                  <a:pt x="110" y="288"/>
                  <a:pt x="104" y="288"/>
                  <a:pt x="99" y="288"/>
                </a:cubicBezTo>
                <a:cubicBezTo>
                  <a:pt x="70" y="288"/>
                  <a:pt x="70" y="275"/>
                  <a:pt x="70" y="270"/>
                </a:cubicBezTo>
                <a:cubicBezTo>
                  <a:pt x="70" y="268"/>
                  <a:pt x="70" y="266"/>
                  <a:pt x="72" y="259"/>
                </a:cubicBezTo>
                <a:lnTo>
                  <a:pt x="130" y="31"/>
                </a:lnTo>
                <a:lnTo>
                  <a:pt x="259" y="297"/>
                </a:lnTo>
                <a:cubicBezTo>
                  <a:pt x="263" y="304"/>
                  <a:pt x="265" y="304"/>
                  <a:pt x="270" y="304"/>
                </a:cubicBezTo>
                <a:cubicBezTo>
                  <a:pt x="275" y="304"/>
                  <a:pt x="275" y="302"/>
                  <a:pt x="279" y="295"/>
                </a:cubicBezTo>
                <a:lnTo>
                  <a:pt x="340" y="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91" name="Freeform 82"/>
          <p:cNvSpPr/>
          <p:nvPr/>
        </p:nvSpPr>
        <p:spPr>
          <a:xfrm>
            <a:off x="5629320" y="224964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628"/>
                </a:moveTo>
                <a:cubicBezTo>
                  <a:pt x="149" y="626"/>
                  <a:pt x="149" y="625"/>
                  <a:pt x="137" y="614"/>
                </a:cubicBezTo>
                <a:cubicBezTo>
                  <a:pt x="58" y="535"/>
                  <a:pt x="38" y="414"/>
                  <a:pt x="38" y="317"/>
                </a:cubicBezTo>
                <a:cubicBezTo>
                  <a:pt x="38" y="207"/>
                  <a:pt x="61" y="97"/>
                  <a:pt x="140" y="18"/>
                </a:cubicBezTo>
                <a:cubicBezTo>
                  <a:pt x="149" y="9"/>
                  <a:pt x="149" y="9"/>
                  <a:pt x="149" y="7"/>
                </a:cubicBezTo>
                <a:cubicBezTo>
                  <a:pt x="149" y="2"/>
                  <a:pt x="146" y="0"/>
                  <a:pt x="142" y="0"/>
                </a:cubicBezTo>
                <a:cubicBezTo>
                  <a:pt x="135" y="0"/>
                  <a:pt x="77" y="43"/>
                  <a:pt x="40" y="124"/>
                </a:cubicBezTo>
                <a:cubicBezTo>
                  <a:pt x="7" y="194"/>
                  <a:pt x="0" y="265"/>
                  <a:pt x="0" y="317"/>
                </a:cubicBezTo>
                <a:cubicBezTo>
                  <a:pt x="0" y="367"/>
                  <a:pt x="7" y="443"/>
                  <a:pt x="41" y="515"/>
                </a:cubicBezTo>
                <a:cubicBezTo>
                  <a:pt x="81" y="594"/>
                  <a:pt x="135" y="634"/>
                  <a:pt x="142" y="634"/>
                </a:cubicBezTo>
                <a:cubicBezTo>
                  <a:pt x="146" y="634"/>
                  <a:pt x="149" y="632"/>
                  <a:pt x="149" y="62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92" name="Freeform 83"/>
          <p:cNvSpPr/>
          <p:nvPr/>
        </p:nvSpPr>
        <p:spPr>
          <a:xfrm>
            <a:off x="5703840" y="2317680"/>
            <a:ext cx="92880" cy="103320"/>
          </a:xfrm>
          <a:custGeom>
            <a:avLst/>
            <a:gdLst/>
            <a:ahLst/>
            <a:rect l="0" t="0" r="r" b="b"/>
            <a:pathLst>
              <a:path w="258" h="287">
                <a:moveTo>
                  <a:pt x="106" y="72"/>
                </a:moveTo>
                <a:lnTo>
                  <a:pt x="106" y="0"/>
                </a:lnTo>
                <a:lnTo>
                  <a:pt x="0" y="5"/>
                </a:lnTo>
                <a:lnTo>
                  <a:pt x="0" y="34"/>
                </a:lnTo>
                <a:cubicBezTo>
                  <a:pt x="40" y="34"/>
                  <a:pt x="43" y="34"/>
                  <a:pt x="43" y="59"/>
                </a:cubicBezTo>
                <a:lnTo>
                  <a:pt x="43" y="257"/>
                </a:lnTo>
                <a:lnTo>
                  <a:pt x="0" y="257"/>
                </a:lnTo>
                <a:lnTo>
                  <a:pt x="0" y="286"/>
                </a:lnTo>
                <a:cubicBezTo>
                  <a:pt x="22" y="286"/>
                  <a:pt x="50" y="284"/>
                  <a:pt x="81" y="284"/>
                </a:cubicBezTo>
                <a:cubicBezTo>
                  <a:pt x="104" y="284"/>
                  <a:pt x="146" y="284"/>
                  <a:pt x="167" y="286"/>
                </a:cubicBezTo>
                <a:lnTo>
                  <a:pt x="167" y="257"/>
                </a:lnTo>
                <a:lnTo>
                  <a:pt x="113" y="257"/>
                </a:lnTo>
                <a:lnTo>
                  <a:pt x="113" y="146"/>
                </a:lnTo>
                <a:cubicBezTo>
                  <a:pt x="113" y="101"/>
                  <a:pt x="128" y="23"/>
                  <a:pt x="193" y="23"/>
                </a:cubicBezTo>
                <a:cubicBezTo>
                  <a:pt x="193" y="23"/>
                  <a:pt x="180" y="34"/>
                  <a:pt x="180" y="52"/>
                </a:cubicBezTo>
                <a:cubicBezTo>
                  <a:pt x="180" y="79"/>
                  <a:pt x="200" y="92"/>
                  <a:pt x="220" y="92"/>
                </a:cubicBezTo>
                <a:cubicBezTo>
                  <a:pt x="238" y="92"/>
                  <a:pt x="257" y="77"/>
                  <a:pt x="257" y="52"/>
                </a:cubicBezTo>
                <a:cubicBezTo>
                  <a:pt x="257" y="18"/>
                  <a:pt x="223" y="0"/>
                  <a:pt x="191" y="0"/>
                </a:cubicBezTo>
                <a:cubicBezTo>
                  <a:pt x="146" y="0"/>
                  <a:pt x="121" y="32"/>
                  <a:pt x="106" y="7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93" name="Freeform 84"/>
          <p:cNvSpPr/>
          <p:nvPr/>
        </p:nvSpPr>
        <p:spPr>
          <a:xfrm>
            <a:off x="5814720" y="2345400"/>
            <a:ext cx="142920" cy="109800"/>
          </a:xfrm>
          <a:custGeom>
            <a:avLst/>
            <a:gdLst/>
            <a:ahLst/>
            <a:rect l="0" t="0" r="r" b="b"/>
            <a:pathLst>
              <a:path w="397" h="305">
                <a:moveTo>
                  <a:pt x="340" y="49"/>
                </a:moveTo>
                <a:cubicBezTo>
                  <a:pt x="346" y="32"/>
                  <a:pt x="351" y="16"/>
                  <a:pt x="387" y="16"/>
                </a:cubicBezTo>
                <a:cubicBezTo>
                  <a:pt x="389" y="16"/>
                  <a:pt x="396" y="16"/>
                  <a:pt x="396" y="5"/>
                </a:cubicBezTo>
                <a:cubicBezTo>
                  <a:pt x="396" y="4"/>
                  <a:pt x="394" y="0"/>
                  <a:pt x="389" y="0"/>
                </a:cubicBezTo>
                <a:cubicBezTo>
                  <a:pt x="374" y="0"/>
                  <a:pt x="358" y="2"/>
                  <a:pt x="344" y="2"/>
                </a:cubicBezTo>
                <a:cubicBezTo>
                  <a:pt x="333" y="2"/>
                  <a:pt x="308" y="0"/>
                  <a:pt x="297" y="0"/>
                </a:cubicBezTo>
                <a:cubicBezTo>
                  <a:pt x="293" y="0"/>
                  <a:pt x="288" y="0"/>
                  <a:pt x="288" y="9"/>
                </a:cubicBezTo>
                <a:cubicBezTo>
                  <a:pt x="288" y="16"/>
                  <a:pt x="293" y="16"/>
                  <a:pt x="297" y="16"/>
                </a:cubicBezTo>
                <a:cubicBezTo>
                  <a:pt x="319" y="16"/>
                  <a:pt x="326" y="23"/>
                  <a:pt x="326" y="34"/>
                </a:cubicBezTo>
                <a:cubicBezTo>
                  <a:pt x="326" y="38"/>
                  <a:pt x="326" y="40"/>
                  <a:pt x="324" y="45"/>
                </a:cubicBezTo>
                <a:lnTo>
                  <a:pt x="275" y="239"/>
                </a:lnTo>
                <a:lnTo>
                  <a:pt x="162" y="7"/>
                </a:lnTo>
                <a:cubicBezTo>
                  <a:pt x="158" y="0"/>
                  <a:pt x="158" y="0"/>
                  <a:pt x="148" y="0"/>
                </a:cubicBezTo>
                <a:lnTo>
                  <a:pt x="86" y="0"/>
                </a:lnTo>
                <a:cubicBezTo>
                  <a:pt x="77" y="0"/>
                  <a:pt x="72" y="0"/>
                  <a:pt x="72" y="9"/>
                </a:cubicBezTo>
                <a:cubicBezTo>
                  <a:pt x="72" y="16"/>
                  <a:pt x="77" y="16"/>
                  <a:pt x="86" y="16"/>
                </a:cubicBezTo>
                <a:cubicBezTo>
                  <a:pt x="95" y="16"/>
                  <a:pt x="106" y="16"/>
                  <a:pt x="115" y="18"/>
                </a:cubicBezTo>
                <a:lnTo>
                  <a:pt x="56" y="257"/>
                </a:lnTo>
                <a:cubicBezTo>
                  <a:pt x="52" y="274"/>
                  <a:pt x="43" y="286"/>
                  <a:pt x="9" y="288"/>
                </a:cubicBezTo>
                <a:cubicBezTo>
                  <a:pt x="5" y="288"/>
                  <a:pt x="0" y="288"/>
                  <a:pt x="0" y="297"/>
                </a:cubicBezTo>
                <a:cubicBezTo>
                  <a:pt x="0" y="302"/>
                  <a:pt x="4" y="304"/>
                  <a:pt x="7" y="304"/>
                </a:cubicBezTo>
                <a:cubicBezTo>
                  <a:pt x="22" y="304"/>
                  <a:pt x="38" y="302"/>
                  <a:pt x="52" y="302"/>
                </a:cubicBezTo>
                <a:cubicBezTo>
                  <a:pt x="63" y="302"/>
                  <a:pt x="90" y="304"/>
                  <a:pt x="101" y="304"/>
                </a:cubicBezTo>
                <a:cubicBezTo>
                  <a:pt x="104" y="304"/>
                  <a:pt x="110" y="302"/>
                  <a:pt x="110" y="295"/>
                </a:cubicBezTo>
                <a:cubicBezTo>
                  <a:pt x="110" y="288"/>
                  <a:pt x="104" y="288"/>
                  <a:pt x="99" y="288"/>
                </a:cubicBezTo>
                <a:cubicBezTo>
                  <a:pt x="70" y="288"/>
                  <a:pt x="70" y="275"/>
                  <a:pt x="70" y="270"/>
                </a:cubicBezTo>
                <a:cubicBezTo>
                  <a:pt x="70" y="268"/>
                  <a:pt x="70" y="266"/>
                  <a:pt x="72" y="259"/>
                </a:cubicBezTo>
                <a:lnTo>
                  <a:pt x="130" y="31"/>
                </a:lnTo>
                <a:lnTo>
                  <a:pt x="259" y="297"/>
                </a:lnTo>
                <a:cubicBezTo>
                  <a:pt x="263" y="304"/>
                  <a:pt x="265" y="304"/>
                  <a:pt x="270" y="304"/>
                </a:cubicBezTo>
                <a:cubicBezTo>
                  <a:pt x="275" y="304"/>
                  <a:pt x="275" y="302"/>
                  <a:pt x="279" y="295"/>
                </a:cubicBezTo>
                <a:lnTo>
                  <a:pt x="340" y="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94" name="Freeform 85"/>
          <p:cNvSpPr/>
          <p:nvPr/>
        </p:nvSpPr>
        <p:spPr>
          <a:xfrm>
            <a:off x="5988960" y="224964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317"/>
                </a:moveTo>
                <a:cubicBezTo>
                  <a:pt x="149" y="268"/>
                  <a:pt x="142" y="191"/>
                  <a:pt x="106" y="119"/>
                </a:cubicBezTo>
                <a:cubicBezTo>
                  <a:pt x="68" y="41"/>
                  <a:pt x="13" y="0"/>
                  <a:pt x="7" y="0"/>
                </a:cubicBezTo>
                <a:cubicBezTo>
                  <a:pt x="2" y="0"/>
                  <a:pt x="0" y="2"/>
                  <a:pt x="0" y="7"/>
                </a:cubicBezTo>
                <a:cubicBezTo>
                  <a:pt x="0" y="9"/>
                  <a:pt x="0" y="9"/>
                  <a:pt x="13" y="22"/>
                </a:cubicBezTo>
                <a:cubicBezTo>
                  <a:pt x="76" y="85"/>
                  <a:pt x="112" y="185"/>
                  <a:pt x="112" y="317"/>
                </a:cubicBezTo>
                <a:cubicBezTo>
                  <a:pt x="112" y="427"/>
                  <a:pt x="88" y="538"/>
                  <a:pt x="9" y="617"/>
                </a:cubicBezTo>
                <a:cubicBezTo>
                  <a:pt x="0" y="625"/>
                  <a:pt x="0" y="626"/>
                  <a:pt x="0" y="628"/>
                </a:cubicBezTo>
                <a:cubicBezTo>
                  <a:pt x="0" y="632"/>
                  <a:pt x="2" y="634"/>
                  <a:pt x="7" y="634"/>
                </a:cubicBezTo>
                <a:cubicBezTo>
                  <a:pt x="13" y="634"/>
                  <a:pt x="70" y="590"/>
                  <a:pt x="108" y="511"/>
                </a:cubicBezTo>
                <a:cubicBezTo>
                  <a:pt x="140" y="441"/>
                  <a:pt x="149" y="371"/>
                  <a:pt x="149" y="31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95" name="Freeform 86"/>
          <p:cNvSpPr/>
          <p:nvPr/>
        </p:nvSpPr>
        <p:spPr>
          <a:xfrm>
            <a:off x="6075360" y="2319480"/>
            <a:ext cx="88560" cy="104040"/>
          </a:xfrm>
          <a:custGeom>
            <a:avLst/>
            <a:gdLst/>
            <a:ahLst/>
            <a:rect l="0" t="0" r="r" b="b"/>
            <a:pathLst>
              <a:path w="246" h="289">
                <a:moveTo>
                  <a:pt x="90" y="135"/>
                </a:moveTo>
                <a:cubicBezTo>
                  <a:pt x="108" y="135"/>
                  <a:pt x="155" y="133"/>
                  <a:pt x="187" y="119"/>
                </a:cubicBezTo>
                <a:cubicBezTo>
                  <a:pt x="232" y="101"/>
                  <a:pt x="236" y="63"/>
                  <a:pt x="236" y="54"/>
                </a:cubicBezTo>
                <a:cubicBezTo>
                  <a:pt x="236" y="27"/>
                  <a:pt x="211" y="0"/>
                  <a:pt x="167" y="0"/>
                </a:cubicBezTo>
                <a:cubicBezTo>
                  <a:pt x="95" y="0"/>
                  <a:pt x="0" y="61"/>
                  <a:pt x="0" y="173"/>
                </a:cubicBezTo>
                <a:cubicBezTo>
                  <a:pt x="0" y="238"/>
                  <a:pt x="38" y="288"/>
                  <a:pt x="101" y="288"/>
                </a:cubicBezTo>
                <a:cubicBezTo>
                  <a:pt x="191" y="288"/>
                  <a:pt x="245" y="221"/>
                  <a:pt x="245" y="212"/>
                </a:cubicBezTo>
                <a:cubicBezTo>
                  <a:pt x="245" y="209"/>
                  <a:pt x="241" y="205"/>
                  <a:pt x="238" y="205"/>
                </a:cubicBezTo>
                <a:cubicBezTo>
                  <a:pt x="234" y="205"/>
                  <a:pt x="232" y="207"/>
                  <a:pt x="229" y="211"/>
                </a:cubicBezTo>
                <a:cubicBezTo>
                  <a:pt x="178" y="274"/>
                  <a:pt x="110" y="274"/>
                  <a:pt x="101" y="274"/>
                </a:cubicBezTo>
                <a:cubicBezTo>
                  <a:pt x="52" y="274"/>
                  <a:pt x="45" y="221"/>
                  <a:pt x="45" y="200"/>
                </a:cubicBezTo>
                <a:cubicBezTo>
                  <a:pt x="45" y="193"/>
                  <a:pt x="47" y="173"/>
                  <a:pt x="56" y="135"/>
                </a:cubicBezTo>
                <a:lnTo>
                  <a:pt x="90" y="135"/>
                </a:lnTo>
                <a:moveTo>
                  <a:pt x="59" y="121"/>
                </a:moveTo>
                <a:cubicBezTo>
                  <a:pt x="85" y="23"/>
                  <a:pt x="151" y="14"/>
                  <a:pt x="167" y="14"/>
                </a:cubicBezTo>
                <a:cubicBezTo>
                  <a:pt x="196" y="14"/>
                  <a:pt x="214" y="32"/>
                  <a:pt x="214" y="54"/>
                </a:cubicBezTo>
                <a:cubicBezTo>
                  <a:pt x="214" y="121"/>
                  <a:pt x="112" y="121"/>
                  <a:pt x="86" y="121"/>
                </a:cubicBezTo>
                <a:lnTo>
                  <a:pt x="59" y="12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96" name="Freeform 87"/>
          <p:cNvSpPr/>
          <p:nvPr/>
        </p:nvSpPr>
        <p:spPr>
          <a:xfrm>
            <a:off x="6188040" y="2282040"/>
            <a:ext cx="108720" cy="8640"/>
          </a:xfrm>
          <a:custGeom>
            <a:avLst/>
            <a:gdLst/>
            <a:ahLst/>
            <a:rect l="0" t="0" r="r" b="b"/>
            <a:pathLst>
              <a:path w="302" h="24">
                <a:moveTo>
                  <a:pt x="283" y="23"/>
                </a:moveTo>
                <a:cubicBezTo>
                  <a:pt x="290" y="23"/>
                  <a:pt x="301" y="23"/>
                  <a:pt x="301" y="13"/>
                </a:cubicBezTo>
                <a:cubicBezTo>
                  <a:pt x="301" y="0"/>
                  <a:pt x="292" y="0"/>
                  <a:pt x="283" y="0"/>
                </a:cubicBezTo>
                <a:lnTo>
                  <a:pt x="18" y="0"/>
                </a:lnTo>
                <a:cubicBezTo>
                  <a:pt x="11" y="0"/>
                  <a:pt x="0" y="0"/>
                  <a:pt x="0" y="11"/>
                </a:cubicBezTo>
                <a:cubicBezTo>
                  <a:pt x="0" y="23"/>
                  <a:pt x="11" y="23"/>
                  <a:pt x="18" y="23"/>
                </a:cubicBezTo>
                <a:lnTo>
                  <a:pt x="283" y="2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97" name="Freeform 88"/>
          <p:cNvSpPr/>
          <p:nvPr/>
        </p:nvSpPr>
        <p:spPr>
          <a:xfrm>
            <a:off x="6320880" y="2220480"/>
            <a:ext cx="49680" cy="108720"/>
          </a:xfrm>
          <a:custGeom>
            <a:avLst/>
            <a:gdLst/>
            <a:ahLst/>
            <a:rect l="0" t="0" r="r" b="b"/>
            <a:pathLst>
              <a:path w="138" h="302">
                <a:moveTo>
                  <a:pt x="124" y="16"/>
                </a:moveTo>
                <a:cubicBezTo>
                  <a:pt x="124" y="9"/>
                  <a:pt x="119" y="0"/>
                  <a:pt x="106" y="0"/>
                </a:cubicBezTo>
                <a:cubicBezTo>
                  <a:pt x="94" y="0"/>
                  <a:pt x="81" y="11"/>
                  <a:pt x="81" y="25"/>
                </a:cubicBezTo>
                <a:cubicBezTo>
                  <a:pt x="81" y="32"/>
                  <a:pt x="86" y="41"/>
                  <a:pt x="99" y="41"/>
                </a:cubicBezTo>
                <a:cubicBezTo>
                  <a:pt x="112" y="41"/>
                  <a:pt x="124" y="29"/>
                  <a:pt x="124" y="16"/>
                </a:cubicBezTo>
                <a:moveTo>
                  <a:pt x="32" y="243"/>
                </a:moveTo>
                <a:cubicBezTo>
                  <a:pt x="31" y="248"/>
                  <a:pt x="29" y="254"/>
                  <a:pt x="29" y="263"/>
                </a:cubicBezTo>
                <a:cubicBezTo>
                  <a:pt x="29" y="283"/>
                  <a:pt x="47" y="301"/>
                  <a:pt x="72" y="301"/>
                </a:cubicBezTo>
                <a:cubicBezTo>
                  <a:pt x="117" y="301"/>
                  <a:pt x="137" y="238"/>
                  <a:pt x="137" y="232"/>
                </a:cubicBezTo>
                <a:cubicBezTo>
                  <a:pt x="137" y="225"/>
                  <a:pt x="130" y="225"/>
                  <a:pt x="130" y="225"/>
                </a:cubicBezTo>
                <a:cubicBezTo>
                  <a:pt x="122" y="225"/>
                  <a:pt x="122" y="229"/>
                  <a:pt x="121" y="234"/>
                </a:cubicBezTo>
                <a:cubicBezTo>
                  <a:pt x="110" y="268"/>
                  <a:pt x="90" y="288"/>
                  <a:pt x="72" y="288"/>
                </a:cubicBezTo>
                <a:cubicBezTo>
                  <a:pt x="63" y="288"/>
                  <a:pt x="61" y="281"/>
                  <a:pt x="61" y="272"/>
                </a:cubicBezTo>
                <a:cubicBezTo>
                  <a:pt x="61" y="261"/>
                  <a:pt x="65" y="254"/>
                  <a:pt x="68" y="243"/>
                </a:cubicBezTo>
                <a:cubicBezTo>
                  <a:pt x="74" y="230"/>
                  <a:pt x="77" y="220"/>
                  <a:pt x="83" y="207"/>
                </a:cubicBezTo>
                <a:cubicBezTo>
                  <a:pt x="86" y="196"/>
                  <a:pt x="103" y="157"/>
                  <a:pt x="104" y="151"/>
                </a:cubicBezTo>
                <a:cubicBezTo>
                  <a:pt x="106" y="146"/>
                  <a:pt x="108" y="140"/>
                  <a:pt x="108" y="137"/>
                </a:cubicBezTo>
                <a:cubicBezTo>
                  <a:pt x="108" y="115"/>
                  <a:pt x="90" y="99"/>
                  <a:pt x="65" y="99"/>
                </a:cubicBezTo>
                <a:cubicBezTo>
                  <a:pt x="20" y="99"/>
                  <a:pt x="0" y="160"/>
                  <a:pt x="0" y="167"/>
                </a:cubicBezTo>
                <a:cubicBezTo>
                  <a:pt x="0" y="173"/>
                  <a:pt x="5" y="173"/>
                  <a:pt x="7" y="173"/>
                </a:cubicBezTo>
                <a:cubicBezTo>
                  <a:pt x="14" y="173"/>
                  <a:pt x="14" y="171"/>
                  <a:pt x="16" y="166"/>
                </a:cubicBezTo>
                <a:cubicBezTo>
                  <a:pt x="27" y="128"/>
                  <a:pt x="47" y="112"/>
                  <a:pt x="63" y="112"/>
                </a:cubicBezTo>
                <a:cubicBezTo>
                  <a:pt x="70" y="112"/>
                  <a:pt x="76" y="115"/>
                  <a:pt x="76" y="128"/>
                </a:cubicBezTo>
                <a:cubicBezTo>
                  <a:pt x="76" y="137"/>
                  <a:pt x="72" y="144"/>
                  <a:pt x="61" y="171"/>
                </a:cubicBezTo>
                <a:lnTo>
                  <a:pt x="32" y="2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98" name="Freeform 89"/>
          <p:cNvSpPr/>
          <p:nvPr/>
        </p:nvSpPr>
        <p:spPr>
          <a:xfrm>
            <a:off x="6387480" y="2214000"/>
            <a:ext cx="72360" cy="115200"/>
          </a:xfrm>
          <a:custGeom>
            <a:avLst/>
            <a:gdLst/>
            <a:ahLst/>
            <a:rect l="0" t="0" r="r" b="b"/>
            <a:pathLst>
              <a:path w="201" h="320">
                <a:moveTo>
                  <a:pt x="200" y="97"/>
                </a:moveTo>
                <a:cubicBezTo>
                  <a:pt x="200" y="50"/>
                  <a:pt x="182" y="0"/>
                  <a:pt x="139" y="0"/>
                </a:cubicBezTo>
                <a:cubicBezTo>
                  <a:pt x="72" y="0"/>
                  <a:pt x="0" y="119"/>
                  <a:pt x="0" y="221"/>
                </a:cubicBezTo>
                <a:cubicBezTo>
                  <a:pt x="0" y="274"/>
                  <a:pt x="20" y="319"/>
                  <a:pt x="61" y="319"/>
                </a:cubicBezTo>
                <a:cubicBezTo>
                  <a:pt x="130" y="319"/>
                  <a:pt x="200" y="196"/>
                  <a:pt x="200" y="97"/>
                </a:cubicBezTo>
                <a:moveTo>
                  <a:pt x="50" y="151"/>
                </a:moveTo>
                <a:cubicBezTo>
                  <a:pt x="74" y="54"/>
                  <a:pt x="112" y="13"/>
                  <a:pt x="139" y="13"/>
                </a:cubicBezTo>
                <a:cubicBezTo>
                  <a:pt x="167" y="13"/>
                  <a:pt x="167" y="61"/>
                  <a:pt x="167" y="70"/>
                </a:cubicBezTo>
                <a:cubicBezTo>
                  <a:pt x="167" y="88"/>
                  <a:pt x="164" y="113"/>
                  <a:pt x="153" y="151"/>
                </a:cubicBezTo>
                <a:lnTo>
                  <a:pt x="50" y="151"/>
                </a:lnTo>
                <a:moveTo>
                  <a:pt x="149" y="167"/>
                </a:moveTo>
                <a:cubicBezTo>
                  <a:pt x="137" y="216"/>
                  <a:pt x="128" y="239"/>
                  <a:pt x="113" y="261"/>
                </a:cubicBezTo>
                <a:cubicBezTo>
                  <a:pt x="99" y="284"/>
                  <a:pt x="81" y="306"/>
                  <a:pt x="63" y="306"/>
                </a:cubicBezTo>
                <a:cubicBezTo>
                  <a:pt x="38" y="306"/>
                  <a:pt x="34" y="272"/>
                  <a:pt x="34" y="248"/>
                </a:cubicBezTo>
                <a:cubicBezTo>
                  <a:pt x="34" y="218"/>
                  <a:pt x="41" y="184"/>
                  <a:pt x="47" y="167"/>
                </a:cubicBezTo>
                <a:lnTo>
                  <a:pt x="149" y="16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399" name="Freeform 90"/>
          <p:cNvSpPr/>
          <p:nvPr/>
        </p:nvSpPr>
        <p:spPr>
          <a:xfrm>
            <a:off x="6486120" y="2249640"/>
            <a:ext cx="32040" cy="228600"/>
          </a:xfrm>
          <a:custGeom>
            <a:avLst/>
            <a:gdLst/>
            <a:ahLst/>
            <a:rect l="0" t="0" r="r" b="b"/>
            <a:pathLst>
              <a:path w="89" h="635">
                <a:moveTo>
                  <a:pt x="88" y="0"/>
                </a:moveTo>
                <a:lnTo>
                  <a:pt x="0" y="0"/>
                </a:lnTo>
                <a:lnTo>
                  <a:pt x="0" y="25"/>
                </a:lnTo>
                <a:lnTo>
                  <a:pt x="63" y="25"/>
                </a:lnTo>
                <a:lnTo>
                  <a:pt x="63" y="608"/>
                </a:lnTo>
                <a:lnTo>
                  <a:pt x="0" y="608"/>
                </a:lnTo>
                <a:lnTo>
                  <a:pt x="0" y="634"/>
                </a:lnTo>
                <a:lnTo>
                  <a:pt x="88" y="634"/>
                </a:lnTo>
                <a:lnTo>
                  <a:pt x="88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00" name="Freeform 91"/>
          <p:cNvSpPr/>
          <p:nvPr/>
        </p:nvSpPr>
        <p:spPr>
          <a:xfrm>
            <a:off x="6622920" y="2204280"/>
            <a:ext cx="61920" cy="36000"/>
          </a:xfrm>
          <a:custGeom>
            <a:avLst/>
            <a:gdLst/>
            <a:ahLst/>
            <a:rect l="0" t="0" r="r" b="b"/>
            <a:pathLst>
              <a:path w="172" h="100">
                <a:moveTo>
                  <a:pt x="86" y="0"/>
                </a:moveTo>
                <a:lnTo>
                  <a:pt x="0" y="88"/>
                </a:lnTo>
                <a:lnTo>
                  <a:pt x="11" y="99"/>
                </a:lnTo>
                <a:lnTo>
                  <a:pt x="86" y="34"/>
                </a:lnTo>
                <a:lnTo>
                  <a:pt x="158" y="99"/>
                </a:lnTo>
                <a:lnTo>
                  <a:pt x="171" y="88"/>
                </a:lnTo>
                <a:lnTo>
                  <a:pt x="86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01" name="Freeform 92"/>
          <p:cNvSpPr/>
          <p:nvPr/>
        </p:nvSpPr>
        <p:spPr>
          <a:xfrm>
            <a:off x="6555240" y="2259360"/>
            <a:ext cx="158400" cy="167040"/>
          </a:xfrm>
          <a:custGeom>
            <a:avLst/>
            <a:gdLst/>
            <a:ahLst/>
            <a:rect l="0" t="0" r="r" b="b"/>
            <a:pathLst>
              <a:path w="440" h="464">
                <a:moveTo>
                  <a:pt x="439" y="171"/>
                </a:moveTo>
                <a:cubicBezTo>
                  <a:pt x="439" y="68"/>
                  <a:pt x="371" y="0"/>
                  <a:pt x="277" y="0"/>
                </a:cubicBezTo>
                <a:cubicBezTo>
                  <a:pt x="140" y="0"/>
                  <a:pt x="0" y="144"/>
                  <a:pt x="0" y="292"/>
                </a:cubicBezTo>
                <a:cubicBezTo>
                  <a:pt x="0" y="398"/>
                  <a:pt x="72" y="463"/>
                  <a:pt x="162" y="463"/>
                </a:cubicBezTo>
                <a:cubicBezTo>
                  <a:pt x="297" y="463"/>
                  <a:pt x="439" y="322"/>
                  <a:pt x="439" y="171"/>
                </a:cubicBezTo>
                <a:moveTo>
                  <a:pt x="166" y="445"/>
                </a:moveTo>
                <a:cubicBezTo>
                  <a:pt x="104" y="445"/>
                  <a:pt x="59" y="394"/>
                  <a:pt x="59" y="310"/>
                </a:cubicBezTo>
                <a:cubicBezTo>
                  <a:pt x="59" y="283"/>
                  <a:pt x="68" y="189"/>
                  <a:pt x="117" y="115"/>
                </a:cubicBezTo>
                <a:cubicBezTo>
                  <a:pt x="160" y="49"/>
                  <a:pt x="223" y="16"/>
                  <a:pt x="274" y="16"/>
                </a:cubicBezTo>
                <a:cubicBezTo>
                  <a:pt x="326" y="16"/>
                  <a:pt x="382" y="52"/>
                  <a:pt x="382" y="146"/>
                </a:cubicBezTo>
                <a:cubicBezTo>
                  <a:pt x="382" y="193"/>
                  <a:pt x="365" y="292"/>
                  <a:pt x="302" y="369"/>
                </a:cubicBezTo>
                <a:cubicBezTo>
                  <a:pt x="272" y="409"/>
                  <a:pt x="220" y="445"/>
                  <a:pt x="166" y="445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02" name="Freeform 93"/>
          <p:cNvSpPr/>
          <p:nvPr/>
        </p:nvSpPr>
        <p:spPr>
          <a:xfrm>
            <a:off x="6742800" y="2206800"/>
            <a:ext cx="42480" cy="160560"/>
          </a:xfrm>
          <a:custGeom>
            <a:avLst/>
            <a:gdLst/>
            <a:ahLst/>
            <a:rect l="0" t="0" r="r" b="b"/>
            <a:pathLst>
              <a:path w="118" h="446">
                <a:moveTo>
                  <a:pt x="108" y="0"/>
                </a:moveTo>
                <a:cubicBezTo>
                  <a:pt x="22" y="59"/>
                  <a:pt x="0" y="153"/>
                  <a:pt x="0" y="221"/>
                </a:cubicBezTo>
                <a:cubicBezTo>
                  <a:pt x="0" y="284"/>
                  <a:pt x="18" y="382"/>
                  <a:pt x="108" y="445"/>
                </a:cubicBezTo>
                <a:cubicBezTo>
                  <a:pt x="112" y="445"/>
                  <a:pt x="117" y="445"/>
                  <a:pt x="117" y="439"/>
                </a:cubicBezTo>
                <a:cubicBezTo>
                  <a:pt x="117" y="436"/>
                  <a:pt x="115" y="436"/>
                  <a:pt x="112" y="432"/>
                </a:cubicBezTo>
                <a:cubicBezTo>
                  <a:pt x="52" y="378"/>
                  <a:pt x="31" y="302"/>
                  <a:pt x="31" y="223"/>
                </a:cubicBezTo>
                <a:cubicBezTo>
                  <a:pt x="31" y="103"/>
                  <a:pt x="77" y="43"/>
                  <a:pt x="113" y="11"/>
                </a:cubicBezTo>
                <a:cubicBezTo>
                  <a:pt x="115" y="9"/>
                  <a:pt x="117" y="7"/>
                  <a:pt x="117" y="5"/>
                </a:cubicBezTo>
                <a:cubicBezTo>
                  <a:pt x="117" y="0"/>
                  <a:pt x="112" y="0"/>
                  <a:pt x="108" y="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03" name="Freeform 94"/>
          <p:cNvSpPr/>
          <p:nvPr/>
        </p:nvSpPr>
        <p:spPr>
          <a:xfrm>
            <a:off x="6806160" y="2217240"/>
            <a:ext cx="142920" cy="109800"/>
          </a:xfrm>
          <a:custGeom>
            <a:avLst/>
            <a:gdLst/>
            <a:ahLst/>
            <a:rect l="0" t="0" r="r" b="b"/>
            <a:pathLst>
              <a:path w="397" h="305">
                <a:moveTo>
                  <a:pt x="340" y="49"/>
                </a:moveTo>
                <a:cubicBezTo>
                  <a:pt x="346" y="32"/>
                  <a:pt x="351" y="16"/>
                  <a:pt x="387" y="16"/>
                </a:cubicBezTo>
                <a:cubicBezTo>
                  <a:pt x="389" y="16"/>
                  <a:pt x="396" y="16"/>
                  <a:pt x="396" y="5"/>
                </a:cubicBezTo>
                <a:cubicBezTo>
                  <a:pt x="396" y="4"/>
                  <a:pt x="394" y="0"/>
                  <a:pt x="389" y="0"/>
                </a:cubicBezTo>
                <a:cubicBezTo>
                  <a:pt x="374" y="0"/>
                  <a:pt x="358" y="2"/>
                  <a:pt x="344" y="2"/>
                </a:cubicBezTo>
                <a:cubicBezTo>
                  <a:pt x="333" y="2"/>
                  <a:pt x="308" y="0"/>
                  <a:pt x="297" y="0"/>
                </a:cubicBezTo>
                <a:cubicBezTo>
                  <a:pt x="293" y="0"/>
                  <a:pt x="288" y="0"/>
                  <a:pt x="288" y="9"/>
                </a:cubicBezTo>
                <a:cubicBezTo>
                  <a:pt x="288" y="16"/>
                  <a:pt x="293" y="16"/>
                  <a:pt x="297" y="16"/>
                </a:cubicBezTo>
                <a:cubicBezTo>
                  <a:pt x="319" y="16"/>
                  <a:pt x="326" y="23"/>
                  <a:pt x="326" y="34"/>
                </a:cubicBezTo>
                <a:cubicBezTo>
                  <a:pt x="326" y="38"/>
                  <a:pt x="326" y="40"/>
                  <a:pt x="324" y="45"/>
                </a:cubicBezTo>
                <a:lnTo>
                  <a:pt x="275" y="239"/>
                </a:lnTo>
                <a:lnTo>
                  <a:pt x="162" y="7"/>
                </a:lnTo>
                <a:cubicBezTo>
                  <a:pt x="158" y="0"/>
                  <a:pt x="158" y="0"/>
                  <a:pt x="148" y="0"/>
                </a:cubicBezTo>
                <a:lnTo>
                  <a:pt x="86" y="0"/>
                </a:lnTo>
                <a:cubicBezTo>
                  <a:pt x="77" y="0"/>
                  <a:pt x="72" y="0"/>
                  <a:pt x="72" y="9"/>
                </a:cubicBezTo>
                <a:cubicBezTo>
                  <a:pt x="72" y="16"/>
                  <a:pt x="77" y="16"/>
                  <a:pt x="86" y="16"/>
                </a:cubicBezTo>
                <a:cubicBezTo>
                  <a:pt x="95" y="16"/>
                  <a:pt x="106" y="16"/>
                  <a:pt x="115" y="18"/>
                </a:cubicBezTo>
                <a:lnTo>
                  <a:pt x="56" y="257"/>
                </a:lnTo>
                <a:cubicBezTo>
                  <a:pt x="52" y="274"/>
                  <a:pt x="43" y="286"/>
                  <a:pt x="9" y="288"/>
                </a:cubicBezTo>
                <a:cubicBezTo>
                  <a:pt x="5" y="288"/>
                  <a:pt x="0" y="288"/>
                  <a:pt x="0" y="297"/>
                </a:cubicBezTo>
                <a:cubicBezTo>
                  <a:pt x="0" y="302"/>
                  <a:pt x="4" y="304"/>
                  <a:pt x="7" y="304"/>
                </a:cubicBezTo>
                <a:cubicBezTo>
                  <a:pt x="22" y="304"/>
                  <a:pt x="38" y="302"/>
                  <a:pt x="52" y="302"/>
                </a:cubicBezTo>
                <a:cubicBezTo>
                  <a:pt x="63" y="302"/>
                  <a:pt x="90" y="304"/>
                  <a:pt x="101" y="304"/>
                </a:cubicBezTo>
                <a:cubicBezTo>
                  <a:pt x="104" y="304"/>
                  <a:pt x="110" y="302"/>
                  <a:pt x="110" y="295"/>
                </a:cubicBezTo>
                <a:cubicBezTo>
                  <a:pt x="110" y="288"/>
                  <a:pt x="104" y="288"/>
                  <a:pt x="99" y="288"/>
                </a:cubicBezTo>
                <a:cubicBezTo>
                  <a:pt x="70" y="288"/>
                  <a:pt x="70" y="275"/>
                  <a:pt x="70" y="270"/>
                </a:cubicBezTo>
                <a:cubicBezTo>
                  <a:pt x="70" y="268"/>
                  <a:pt x="70" y="266"/>
                  <a:pt x="72" y="259"/>
                </a:cubicBezTo>
                <a:lnTo>
                  <a:pt x="130" y="31"/>
                </a:lnTo>
                <a:lnTo>
                  <a:pt x="259" y="297"/>
                </a:lnTo>
                <a:cubicBezTo>
                  <a:pt x="263" y="304"/>
                  <a:pt x="265" y="304"/>
                  <a:pt x="270" y="304"/>
                </a:cubicBezTo>
                <a:cubicBezTo>
                  <a:pt x="275" y="304"/>
                  <a:pt x="275" y="302"/>
                  <a:pt x="279" y="295"/>
                </a:cubicBezTo>
                <a:lnTo>
                  <a:pt x="340" y="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04" name="Freeform 95"/>
          <p:cNvSpPr/>
          <p:nvPr/>
        </p:nvSpPr>
        <p:spPr>
          <a:xfrm>
            <a:off x="6973200" y="2257200"/>
            <a:ext cx="19080" cy="69840"/>
          </a:xfrm>
          <a:custGeom>
            <a:avLst/>
            <a:gdLst/>
            <a:ahLst/>
            <a:rect l="0" t="0" r="r" b="b"/>
            <a:pathLst>
              <a:path w="53" h="194">
                <a:moveTo>
                  <a:pt x="52" y="25"/>
                </a:moveTo>
                <a:cubicBezTo>
                  <a:pt x="52" y="11"/>
                  <a:pt x="40" y="0"/>
                  <a:pt x="27" y="0"/>
                </a:cubicBezTo>
                <a:cubicBezTo>
                  <a:pt x="11" y="0"/>
                  <a:pt x="0" y="13"/>
                  <a:pt x="0" y="25"/>
                </a:cubicBezTo>
                <a:cubicBezTo>
                  <a:pt x="0" y="41"/>
                  <a:pt x="13" y="52"/>
                  <a:pt x="27" y="52"/>
                </a:cubicBezTo>
                <a:cubicBezTo>
                  <a:pt x="41" y="52"/>
                  <a:pt x="52" y="40"/>
                  <a:pt x="52" y="25"/>
                </a:cubicBezTo>
                <a:moveTo>
                  <a:pt x="52" y="167"/>
                </a:moveTo>
                <a:cubicBezTo>
                  <a:pt x="52" y="151"/>
                  <a:pt x="40" y="140"/>
                  <a:pt x="27" y="140"/>
                </a:cubicBezTo>
                <a:cubicBezTo>
                  <a:pt x="11" y="140"/>
                  <a:pt x="0" y="153"/>
                  <a:pt x="0" y="167"/>
                </a:cubicBezTo>
                <a:cubicBezTo>
                  <a:pt x="0" y="182"/>
                  <a:pt x="13" y="193"/>
                  <a:pt x="27" y="193"/>
                </a:cubicBezTo>
                <a:cubicBezTo>
                  <a:pt x="41" y="193"/>
                  <a:pt x="52" y="180"/>
                  <a:pt x="52" y="16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05" name="Freeform 96"/>
          <p:cNvSpPr/>
          <p:nvPr/>
        </p:nvSpPr>
        <p:spPr>
          <a:xfrm>
            <a:off x="7025040" y="2220480"/>
            <a:ext cx="59400" cy="106560"/>
          </a:xfrm>
          <a:custGeom>
            <a:avLst/>
            <a:gdLst/>
            <a:ahLst/>
            <a:rect l="0" t="0" r="r" b="b"/>
            <a:pathLst>
              <a:path w="165" h="296">
                <a:moveTo>
                  <a:pt x="101" y="13"/>
                </a:moveTo>
                <a:cubicBezTo>
                  <a:pt x="101" y="0"/>
                  <a:pt x="101" y="0"/>
                  <a:pt x="88" y="0"/>
                </a:cubicBezTo>
                <a:cubicBezTo>
                  <a:pt x="59" y="29"/>
                  <a:pt x="18" y="29"/>
                  <a:pt x="0" y="29"/>
                </a:cubicBezTo>
                <a:lnTo>
                  <a:pt x="0" y="45"/>
                </a:lnTo>
                <a:cubicBezTo>
                  <a:pt x="11" y="45"/>
                  <a:pt x="40" y="45"/>
                  <a:pt x="65" y="32"/>
                </a:cubicBezTo>
                <a:lnTo>
                  <a:pt x="65" y="259"/>
                </a:lnTo>
                <a:cubicBezTo>
                  <a:pt x="65" y="274"/>
                  <a:pt x="65" y="279"/>
                  <a:pt x="20" y="279"/>
                </a:cubicBezTo>
                <a:lnTo>
                  <a:pt x="4" y="279"/>
                </a:lnTo>
                <a:lnTo>
                  <a:pt x="4" y="295"/>
                </a:lnTo>
                <a:cubicBezTo>
                  <a:pt x="11" y="295"/>
                  <a:pt x="67" y="293"/>
                  <a:pt x="83" y="293"/>
                </a:cubicBezTo>
                <a:cubicBezTo>
                  <a:pt x="97" y="293"/>
                  <a:pt x="153" y="295"/>
                  <a:pt x="164" y="295"/>
                </a:cubicBezTo>
                <a:lnTo>
                  <a:pt x="164" y="279"/>
                </a:lnTo>
                <a:lnTo>
                  <a:pt x="146" y="279"/>
                </a:lnTo>
                <a:cubicBezTo>
                  <a:pt x="101" y="279"/>
                  <a:pt x="101" y="274"/>
                  <a:pt x="101" y="259"/>
                </a:cubicBezTo>
                <a:lnTo>
                  <a:pt x="101" y="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06" name="Freeform 97"/>
          <p:cNvSpPr/>
          <p:nvPr/>
        </p:nvSpPr>
        <p:spPr>
          <a:xfrm>
            <a:off x="7110000" y="2206800"/>
            <a:ext cx="42480" cy="160560"/>
          </a:xfrm>
          <a:custGeom>
            <a:avLst/>
            <a:gdLst/>
            <a:ahLst/>
            <a:rect l="0" t="0" r="r" b="b"/>
            <a:pathLst>
              <a:path w="118" h="446">
                <a:moveTo>
                  <a:pt x="9" y="0"/>
                </a:moveTo>
                <a:cubicBezTo>
                  <a:pt x="5" y="0"/>
                  <a:pt x="0" y="0"/>
                  <a:pt x="0" y="5"/>
                </a:cubicBezTo>
                <a:cubicBezTo>
                  <a:pt x="0" y="7"/>
                  <a:pt x="2" y="9"/>
                  <a:pt x="4" y="13"/>
                </a:cubicBezTo>
                <a:cubicBezTo>
                  <a:pt x="43" y="47"/>
                  <a:pt x="86" y="108"/>
                  <a:pt x="86" y="221"/>
                </a:cubicBezTo>
                <a:cubicBezTo>
                  <a:pt x="86" y="315"/>
                  <a:pt x="56" y="385"/>
                  <a:pt x="7" y="428"/>
                </a:cubicBezTo>
                <a:cubicBezTo>
                  <a:pt x="0" y="436"/>
                  <a:pt x="0" y="437"/>
                  <a:pt x="0" y="439"/>
                </a:cubicBezTo>
                <a:cubicBezTo>
                  <a:pt x="0" y="441"/>
                  <a:pt x="2" y="445"/>
                  <a:pt x="5" y="445"/>
                </a:cubicBezTo>
                <a:cubicBezTo>
                  <a:pt x="11" y="445"/>
                  <a:pt x="54" y="414"/>
                  <a:pt x="83" y="360"/>
                </a:cubicBezTo>
                <a:cubicBezTo>
                  <a:pt x="103" y="322"/>
                  <a:pt x="117" y="274"/>
                  <a:pt x="117" y="223"/>
                </a:cubicBezTo>
                <a:cubicBezTo>
                  <a:pt x="117" y="160"/>
                  <a:pt x="97" y="63"/>
                  <a:pt x="9" y="0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07" name="Freeform 98"/>
          <p:cNvSpPr/>
          <p:nvPr/>
        </p:nvSpPr>
        <p:spPr>
          <a:xfrm>
            <a:off x="7187760" y="2261880"/>
            <a:ext cx="138960" cy="205920"/>
          </a:xfrm>
          <a:custGeom>
            <a:avLst/>
            <a:gdLst/>
            <a:ahLst/>
            <a:rect l="0" t="0" r="r" b="b"/>
            <a:pathLst>
              <a:path w="386" h="572">
                <a:moveTo>
                  <a:pt x="288" y="16"/>
                </a:moveTo>
                <a:cubicBezTo>
                  <a:pt x="288" y="14"/>
                  <a:pt x="290" y="11"/>
                  <a:pt x="290" y="7"/>
                </a:cubicBezTo>
                <a:cubicBezTo>
                  <a:pt x="290" y="0"/>
                  <a:pt x="286" y="0"/>
                  <a:pt x="283" y="0"/>
                </a:cubicBezTo>
                <a:cubicBezTo>
                  <a:pt x="275" y="0"/>
                  <a:pt x="275" y="2"/>
                  <a:pt x="272" y="13"/>
                </a:cubicBezTo>
                <a:lnTo>
                  <a:pt x="167" y="432"/>
                </a:lnTo>
                <a:cubicBezTo>
                  <a:pt x="119" y="427"/>
                  <a:pt x="95" y="403"/>
                  <a:pt x="95" y="362"/>
                </a:cubicBezTo>
                <a:cubicBezTo>
                  <a:pt x="95" y="349"/>
                  <a:pt x="95" y="331"/>
                  <a:pt x="130" y="243"/>
                </a:cubicBezTo>
                <a:cubicBezTo>
                  <a:pt x="131" y="236"/>
                  <a:pt x="137" y="225"/>
                  <a:pt x="137" y="212"/>
                </a:cubicBezTo>
                <a:cubicBezTo>
                  <a:pt x="137" y="184"/>
                  <a:pt x="115" y="160"/>
                  <a:pt x="85" y="160"/>
                </a:cubicBezTo>
                <a:cubicBezTo>
                  <a:pt x="23" y="160"/>
                  <a:pt x="0" y="252"/>
                  <a:pt x="0" y="257"/>
                </a:cubicBezTo>
                <a:cubicBezTo>
                  <a:pt x="0" y="265"/>
                  <a:pt x="7" y="265"/>
                  <a:pt x="7" y="265"/>
                </a:cubicBezTo>
                <a:cubicBezTo>
                  <a:pt x="14" y="265"/>
                  <a:pt x="14" y="263"/>
                  <a:pt x="18" y="252"/>
                </a:cubicBezTo>
                <a:cubicBezTo>
                  <a:pt x="34" y="193"/>
                  <a:pt x="61" y="175"/>
                  <a:pt x="83" y="175"/>
                </a:cubicBezTo>
                <a:cubicBezTo>
                  <a:pt x="86" y="175"/>
                  <a:pt x="97" y="175"/>
                  <a:pt x="97" y="194"/>
                </a:cubicBezTo>
                <a:cubicBezTo>
                  <a:pt x="97" y="211"/>
                  <a:pt x="92" y="227"/>
                  <a:pt x="83" y="248"/>
                </a:cubicBezTo>
                <a:cubicBezTo>
                  <a:pt x="52" y="329"/>
                  <a:pt x="52" y="346"/>
                  <a:pt x="52" y="356"/>
                </a:cubicBezTo>
                <a:cubicBezTo>
                  <a:pt x="52" y="416"/>
                  <a:pt x="103" y="443"/>
                  <a:pt x="164" y="446"/>
                </a:cubicBezTo>
                <a:cubicBezTo>
                  <a:pt x="158" y="470"/>
                  <a:pt x="158" y="470"/>
                  <a:pt x="149" y="504"/>
                </a:cubicBezTo>
                <a:cubicBezTo>
                  <a:pt x="148" y="511"/>
                  <a:pt x="135" y="562"/>
                  <a:pt x="135" y="563"/>
                </a:cubicBezTo>
                <a:cubicBezTo>
                  <a:pt x="135" y="565"/>
                  <a:pt x="135" y="571"/>
                  <a:pt x="142" y="571"/>
                </a:cubicBezTo>
                <a:cubicBezTo>
                  <a:pt x="144" y="571"/>
                  <a:pt x="148" y="571"/>
                  <a:pt x="148" y="569"/>
                </a:cubicBezTo>
                <a:cubicBezTo>
                  <a:pt x="149" y="567"/>
                  <a:pt x="153" y="551"/>
                  <a:pt x="157" y="542"/>
                </a:cubicBezTo>
                <a:lnTo>
                  <a:pt x="180" y="448"/>
                </a:lnTo>
                <a:cubicBezTo>
                  <a:pt x="203" y="448"/>
                  <a:pt x="259" y="448"/>
                  <a:pt x="319" y="380"/>
                </a:cubicBezTo>
                <a:cubicBezTo>
                  <a:pt x="346" y="351"/>
                  <a:pt x="358" y="322"/>
                  <a:pt x="365" y="304"/>
                </a:cubicBezTo>
                <a:cubicBezTo>
                  <a:pt x="371" y="288"/>
                  <a:pt x="385" y="232"/>
                  <a:pt x="385" y="205"/>
                </a:cubicBezTo>
                <a:cubicBezTo>
                  <a:pt x="385" y="169"/>
                  <a:pt x="367" y="160"/>
                  <a:pt x="356" y="160"/>
                </a:cubicBezTo>
                <a:cubicBezTo>
                  <a:pt x="342" y="160"/>
                  <a:pt x="326" y="176"/>
                  <a:pt x="326" y="191"/>
                </a:cubicBezTo>
                <a:cubicBezTo>
                  <a:pt x="326" y="198"/>
                  <a:pt x="329" y="202"/>
                  <a:pt x="335" y="207"/>
                </a:cubicBezTo>
                <a:cubicBezTo>
                  <a:pt x="342" y="214"/>
                  <a:pt x="358" y="230"/>
                  <a:pt x="358" y="261"/>
                </a:cubicBezTo>
                <a:cubicBezTo>
                  <a:pt x="358" y="302"/>
                  <a:pt x="324" y="355"/>
                  <a:pt x="302" y="376"/>
                </a:cubicBezTo>
                <a:cubicBezTo>
                  <a:pt x="247" y="434"/>
                  <a:pt x="205" y="434"/>
                  <a:pt x="184" y="434"/>
                </a:cubicBezTo>
                <a:lnTo>
                  <a:pt x="288" y="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08" name="Freeform 99"/>
          <p:cNvSpPr/>
          <p:nvPr/>
        </p:nvSpPr>
        <p:spPr>
          <a:xfrm>
            <a:off x="7347240" y="2348640"/>
            <a:ext cx="59400" cy="106560"/>
          </a:xfrm>
          <a:custGeom>
            <a:avLst/>
            <a:gdLst/>
            <a:ahLst/>
            <a:rect l="0" t="0" r="r" b="b"/>
            <a:pathLst>
              <a:path w="165" h="296">
                <a:moveTo>
                  <a:pt x="101" y="13"/>
                </a:moveTo>
                <a:cubicBezTo>
                  <a:pt x="101" y="0"/>
                  <a:pt x="101" y="0"/>
                  <a:pt x="88" y="0"/>
                </a:cubicBezTo>
                <a:cubicBezTo>
                  <a:pt x="59" y="29"/>
                  <a:pt x="18" y="29"/>
                  <a:pt x="0" y="29"/>
                </a:cubicBezTo>
                <a:lnTo>
                  <a:pt x="0" y="45"/>
                </a:lnTo>
                <a:cubicBezTo>
                  <a:pt x="11" y="45"/>
                  <a:pt x="40" y="45"/>
                  <a:pt x="65" y="32"/>
                </a:cubicBezTo>
                <a:lnTo>
                  <a:pt x="65" y="259"/>
                </a:lnTo>
                <a:cubicBezTo>
                  <a:pt x="65" y="274"/>
                  <a:pt x="65" y="279"/>
                  <a:pt x="20" y="279"/>
                </a:cubicBezTo>
                <a:lnTo>
                  <a:pt x="4" y="279"/>
                </a:lnTo>
                <a:lnTo>
                  <a:pt x="4" y="295"/>
                </a:lnTo>
                <a:cubicBezTo>
                  <a:pt x="11" y="295"/>
                  <a:pt x="67" y="293"/>
                  <a:pt x="83" y="293"/>
                </a:cubicBezTo>
                <a:cubicBezTo>
                  <a:pt x="97" y="293"/>
                  <a:pt x="153" y="295"/>
                  <a:pt x="164" y="295"/>
                </a:cubicBezTo>
                <a:lnTo>
                  <a:pt x="164" y="279"/>
                </a:lnTo>
                <a:lnTo>
                  <a:pt x="146" y="279"/>
                </a:lnTo>
                <a:cubicBezTo>
                  <a:pt x="101" y="279"/>
                  <a:pt x="101" y="274"/>
                  <a:pt x="101" y="259"/>
                </a:cubicBezTo>
                <a:lnTo>
                  <a:pt x="101" y="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09" name="Freeform 100"/>
          <p:cNvSpPr/>
          <p:nvPr/>
        </p:nvSpPr>
        <p:spPr>
          <a:xfrm>
            <a:off x="7454880" y="224964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628"/>
                </a:moveTo>
                <a:cubicBezTo>
                  <a:pt x="149" y="626"/>
                  <a:pt x="149" y="625"/>
                  <a:pt x="137" y="614"/>
                </a:cubicBezTo>
                <a:cubicBezTo>
                  <a:pt x="58" y="535"/>
                  <a:pt x="38" y="414"/>
                  <a:pt x="38" y="317"/>
                </a:cubicBezTo>
                <a:cubicBezTo>
                  <a:pt x="38" y="207"/>
                  <a:pt x="61" y="97"/>
                  <a:pt x="140" y="18"/>
                </a:cubicBezTo>
                <a:cubicBezTo>
                  <a:pt x="149" y="9"/>
                  <a:pt x="149" y="9"/>
                  <a:pt x="149" y="7"/>
                </a:cubicBezTo>
                <a:cubicBezTo>
                  <a:pt x="149" y="2"/>
                  <a:pt x="146" y="0"/>
                  <a:pt x="142" y="0"/>
                </a:cubicBezTo>
                <a:cubicBezTo>
                  <a:pt x="135" y="0"/>
                  <a:pt x="77" y="43"/>
                  <a:pt x="40" y="124"/>
                </a:cubicBezTo>
                <a:cubicBezTo>
                  <a:pt x="7" y="194"/>
                  <a:pt x="0" y="265"/>
                  <a:pt x="0" y="317"/>
                </a:cubicBezTo>
                <a:cubicBezTo>
                  <a:pt x="0" y="367"/>
                  <a:pt x="7" y="443"/>
                  <a:pt x="41" y="515"/>
                </a:cubicBezTo>
                <a:cubicBezTo>
                  <a:pt x="81" y="594"/>
                  <a:pt x="135" y="634"/>
                  <a:pt x="142" y="634"/>
                </a:cubicBezTo>
                <a:cubicBezTo>
                  <a:pt x="146" y="634"/>
                  <a:pt x="149" y="632"/>
                  <a:pt x="149" y="62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10" name="Freeform 101"/>
          <p:cNvSpPr/>
          <p:nvPr/>
        </p:nvSpPr>
        <p:spPr>
          <a:xfrm>
            <a:off x="7528680" y="2317680"/>
            <a:ext cx="92880" cy="103320"/>
          </a:xfrm>
          <a:custGeom>
            <a:avLst/>
            <a:gdLst/>
            <a:ahLst/>
            <a:rect l="0" t="0" r="r" b="b"/>
            <a:pathLst>
              <a:path w="258" h="287">
                <a:moveTo>
                  <a:pt x="106" y="72"/>
                </a:moveTo>
                <a:lnTo>
                  <a:pt x="106" y="0"/>
                </a:lnTo>
                <a:lnTo>
                  <a:pt x="0" y="5"/>
                </a:lnTo>
                <a:lnTo>
                  <a:pt x="0" y="34"/>
                </a:lnTo>
                <a:cubicBezTo>
                  <a:pt x="40" y="34"/>
                  <a:pt x="43" y="34"/>
                  <a:pt x="43" y="59"/>
                </a:cubicBezTo>
                <a:lnTo>
                  <a:pt x="43" y="257"/>
                </a:lnTo>
                <a:lnTo>
                  <a:pt x="0" y="257"/>
                </a:lnTo>
                <a:lnTo>
                  <a:pt x="0" y="286"/>
                </a:lnTo>
                <a:cubicBezTo>
                  <a:pt x="22" y="286"/>
                  <a:pt x="50" y="284"/>
                  <a:pt x="81" y="284"/>
                </a:cubicBezTo>
                <a:cubicBezTo>
                  <a:pt x="104" y="284"/>
                  <a:pt x="146" y="284"/>
                  <a:pt x="167" y="286"/>
                </a:cubicBezTo>
                <a:lnTo>
                  <a:pt x="167" y="257"/>
                </a:lnTo>
                <a:lnTo>
                  <a:pt x="113" y="257"/>
                </a:lnTo>
                <a:lnTo>
                  <a:pt x="113" y="146"/>
                </a:lnTo>
                <a:cubicBezTo>
                  <a:pt x="113" y="101"/>
                  <a:pt x="128" y="23"/>
                  <a:pt x="193" y="23"/>
                </a:cubicBezTo>
                <a:cubicBezTo>
                  <a:pt x="193" y="23"/>
                  <a:pt x="180" y="34"/>
                  <a:pt x="180" y="52"/>
                </a:cubicBezTo>
                <a:cubicBezTo>
                  <a:pt x="180" y="79"/>
                  <a:pt x="200" y="92"/>
                  <a:pt x="220" y="92"/>
                </a:cubicBezTo>
                <a:cubicBezTo>
                  <a:pt x="238" y="92"/>
                  <a:pt x="257" y="77"/>
                  <a:pt x="257" y="52"/>
                </a:cubicBezTo>
                <a:cubicBezTo>
                  <a:pt x="257" y="18"/>
                  <a:pt x="223" y="0"/>
                  <a:pt x="191" y="0"/>
                </a:cubicBezTo>
                <a:cubicBezTo>
                  <a:pt x="146" y="0"/>
                  <a:pt x="121" y="32"/>
                  <a:pt x="106" y="7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11" name="Freeform 102"/>
          <p:cNvSpPr/>
          <p:nvPr/>
        </p:nvSpPr>
        <p:spPr>
          <a:xfrm>
            <a:off x="7646040" y="2348640"/>
            <a:ext cx="59400" cy="106560"/>
          </a:xfrm>
          <a:custGeom>
            <a:avLst/>
            <a:gdLst/>
            <a:ahLst/>
            <a:rect l="0" t="0" r="r" b="b"/>
            <a:pathLst>
              <a:path w="165" h="296">
                <a:moveTo>
                  <a:pt x="101" y="13"/>
                </a:moveTo>
                <a:cubicBezTo>
                  <a:pt x="101" y="0"/>
                  <a:pt x="101" y="0"/>
                  <a:pt x="88" y="0"/>
                </a:cubicBezTo>
                <a:cubicBezTo>
                  <a:pt x="59" y="29"/>
                  <a:pt x="18" y="29"/>
                  <a:pt x="0" y="29"/>
                </a:cubicBezTo>
                <a:lnTo>
                  <a:pt x="0" y="45"/>
                </a:lnTo>
                <a:cubicBezTo>
                  <a:pt x="11" y="45"/>
                  <a:pt x="40" y="45"/>
                  <a:pt x="65" y="32"/>
                </a:cubicBezTo>
                <a:lnTo>
                  <a:pt x="65" y="259"/>
                </a:lnTo>
                <a:cubicBezTo>
                  <a:pt x="65" y="274"/>
                  <a:pt x="65" y="279"/>
                  <a:pt x="20" y="279"/>
                </a:cubicBezTo>
                <a:lnTo>
                  <a:pt x="4" y="279"/>
                </a:lnTo>
                <a:lnTo>
                  <a:pt x="4" y="295"/>
                </a:lnTo>
                <a:cubicBezTo>
                  <a:pt x="11" y="295"/>
                  <a:pt x="67" y="293"/>
                  <a:pt x="83" y="293"/>
                </a:cubicBezTo>
                <a:cubicBezTo>
                  <a:pt x="97" y="293"/>
                  <a:pt x="153" y="295"/>
                  <a:pt x="164" y="295"/>
                </a:cubicBezTo>
                <a:lnTo>
                  <a:pt x="164" y="279"/>
                </a:lnTo>
                <a:lnTo>
                  <a:pt x="146" y="279"/>
                </a:lnTo>
                <a:cubicBezTo>
                  <a:pt x="101" y="279"/>
                  <a:pt x="101" y="274"/>
                  <a:pt x="101" y="259"/>
                </a:cubicBezTo>
                <a:lnTo>
                  <a:pt x="101" y="1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12" name="Freeform 103"/>
          <p:cNvSpPr/>
          <p:nvPr/>
        </p:nvSpPr>
        <p:spPr>
          <a:xfrm>
            <a:off x="7743600" y="224964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317"/>
                </a:moveTo>
                <a:cubicBezTo>
                  <a:pt x="149" y="268"/>
                  <a:pt x="142" y="191"/>
                  <a:pt x="106" y="119"/>
                </a:cubicBezTo>
                <a:cubicBezTo>
                  <a:pt x="68" y="41"/>
                  <a:pt x="13" y="0"/>
                  <a:pt x="7" y="0"/>
                </a:cubicBezTo>
                <a:cubicBezTo>
                  <a:pt x="2" y="0"/>
                  <a:pt x="0" y="2"/>
                  <a:pt x="0" y="7"/>
                </a:cubicBezTo>
                <a:cubicBezTo>
                  <a:pt x="0" y="9"/>
                  <a:pt x="0" y="9"/>
                  <a:pt x="13" y="22"/>
                </a:cubicBezTo>
                <a:cubicBezTo>
                  <a:pt x="76" y="85"/>
                  <a:pt x="112" y="185"/>
                  <a:pt x="112" y="317"/>
                </a:cubicBezTo>
                <a:cubicBezTo>
                  <a:pt x="112" y="427"/>
                  <a:pt x="88" y="538"/>
                  <a:pt x="9" y="617"/>
                </a:cubicBezTo>
                <a:cubicBezTo>
                  <a:pt x="0" y="625"/>
                  <a:pt x="0" y="626"/>
                  <a:pt x="0" y="628"/>
                </a:cubicBezTo>
                <a:cubicBezTo>
                  <a:pt x="0" y="632"/>
                  <a:pt x="2" y="634"/>
                  <a:pt x="7" y="634"/>
                </a:cubicBezTo>
                <a:cubicBezTo>
                  <a:pt x="13" y="634"/>
                  <a:pt x="70" y="590"/>
                  <a:pt x="108" y="511"/>
                </a:cubicBezTo>
                <a:cubicBezTo>
                  <a:pt x="140" y="441"/>
                  <a:pt x="149" y="371"/>
                  <a:pt x="149" y="31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13" name="Freeform 104"/>
          <p:cNvSpPr/>
          <p:nvPr/>
        </p:nvSpPr>
        <p:spPr>
          <a:xfrm>
            <a:off x="7838280" y="239580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14" name="Freeform 105"/>
          <p:cNvSpPr/>
          <p:nvPr/>
        </p:nvSpPr>
        <p:spPr>
          <a:xfrm>
            <a:off x="7902000" y="239580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15" name="Freeform 106"/>
          <p:cNvSpPr/>
          <p:nvPr/>
        </p:nvSpPr>
        <p:spPr>
          <a:xfrm>
            <a:off x="7965360" y="239580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16" name="Freeform 107"/>
          <p:cNvSpPr/>
          <p:nvPr/>
        </p:nvSpPr>
        <p:spPr>
          <a:xfrm>
            <a:off x="8028360" y="2395800"/>
            <a:ext cx="24840" cy="24840"/>
          </a:xfrm>
          <a:custGeom>
            <a:avLst/>
            <a:gdLst/>
            <a:ahLst/>
            <a:rect l="0" t="0" r="r" b="b"/>
            <a:pathLst>
              <a:path w="69" h="69">
                <a:moveTo>
                  <a:pt x="68" y="34"/>
                </a:moveTo>
                <a:cubicBezTo>
                  <a:pt x="68" y="16"/>
                  <a:pt x="54" y="0"/>
                  <a:pt x="34" y="0"/>
                </a:cubicBezTo>
                <a:cubicBezTo>
                  <a:pt x="16" y="0"/>
                  <a:pt x="0" y="16"/>
                  <a:pt x="0" y="34"/>
                </a:cubicBezTo>
                <a:cubicBezTo>
                  <a:pt x="0" y="54"/>
                  <a:pt x="16" y="68"/>
                  <a:pt x="34" y="68"/>
                </a:cubicBezTo>
                <a:cubicBezTo>
                  <a:pt x="54" y="68"/>
                  <a:pt x="68" y="54"/>
                  <a:pt x="68" y="34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17" name="Freeform 108"/>
          <p:cNvSpPr/>
          <p:nvPr/>
        </p:nvSpPr>
        <p:spPr>
          <a:xfrm>
            <a:off x="8098920" y="2249640"/>
            <a:ext cx="32040" cy="228600"/>
          </a:xfrm>
          <a:custGeom>
            <a:avLst/>
            <a:gdLst/>
            <a:ahLst/>
            <a:rect l="0" t="0" r="r" b="b"/>
            <a:pathLst>
              <a:path w="89" h="635">
                <a:moveTo>
                  <a:pt x="88" y="634"/>
                </a:moveTo>
                <a:lnTo>
                  <a:pt x="88" y="608"/>
                </a:lnTo>
                <a:lnTo>
                  <a:pt x="25" y="608"/>
                </a:lnTo>
                <a:lnTo>
                  <a:pt x="25" y="25"/>
                </a:lnTo>
                <a:lnTo>
                  <a:pt x="88" y="25"/>
                </a:lnTo>
                <a:lnTo>
                  <a:pt x="88" y="0"/>
                </a:lnTo>
                <a:lnTo>
                  <a:pt x="0" y="0"/>
                </a:lnTo>
                <a:lnTo>
                  <a:pt x="0" y="634"/>
                </a:lnTo>
                <a:lnTo>
                  <a:pt x="88" y="634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18" name="Freeform 109"/>
          <p:cNvSpPr/>
          <p:nvPr/>
        </p:nvSpPr>
        <p:spPr>
          <a:xfrm>
            <a:off x="8142120" y="2261880"/>
            <a:ext cx="138960" cy="205920"/>
          </a:xfrm>
          <a:custGeom>
            <a:avLst/>
            <a:gdLst/>
            <a:ahLst/>
            <a:rect l="0" t="0" r="r" b="b"/>
            <a:pathLst>
              <a:path w="386" h="572">
                <a:moveTo>
                  <a:pt x="288" y="16"/>
                </a:moveTo>
                <a:cubicBezTo>
                  <a:pt x="288" y="14"/>
                  <a:pt x="290" y="11"/>
                  <a:pt x="290" y="7"/>
                </a:cubicBezTo>
                <a:cubicBezTo>
                  <a:pt x="290" y="0"/>
                  <a:pt x="286" y="0"/>
                  <a:pt x="283" y="0"/>
                </a:cubicBezTo>
                <a:cubicBezTo>
                  <a:pt x="275" y="0"/>
                  <a:pt x="275" y="2"/>
                  <a:pt x="272" y="13"/>
                </a:cubicBezTo>
                <a:lnTo>
                  <a:pt x="167" y="432"/>
                </a:lnTo>
                <a:cubicBezTo>
                  <a:pt x="119" y="427"/>
                  <a:pt x="95" y="403"/>
                  <a:pt x="95" y="362"/>
                </a:cubicBezTo>
                <a:cubicBezTo>
                  <a:pt x="95" y="349"/>
                  <a:pt x="95" y="331"/>
                  <a:pt x="130" y="243"/>
                </a:cubicBezTo>
                <a:cubicBezTo>
                  <a:pt x="131" y="236"/>
                  <a:pt x="137" y="225"/>
                  <a:pt x="137" y="212"/>
                </a:cubicBezTo>
                <a:cubicBezTo>
                  <a:pt x="137" y="184"/>
                  <a:pt x="115" y="160"/>
                  <a:pt x="85" y="160"/>
                </a:cubicBezTo>
                <a:cubicBezTo>
                  <a:pt x="23" y="160"/>
                  <a:pt x="0" y="252"/>
                  <a:pt x="0" y="257"/>
                </a:cubicBezTo>
                <a:cubicBezTo>
                  <a:pt x="0" y="265"/>
                  <a:pt x="7" y="265"/>
                  <a:pt x="7" y="265"/>
                </a:cubicBezTo>
                <a:cubicBezTo>
                  <a:pt x="14" y="265"/>
                  <a:pt x="14" y="263"/>
                  <a:pt x="18" y="252"/>
                </a:cubicBezTo>
                <a:cubicBezTo>
                  <a:pt x="34" y="193"/>
                  <a:pt x="61" y="175"/>
                  <a:pt x="83" y="175"/>
                </a:cubicBezTo>
                <a:cubicBezTo>
                  <a:pt x="86" y="175"/>
                  <a:pt x="97" y="175"/>
                  <a:pt x="97" y="194"/>
                </a:cubicBezTo>
                <a:cubicBezTo>
                  <a:pt x="97" y="211"/>
                  <a:pt x="92" y="227"/>
                  <a:pt x="83" y="248"/>
                </a:cubicBezTo>
                <a:cubicBezTo>
                  <a:pt x="52" y="329"/>
                  <a:pt x="52" y="346"/>
                  <a:pt x="52" y="356"/>
                </a:cubicBezTo>
                <a:cubicBezTo>
                  <a:pt x="52" y="416"/>
                  <a:pt x="103" y="443"/>
                  <a:pt x="164" y="446"/>
                </a:cubicBezTo>
                <a:cubicBezTo>
                  <a:pt x="158" y="470"/>
                  <a:pt x="158" y="470"/>
                  <a:pt x="149" y="504"/>
                </a:cubicBezTo>
                <a:cubicBezTo>
                  <a:pt x="148" y="511"/>
                  <a:pt x="135" y="562"/>
                  <a:pt x="135" y="563"/>
                </a:cubicBezTo>
                <a:cubicBezTo>
                  <a:pt x="135" y="565"/>
                  <a:pt x="135" y="571"/>
                  <a:pt x="142" y="571"/>
                </a:cubicBezTo>
                <a:cubicBezTo>
                  <a:pt x="144" y="571"/>
                  <a:pt x="148" y="571"/>
                  <a:pt x="148" y="569"/>
                </a:cubicBezTo>
                <a:cubicBezTo>
                  <a:pt x="149" y="567"/>
                  <a:pt x="153" y="551"/>
                  <a:pt x="157" y="542"/>
                </a:cubicBezTo>
                <a:lnTo>
                  <a:pt x="180" y="448"/>
                </a:lnTo>
                <a:cubicBezTo>
                  <a:pt x="203" y="448"/>
                  <a:pt x="259" y="448"/>
                  <a:pt x="319" y="380"/>
                </a:cubicBezTo>
                <a:cubicBezTo>
                  <a:pt x="346" y="351"/>
                  <a:pt x="358" y="322"/>
                  <a:pt x="365" y="304"/>
                </a:cubicBezTo>
                <a:cubicBezTo>
                  <a:pt x="371" y="288"/>
                  <a:pt x="385" y="232"/>
                  <a:pt x="385" y="205"/>
                </a:cubicBezTo>
                <a:cubicBezTo>
                  <a:pt x="385" y="169"/>
                  <a:pt x="367" y="160"/>
                  <a:pt x="356" y="160"/>
                </a:cubicBezTo>
                <a:cubicBezTo>
                  <a:pt x="342" y="160"/>
                  <a:pt x="326" y="176"/>
                  <a:pt x="326" y="191"/>
                </a:cubicBezTo>
                <a:cubicBezTo>
                  <a:pt x="326" y="198"/>
                  <a:pt x="329" y="202"/>
                  <a:pt x="335" y="207"/>
                </a:cubicBezTo>
                <a:cubicBezTo>
                  <a:pt x="342" y="214"/>
                  <a:pt x="358" y="230"/>
                  <a:pt x="358" y="261"/>
                </a:cubicBezTo>
                <a:cubicBezTo>
                  <a:pt x="358" y="302"/>
                  <a:pt x="324" y="355"/>
                  <a:pt x="302" y="376"/>
                </a:cubicBezTo>
                <a:cubicBezTo>
                  <a:pt x="247" y="434"/>
                  <a:pt x="205" y="434"/>
                  <a:pt x="184" y="434"/>
                </a:cubicBezTo>
                <a:lnTo>
                  <a:pt x="288" y="16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19" name="Freeform 110"/>
          <p:cNvSpPr/>
          <p:nvPr/>
        </p:nvSpPr>
        <p:spPr>
          <a:xfrm>
            <a:off x="8294400" y="2345400"/>
            <a:ext cx="142920" cy="109800"/>
          </a:xfrm>
          <a:custGeom>
            <a:avLst/>
            <a:gdLst/>
            <a:ahLst/>
            <a:rect l="0" t="0" r="r" b="b"/>
            <a:pathLst>
              <a:path w="397" h="305">
                <a:moveTo>
                  <a:pt x="340" y="49"/>
                </a:moveTo>
                <a:cubicBezTo>
                  <a:pt x="346" y="32"/>
                  <a:pt x="351" y="16"/>
                  <a:pt x="387" y="16"/>
                </a:cubicBezTo>
                <a:cubicBezTo>
                  <a:pt x="389" y="16"/>
                  <a:pt x="396" y="16"/>
                  <a:pt x="396" y="5"/>
                </a:cubicBezTo>
                <a:cubicBezTo>
                  <a:pt x="396" y="4"/>
                  <a:pt x="394" y="0"/>
                  <a:pt x="389" y="0"/>
                </a:cubicBezTo>
                <a:cubicBezTo>
                  <a:pt x="374" y="0"/>
                  <a:pt x="358" y="2"/>
                  <a:pt x="344" y="2"/>
                </a:cubicBezTo>
                <a:cubicBezTo>
                  <a:pt x="333" y="2"/>
                  <a:pt x="308" y="0"/>
                  <a:pt x="297" y="0"/>
                </a:cubicBezTo>
                <a:cubicBezTo>
                  <a:pt x="293" y="0"/>
                  <a:pt x="288" y="0"/>
                  <a:pt x="288" y="9"/>
                </a:cubicBezTo>
                <a:cubicBezTo>
                  <a:pt x="288" y="16"/>
                  <a:pt x="293" y="16"/>
                  <a:pt x="297" y="16"/>
                </a:cubicBezTo>
                <a:cubicBezTo>
                  <a:pt x="319" y="16"/>
                  <a:pt x="326" y="23"/>
                  <a:pt x="326" y="34"/>
                </a:cubicBezTo>
                <a:cubicBezTo>
                  <a:pt x="326" y="38"/>
                  <a:pt x="326" y="40"/>
                  <a:pt x="324" y="45"/>
                </a:cubicBezTo>
                <a:lnTo>
                  <a:pt x="275" y="239"/>
                </a:lnTo>
                <a:lnTo>
                  <a:pt x="162" y="7"/>
                </a:lnTo>
                <a:cubicBezTo>
                  <a:pt x="158" y="0"/>
                  <a:pt x="158" y="0"/>
                  <a:pt x="148" y="0"/>
                </a:cubicBezTo>
                <a:lnTo>
                  <a:pt x="86" y="0"/>
                </a:lnTo>
                <a:cubicBezTo>
                  <a:pt x="77" y="0"/>
                  <a:pt x="72" y="0"/>
                  <a:pt x="72" y="9"/>
                </a:cubicBezTo>
                <a:cubicBezTo>
                  <a:pt x="72" y="16"/>
                  <a:pt x="77" y="16"/>
                  <a:pt x="86" y="16"/>
                </a:cubicBezTo>
                <a:cubicBezTo>
                  <a:pt x="95" y="16"/>
                  <a:pt x="106" y="16"/>
                  <a:pt x="115" y="18"/>
                </a:cubicBezTo>
                <a:lnTo>
                  <a:pt x="56" y="257"/>
                </a:lnTo>
                <a:cubicBezTo>
                  <a:pt x="52" y="274"/>
                  <a:pt x="43" y="286"/>
                  <a:pt x="9" y="288"/>
                </a:cubicBezTo>
                <a:cubicBezTo>
                  <a:pt x="5" y="288"/>
                  <a:pt x="0" y="288"/>
                  <a:pt x="0" y="297"/>
                </a:cubicBezTo>
                <a:cubicBezTo>
                  <a:pt x="0" y="302"/>
                  <a:pt x="4" y="304"/>
                  <a:pt x="7" y="304"/>
                </a:cubicBezTo>
                <a:cubicBezTo>
                  <a:pt x="22" y="304"/>
                  <a:pt x="38" y="302"/>
                  <a:pt x="52" y="302"/>
                </a:cubicBezTo>
                <a:cubicBezTo>
                  <a:pt x="63" y="302"/>
                  <a:pt x="90" y="304"/>
                  <a:pt x="101" y="304"/>
                </a:cubicBezTo>
                <a:cubicBezTo>
                  <a:pt x="104" y="304"/>
                  <a:pt x="110" y="302"/>
                  <a:pt x="110" y="295"/>
                </a:cubicBezTo>
                <a:cubicBezTo>
                  <a:pt x="110" y="288"/>
                  <a:pt x="104" y="288"/>
                  <a:pt x="99" y="288"/>
                </a:cubicBezTo>
                <a:cubicBezTo>
                  <a:pt x="70" y="288"/>
                  <a:pt x="70" y="275"/>
                  <a:pt x="70" y="270"/>
                </a:cubicBezTo>
                <a:cubicBezTo>
                  <a:pt x="70" y="268"/>
                  <a:pt x="70" y="266"/>
                  <a:pt x="72" y="259"/>
                </a:cubicBezTo>
                <a:lnTo>
                  <a:pt x="130" y="31"/>
                </a:lnTo>
                <a:lnTo>
                  <a:pt x="259" y="297"/>
                </a:lnTo>
                <a:cubicBezTo>
                  <a:pt x="263" y="304"/>
                  <a:pt x="265" y="304"/>
                  <a:pt x="270" y="304"/>
                </a:cubicBezTo>
                <a:cubicBezTo>
                  <a:pt x="275" y="304"/>
                  <a:pt x="275" y="302"/>
                  <a:pt x="279" y="295"/>
                </a:cubicBezTo>
                <a:lnTo>
                  <a:pt x="340" y="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20" name="Freeform 111"/>
          <p:cNvSpPr/>
          <p:nvPr/>
        </p:nvSpPr>
        <p:spPr>
          <a:xfrm>
            <a:off x="8479080" y="224964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628"/>
                </a:moveTo>
                <a:cubicBezTo>
                  <a:pt x="149" y="626"/>
                  <a:pt x="149" y="625"/>
                  <a:pt x="137" y="614"/>
                </a:cubicBezTo>
                <a:cubicBezTo>
                  <a:pt x="58" y="535"/>
                  <a:pt x="38" y="414"/>
                  <a:pt x="38" y="317"/>
                </a:cubicBezTo>
                <a:cubicBezTo>
                  <a:pt x="38" y="207"/>
                  <a:pt x="61" y="97"/>
                  <a:pt x="140" y="18"/>
                </a:cubicBezTo>
                <a:cubicBezTo>
                  <a:pt x="149" y="9"/>
                  <a:pt x="149" y="9"/>
                  <a:pt x="149" y="7"/>
                </a:cubicBezTo>
                <a:cubicBezTo>
                  <a:pt x="149" y="2"/>
                  <a:pt x="146" y="0"/>
                  <a:pt x="142" y="0"/>
                </a:cubicBezTo>
                <a:cubicBezTo>
                  <a:pt x="135" y="0"/>
                  <a:pt x="77" y="43"/>
                  <a:pt x="40" y="124"/>
                </a:cubicBezTo>
                <a:cubicBezTo>
                  <a:pt x="7" y="194"/>
                  <a:pt x="0" y="265"/>
                  <a:pt x="0" y="317"/>
                </a:cubicBezTo>
                <a:cubicBezTo>
                  <a:pt x="0" y="367"/>
                  <a:pt x="7" y="443"/>
                  <a:pt x="41" y="515"/>
                </a:cubicBezTo>
                <a:cubicBezTo>
                  <a:pt x="81" y="594"/>
                  <a:pt x="135" y="634"/>
                  <a:pt x="142" y="634"/>
                </a:cubicBezTo>
                <a:cubicBezTo>
                  <a:pt x="146" y="634"/>
                  <a:pt x="149" y="632"/>
                  <a:pt x="149" y="628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21" name="Freeform 112"/>
          <p:cNvSpPr/>
          <p:nvPr/>
        </p:nvSpPr>
        <p:spPr>
          <a:xfrm>
            <a:off x="8553600" y="2317680"/>
            <a:ext cx="92880" cy="103320"/>
          </a:xfrm>
          <a:custGeom>
            <a:avLst/>
            <a:gdLst/>
            <a:ahLst/>
            <a:rect l="0" t="0" r="r" b="b"/>
            <a:pathLst>
              <a:path w="258" h="287">
                <a:moveTo>
                  <a:pt x="106" y="72"/>
                </a:moveTo>
                <a:lnTo>
                  <a:pt x="106" y="0"/>
                </a:lnTo>
                <a:lnTo>
                  <a:pt x="0" y="5"/>
                </a:lnTo>
                <a:lnTo>
                  <a:pt x="0" y="34"/>
                </a:lnTo>
                <a:cubicBezTo>
                  <a:pt x="40" y="34"/>
                  <a:pt x="43" y="34"/>
                  <a:pt x="43" y="59"/>
                </a:cubicBezTo>
                <a:lnTo>
                  <a:pt x="43" y="257"/>
                </a:lnTo>
                <a:lnTo>
                  <a:pt x="0" y="257"/>
                </a:lnTo>
                <a:lnTo>
                  <a:pt x="0" y="286"/>
                </a:lnTo>
                <a:cubicBezTo>
                  <a:pt x="22" y="286"/>
                  <a:pt x="50" y="284"/>
                  <a:pt x="81" y="284"/>
                </a:cubicBezTo>
                <a:cubicBezTo>
                  <a:pt x="104" y="284"/>
                  <a:pt x="146" y="284"/>
                  <a:pt x="167" y="286"/>
                </a:cubicBezTo>
                <a:lnTo>
                  <a:pt x="167" y="257"/>
                </a:lnTo>
                <a:lnTo>
                  <a:pt x="113" y="257"/>
                </a:lnTo>
                <a:lnTo>
                  <a:pt x="113" y="146"/>
                </a:lnTo>
                <a:cubicBezTo>
                  <a:pt x="113" y="101"/>
                  <a:pt x="128" y="23"/>
                  <a:pt x="193" y="23"/>
                </a:cubicBezTo>
                <a:cubicBezTo>
                  <a:pt x="193" y="23"/>
                  <a:pt x="180" y="34"/>
                  <a:pt x="180" y="52"/>
                </a:cubicBezTo>
                <a:cubicBezTo>
                  <a:pt x="180" y="79"/>
                  <a:pt x="200" y="92"/>
                  <a:pt x="220" y="92"/>
                </a:cubicBezTo>
                <a:cubicBezTo>
                  <a:pt x="238" y="92"/>
                  <a:pt x="257" y="77"/>
                  <a:pt x="257" y="52"/>
                </a:cubicBezTo>
                <a:cubicBezTo>
                  <a:pt x="257" y="18"/>
                  <a:pt x="223" y="0"/>
                  <a:pt x="191" y="0"/>
                </a:cubicBezTo>
                <a:cubicBezTo>
                  <a:pt x="146" y="0"/>
                  <a:pt x="121" y="32"/>
                  <a:pt x="106" y="72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22" name="Freeform 113"/>
          <p:cNvSpPr/>
          <p:nvPr/>
        </p:nvSpPr>
        <p:spPr>
          <a:xfrm>
            <a:off x="8663760" y="2345400"/>
            <a:ext cx="142920" cy="109800"/>
          </a:xfrm>
          <a:custGeom>
            <a:avLst/>
            <a:gdLst/>
            <a:ahLst/>
            <a:rect l="0" t="0" r="r" b="b"/>
            <a:pathLst>
              <a:path w="397" h="305">
                <a:moveTo>
                  <a:pt x="340" y="49"/>
                </a:moveTo>
                <a:cubicBezTo>
                  <a:pt x="346" y="32"/>
                  <a:pt x="351" y="16"/>
                  <a:pt x="387" y="16"/>
                </a:cubicBezTo>
                <a:cubicBezTo>
                  <a:pt x="389" y="16"/>
                  <a:pt x="396" y="16"/>
                  <a:pt x="396" y="5"/>
                </a:cubicBezTo>
                <a:cubicBezTo>
                  <a:pt x="396" y="4"/>
                  <a:pt x="394" y="0"/>
                  <a:pt x="389" y="0"/>
                </a:cubicBezTo>
                <a:cubicBezTo>
                  <a:pt x="374" y="0"/>
                  <a:pt x="358" y="2"/>
                  <a:pt x="344" y="2"/>
                </a:cubicBezTo>
                <a:cubicBezTo>
                  <a:pt x="333" y="2"/>
                  <a:pt x="308" y="0"/>
                  <a:pt x="297" y="0"/>
                </a:cubicBezTo>
                <a:cubicBezTo>
                  <a:pt x="293" y="0"/>
                  <a:pt x="288" y="0"/>
                  <a:pt x="288" y="9"/>
                </a:cubicBezTo>
                <a:cubicBezTo>
                  <a:pt x="288" y="16"/>
                  <a:pt x="293" y="16"/>
                  <a:pt x="297" y="16"/>
                </a:cubicBezTo>
                <a:cubicBezTo>
                  <a:pt x="319" y="16"/>
                  <a:pt x="326" y="23"/>
                  <a:pt x="326" y="34"/>
                </a:cubicBezTo>
                <a:cubicBezTo>
                  <a:pt x="326" y="38"/>
                  <a:pt x="326" y="40"/>
                  <a:pt x="324" y="45"/>
                </a:cubicBezTo>
                <a:lnTo>
                  <a:pt x="275" y="239"/>
                </a:lnTo>
                <a:lnTo>
                  <a:pt x="162" y="7"/>
                </a:lnTo>
                <a:cubicBezTo>
                  <a:pt x="158" y="0"/>
                  <a:pt x="158" y="0"/>
                  <a:pt x="148" y="0"/>
                </a:cubicBezTo>
                <a:lnTo>
                  <a:pt x="86" y="0"/>
                </a:lnTo>
                <a:cubicBezTo>
                  <a:pt x="77" y="0"/>
                  <a:pt x="72" y="0"/>
                  <a:pt x="72" y="9"/>
                </a:cubicBezTo>
                <a:cubicBezTo>
                  <a:pt x="72" y="16"/>
                  <a:pt x="77" y="16"/>
                  <a:pt x="86" y="16"/>
                </a:cubicBezTo>
                <a:cubicBezTo>
                  <a:pt x="95" y="16"/>
                  <a:pt x="106" y="16"/>
                  <a:pt x="115" y="18"/>
                </a:cubicBezTo>
                <a:lnTo>
                  <a:pt x="56" y="257"/>
                </a:lnTo>
                <a:cubicBezTo>
                  <a:pt x="52" y="274"/>
                  <a:pt x="43" y="286"/>
                  <a:pt x="9" y="288"/>
                </a:cubicBezTo>
                <a:cubicBezTo>
                  <a:pt x="5" y="288"/>
                  <a:pt x="0" y="288"/>
                  <a:pt x="0" y="297"/>
                </a:cubicBezTo>
                <a:cubicBezTo>
                  <a:pt x="0" y="302"/>
                  <a:pt x="4" y="304"/>
                  <a:pt x="7" y="304"/>
                </a:cubicBezTo>
                <a:cubicBezTo>
                  <a:pt x="22" y="304"/>
                  <a:pt x="38" y="302"/>
                  <a:pt x="52" y="302"/>
                </a:cubicBezTo>
                <a:cubicBezTo>
                  <a:pt x="63" y="302"/>
                  <a:pt x="90" y="304"/>
                  <a:pt x="101" y="304"/>
                </a:cubicBezTo>
                <a:cubicBezTo>
                  <a:pt x="104" y="304"/>
                  <a:pt x="110" y="302"/>
                  <a:pt x="110" y="295"/>
                </a:cubicBezTo>
                <a:cubicBezTo>
                  <a:pt x="110" y="288"/>
                  <a:pt x="104" y="288"/>
                  <a:pt x="99" y="288"/>
                </a:cubicBezTo>
                <a:cubicBezTo>
                  <a:pt x="70" y="288"/>
                  <a:pt x="70" y="275"/>
                  <a:pt x="70" y="270"/>
                </a:cubicBezTo>
                <a:cubicBezTo>
                  <a:pt x="70" y="268"/>
                  <a:pt x="70" y="266"/>
                  <a:pt x="72" y="259"/>
                </a:cubicBezTo>
                <a:lnTo>
                  <a:pt x="130" y="31"/>
                </a:lnTo>
                <a:lnTo>
                  <a:pt x="259" y="297"/>
                </a:lnTo>
                <a:cubicBezTo>
                  <a:pt x="263" y="304"/>
                  <a:pt x="265" y="304"/>
                  <a:pt x="270" y="304"/>
                </a:cubicBezTo>
                <a:cubicBezTo>
                  <a:pt x="275" y="304"/>
                  <a:pt x="275" y="302"/>
                  <a:pt x="279" y="295"/>
                </a:cubicBezTo>
                <a:lnTo>
                  <a:pt x="340" y="4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23" name="Freeform 114"/>
          <p:cNvSpPr/>
          <p:nvPr/>
        </p:nvSpPr>
        <p:spPr>
          <a:xfrm>
            <a:off x="8838720" y="2249640"/>
            <a:ext cx="54000" cy="228600"/>
          </a:xfrm>
          <a:custGeom>
            <a:avLst/>
            <a:gdLst/>
            <a:ahLst/>
            <a:rect l="0" t="0" r="r" b="b"/>
            <a:pathLst>
              <a:path w="150" h="635">
                <a:moveTo>
                  <a:pt x="149" y="317"/>
                </a:moveTo>
                <a:cubicBezTo>
                  <a:pt x="149" y="268"/>
                  <a:pt x="142" y="191"/>
                  <a:pt x="106" y="119"/>
                </a:cubicBezTo>
                <a:cubicBezTo>
                  <a:pt x="68" y="41"/>
                  <a:pt x="13" y="0"/>
                  <a:pt x="7" y="0"/>
                </a:cubicBezTo>
                <a:cubicBezTo>
                  <a:pt x="2" y="0"/>
                  <a:pt x="0" y="2"/>
                  <a:pt x="0" y="7"/>
                </a:cubicBezTo>
                <a:cubicBezTo>
                  <a:pt x="0" y="9"/>
                  <a:pt x="0" y="9"/>
                  <a:pt x="13" y="22"/>
                </a:cubicBezTo>
                <a:cubicBezTo>
                  <a:pt x="76" y="85"/>
                  <a:pt x="112" y="185"/>
                  <a:pt x="112" y="317"/>
                </a:cubicBezTo>
                <a:cubicBezTo>
                  <a:pt x="112" y="427"/>
                  <a:pt x="88" y="538"/>
                  <a:pt x="9" y="617"/>
                </a:cubicBezTo>
                <a:cubicBezTo>
                  <a:pt x="0" y="625"/>
                  <a:pt x="0" y="626"/>
                  <a:pt x="0" y="628"/>
                </a:cubicBezTo>
                <a:cubicBezTo>
                  <a:pt x="0" y="632"/>
                  <a:pt x="2" y="634"/>
                  <a:pt x="7" y="634"/>
                </a:cubicBezTo>
                <a:cubicBezTo>
                  <a:pt x="13" y="634"/>
                  <a:pt x="70" y="590"/>
                  <a:pt x="108" y="511"/>
                </a:cubicBezTo>
                <a:cubicBezTo>
                  <a:pt x="140" y="441"/>
                  <a:pt x="149" y="371"/>
                  <a:pt x="149" y="317"/>
                </a:cubicBez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24" name="Freeform 115"/>
          <p:cNvSpPr/>
          <p:nvPr/>
        </p:nvSpPr>
        <p:spPr>
          <a:xfrm>
            <a:off x="8924400" y="2319480"/>
            <a:ext cx="88560" cy="104040"/>
          </a:xfrm>
          <a:custGeom>
            <a:avLst/>
            <a:gdLst/>
            <a:ahLst/>
            <a:rect l="0" t="0" r="r" b="b"/>
            <a:pathLst>
              <a:path w="246" h="289">
                <a:moveTo>
                  <a:pt x="90" y="135"/>
                </a:moveTo>
                <a:cubicBezTo>
                  <a:pt x="108" y="135"/>
                  <a:pt x="155" y="133"/>
                  <a:pt x="187" y="119"/>
                </a:cubicBezTo>
                <a:cubicBezTo>
                  <a:pt x="232" y="101"/>
                  <a:pt x="236" y="63"/>
                  <a:pt x="236" y="54"/>
                </a:cubicBezTo>
                <a:cubicBezTo>
                  <a:pt x="236" y="27"/>
                  <a:pt x="211" y="0"/>
                  <a:pt x="167" y="0"/>
                </a:cubicBezTo>
                <a:cubicBezTo>
                  <a:pt x="95" y="0"/>
                  <a:pt x="0" y="61"/>
                  <a:pt x="0" y="173"/>
                </a:cubicBezTo>
                <a:cubicBezTo>
                  <a:pt x="0" y="238"/>
                  <a:pt x="38" y="288"/>
                  <a:pt x="101" y="288"/>
                </a:cubicBezTo>
                <a:cubicBezTo>
                  <a:pt x="191" y="288"/>
                  <a:pt x="245" y="221"/>
                  <a:pt x="245" y="212"/>
                </a:cubicBezTo>
                <a:cubicBezTo>
                  <a:pt x="245" y="209"/>
                  <a:pt x="241" y="205"/>
                  <a:pt x="238" y="205"/>
                </a:cubicBezTo>
                <a:cubicBezTo>
                  <a:pt x="234" y="205"/>
                  <a:pt x="232" y="207"/>
                  <a:pt x="229" y="211"/>
                </a:cubicBezTo>
                <a:cubicBezTo>
                  <a:pt x="178" y="274"/>
                  <a:pt x="110" y="274"/>
                  <a:pt x="101" y="274"/>
                </a:cubicBezTo>
                <a:cubicBezTo>
                  <a:pt x="52" y="274"/>
                  <a:pt x="45" y="221"/>
                  <a:pt x="45" y="200"/>
                </a:cubicBezTo>
                <a:cubicBezTo>
                  <a:pt x="45" y="193"/>
                  <a:pt x="47" y="173"/>
                  <a:pt x="56" y="135"/>
                </a:cubicBezTo>
                <a:lnTo>
                  <a:pt x="90" y="135"/>
                </a:lnTo>
                <a:moveTo>
                  <a:pt x="59" y="121"/>
                </a:moveTo>
                <a:cubicBezTo>
                  <a:pt x="85" y="23"/>
                  <a:pt x="151" y="14"/>
                  <a:pt x="167" y="14"/>
                </a:cubicBezTo>
                <a:cubicBezTo>
                  <a:pt x="196" y="14"/>
                  <a:pt x="214" y="32"/>
                  <a:pt x="214" y="54"/>
                </a:cubicBezTo>
                <a:cubicBezTo>
                  <a:pt x="214" y="121"/>
                  <a:pt x="112" y="121"/>
                  <a:pt x="86" y="121"/>
                </a:cubicBezTo>
                <a:lnTo>
                  <a:pt x="59" y="121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25" name="Freeform 116"/>
          <p:cNvSpPr/>
          <p:nvPr/>
        </p:nvSpPr>
        <p:spPr>
          <a:xfrm>
            <a:off x="9028080" y="2220480"/>
            <a:ext cx="49680" cy="108720"/>
          </a:xfrm>
          <a:custGeom>
            <a:avLst/>
            <a:gdLst/>
            <a:ahLst/>
            <a:rect l="0" t="0" r="r" b="b"/>
            <a:pathLst>
              <a:path w="138" h="302">
                <a:moveTo>
                  <a:pt x="124" y="16"/>
                </a:moveTo>
                <a:cubicBezTo>
                  <a:pt x="124" y="9"/>
                  <a:pt x="119" y="0"/>
                  <a:pt x="106" y="0"/>
                </a:cubicBezTo>
                <a:cubicBezTo>
                  <a:pt x="94" y="0"/>
                  <a:pt x="81" y="11"/>
                  <a:pt x="81" y="25"/>
                </a:cubicBezTo>
                <a:cubicBezTo>
                  <a:pt x="81" y="32"/>
                  <a:pt x="86" y="41"/>
                  <a:pt x="99" y="41"/>
                </a:cubicBezTo>
                <a:cubicBezTo>
                  <a:pt x="112" y="41"/>
                  <a:pt x="124" y="29"/>
                  <a:pt x="124" y="16"/>
                </a:cubicBezTo>
                <a:moveTo>
                  <a:pt x="32" y="243"/>
                </a:moveTo>
                <a:cubicBezTo>
                  <a:pt x="31" y="248"/>
                  <a:pt x="29" y="254"/>
                  <a:pt x="29" y="263"/>
                </a:cubicBezTo>
                <a:cubicBezTo>
                  <a:pt x="29" y="283"/>
                  <a:pt x="47" y="301"/>
                  <a:pt x="72" y="301"/>
                </a:cubicBezTo>
                <a:cubicBezTo>
                  <a:pt x="117" y="301"/>
                  <a:pt x="137" y="238"/>
                  <a:pt x="137" y="232"/>
                </a:cubicBezTo>
                <a:cubicBezTo>
                  <a:pt x="137" y="225"/>
                  <a:pt x="130" y="225"/>
                  <a:pt x="130" y="225"/>
                </a:cubicBezTo>
                <a:cubicBezTo>
                  <a:pt x="122" y="225"/>
                  <a:pt x="122" y="229"/>
                  <a:pt x="121" y="234"/>
                </a:cubicBezTo>
                <a:cubicBezTo>
                  <a:pt x="110" y="268"/>
                  <a:pt x="90" y="288"/>
                  <a:pt x="72" y="288"/>
                </a:cubicBezTo>
                <a:cubicBezTo>
                  <a:pt x="63" y="288"/>
                  <a:pt x="61" y="281"/>
                  <a:pt x="61" y="272"/>
                </a:cubicBezTo>
                <a:cubicBezTo>
                  <a:pt x="61" y="261"/>
                  <a:pt x="65" y="254"/>
                  <a:pt x="68" y="243"/>
                </a:cubicBezTo>
                <a:cubicBezTo>
                  <a:pt x="74" y="230"/>
                  <a:pt x="77" y="220"/>
                  <a:pt x="83" y="207"/>
                </a:cubicBezTo>
                <a:cubicBezTo>
                  <a:pt x="86" y="196"/>
                  <a:pt x="103" y="157"/>
                  <a:pt x="104" y="151"/>
                </a:cubicBezTo>
                <a:cubicBezTo>
                  <a:pt x="106" y="146"/>
                  <a:pt x="108" y="140"/>
                  <a:pt x="108" y="137"/>
                </a:cubicBezTo>
                <a:cubicBezTo>
                  <a:pt x="108" y="115"/>
                  <a:pt x="90" y="99"/>
                  <a:pt x="65" y="99"/>
                </a:cubicBezTo>
                <a:cubicBezTo>
                  <a:pt x="20" y="99"/>
                  <a:pt x="0" y="160"/>
                  <a:pt x="0" y="167"/>
                </a:cubicBezTo>
                <a:cubicBezTo>
                  <a:pt x="0" y="173"/>
                  <a:pt x="5" y="173"/>
                  <a:pt x="7" y="173"/>
                </a:cubicBezTo>
                <a:cubicBezTo>
                  <a:pt x="14" y="173"/>
                  <a:pt x="14" y="171"/>
                  <a:pt x="16" y="166"/>
                </a:cubicBezTo>
                <a:cubicBezTo>
                  <a:pt x="27" y="128"/>
                  <a:pt x="47" y="112"/>
                  <a:pt x="63" y="112"/>
                </a:cubicBezTo>
                <a:cubicBezTo>
                  <a:pt x="70" y="112"/>
                  <a:pt x="76" y="115"/>
                  <a:pt x="76" y="128"/>
                </a:cubicBezTo>
                <a:cubicBezTo>
                  <a:pt x="76" y="137"/>
                  <a:pt x="72" y="144"/>
                  <a:pt x="61" y="171"/>
                </a:cubicBezTo>
                <a:lnTo>
                  <a:pt x="32" y="243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26" name="Freeform 117"/>
          <p:cNvSpPr/>
          <p:nvPr/>
        </p:nvSpPr>
        <p:spPr>
          <a:xfrm>
            <a:off x="9094680" y="2214000"/>
            <a:ext cx="72360" cy="115200"/>
          </a:xfrm>
          <a:custGeom>
            <a:avLst/>
            <a:gdLst/>
            <a:ahLst/>
            <a:rect l="0" t="0" r="r" b="b"/>
            <a:pathLst>
              <a:path w="201" h="320">
                <a:moveTo>
                  <a:pt x="200" y="97"/>
                </a:moveTo>
                <a:cubicBezTo>
                  <a:pt x="200" y="50"/>
                  <a:pt x="182" y="0"/>
                  <a:pt x="139" y="0"/>
                </a:cubicBezTo>
                <a:cubicBezTo>
                  <a:pt x="72" y="0"/>
                  <a:pt x="0" y="119"/>
                  <a:pt x="0" y="221"/>
                </a:cubicBezTo>
                <a:cubicBezTo>
                  <a:pt x="0" y="274"/>
                  <a:pt x="20" y="319"/>
                  <a:pt x="61" y="319"/>
                </a:cubicBezTo>
                <a:cubicBezTo>
                  <a:pt x="130" y="319"/>
                  <a:pt x="200" y="196"/>
                  <a:pt x="200" y="97"/>
                </a:cubicBezTo>
                <a:moveTo>
                  <a:pt x="50" y="151"/>
                </a:moveTo>
                <a:cubicBezTo>
                  <a:pt x="74" y="54"/>
                  <a:pt x="112" y="13"/>
                  <a:pt x="139" y="13"/>
                </a:cubicBezTo>
                <a:cubicBezTo>
                  <a:pt x="167" y="13"/>
                  <a:pt x="167" y="61"/>
                  <a:pt x="167" y="70"/>
                </a:cubicBezTo>
                <a:cubicBezTo>
                  <a:pt x="167" y="88"/>
                  <a:pt x="164" y="113"/>
                  <a:pt x="153" y="151"/>
                </a:cubicBezTo>
                <a:lnTo>
                  <a:pt x="50" y="151"/>
                </a:lnTo>
                <a:moveTo>
                  <a:pt x="149" y="167"/>
                </a:moveTo>
                <a:cubicBezTo>
                  <a:pt x="137" y="216"/>
                  <a:pt x="128" y="239"/>
                  <a:pt x="113" y="261"/>
                </a:cubicBezTo>
                <a:cubicBezTo>
                  <a:pt x="99" y="284"/>
                  <a:pt x="81" y="306"/>
                  <a:pt x="63" y="306"/>
                </a:cubicBezTo>
                <a:cubicBezTo>
                  <a:pt x="38" y="306"/>
                  <a:pt x="34" y="272"/>
                  <a:pt x="34" y="248"/>
                </a:cubicBezTo>
                <a:cubicBezTo>
                  <a:pt x="34" y="218"/>
                  <a:pt x="41" y="184"/>
                  <a:pt x="47" y="167"/>
                </a:cubicBezTo>
                <a:lnTo>
                  <a:pt x="149" y="167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27" name="Freeform 118"/>
          <p:cNvSpPr/>
          <p:nvPr/>
        </p:nvSpPr>
        <p:spPr>
          <a:xfrm>
            <a:off x="9192600" y="2249640"/>
            <a:ext cx="32040" cy="228600"/>
          </a:xfrm>
          <a:custGeom>
            <a:avLst/>
            <a:gdLst/>
            <a:ahLst/>
            <a:rect l="0" t="0" r="r" b="b"/>
            <a:pathLst>
              <a:path w="89" h="635">
                <a:moveTo>
                  <a:pt x="88" y="0"/>
                </a:moveTo>
                <a:lnTo>
                  <a:pt x="0" y="0"/>
                </a:lnTo>
                <a:lnTo>
                  <a:pt x="0" y="25"/>
                </a:lnTo>
                <a:lnTo>
                  <a:pt x="63" y="25"/>
                </a:lnTo>
                <a:lnTo>
                  <a:pt x="63" y="608"/>
                </a:lnTo>
                <a:lnTo>
                  <a:pt x="0" y="608"/>
                </a:lnTo>
                <a:lnTo>
                  <a:pt x="0" y="634"/>
                </a:lnTo>
                <a:lnTo>
                  <a:pt x="88" y="634"/>
                </a:lnTo>
                <a:lnTo>
                  <a:pt x="88" y="0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28" name="Freeform 119"/>
          <p:cNvSpPr/>
          <p:nvPr/>
        </p:nvSpPr>
        <p:spPr>
          <a:xfrm>
            <a:off x="1331640" y="3818880"/>
            <a:ext cx="465120" cy="270000"/>
          </a:xfrm>
          <a:custGeom>
            <a:avLst/>
            <a:gdLst/>
            <a:ahLst/>
            <a:rect l="0" t="0" r="r" b="b"/>
            <a:pathLst>
              <a:path w="1292" h="750">
                <a:moveTo>
                  <a:pt x="645" y="749"/>
                </a:moveTo>
                <a:lnTo>
                  <a:pt x="0" y="749"/>
                </a:lnTo>
                <a:lnTo>
                  <a:pt x="0" y="0"/>
                </a:lnTo>
                <a:lnTo>
                  <a:pt x="1291" y="0"/>
                </a:lnTo>
                <a:lnTo>
                  <a:pt x="1291" y="749"/>
                </a:lnTo>
                <a:lnTo>
                  <a:pt x="645" y="749"/>
                </a:lnTo>
              </a:path>
            </a:pathLst>
          </a:custGeom>
          <a:solidFill>
            <a:srgbClr val="ffffff"/>
          </a:solidFill>
          <a:ln w="12600">
            <a:noFill/>
          </a:ln>
        </p:spPr>
      </p:sp>
      <p:sp>
        <p:nvSpPr>
          <p:cNvPr id="2429" name="Freeform 120"/>
          <p:cNvSpPr/>
          <p:nvPr/>
        </p:nvSpPr>
        <p:spPr>
          <a:xfrm>
            <a:off x="1347480" y="3818880"/>
            <a:ext cx="289440" cy="196920"/>
          </a:xfrm>
          <a:custGeom>
            <a:avLst/>
            <a:gdLst/>
            <a:ahLst/>
            <a:rect l="0" t="0" r="r" b="b"/>
            <a:pathLst>
              <a:path w="804" h="547">
                <a:moveTo>
                  <a:pt x="697" y="89"/>
                </a:moveTo>
                <a:cubicBezTo>
                  <a:pt x="718" y="55"/>
                  <a:pt x="736" y="29"/>
                  <a:pt x="786" y="24"/>
                </a:cubicBezTo>
                <a:cubicBezTo>
                  <a:pt x="793" y="24"/>
                  <a:pt x="803" y="24"/>
                  <a:pt x="803" y="9"/>
                </a:cubicBezTo>
                <a:cubicBezTo>
                  <a:pt x="803" y="4"/>
                  <a:pt x="801" y="0"/>
                  <a:pt x="793" y="0"/>
                </a:cubicBezTo>
                <a:cubicBezTo>
                  <a:pt x="772" y="0"/>
                  <a:pt x="750" y="3"/>
                  <a:pt x="731" y="3"/>
                </a:cubicBezTo>
                <a:cubicBezTo>
                  <a:pt x="704" y="3"/>
                  <a:pt x="674" y="0"/>
                  <a:pt x="646" y="0"/>
                </a:cubicBezTo>
                <a:cubicBezTo>
                  <a:pt x="643" y="0"/>
                  <a:pt x="631" y="0"/>
                  <a:pt x="631" y="15"/>
                </a:cubicBezTo>
                <a:cubicBezTo>
                  <a:pt x="631" y="24"/>
                  <a:pt x="638" y="24"/>
                  <a:pt x="645" y="24"/>
                </a:cubicBezTo>
                <a:cubicBezTo>
                  <a:pt x="663" y="24"/>
                  <a:pt x="690" y="30"/>
                  <a:pt x="690" y="55"/>
                </a:cubicBezTo>
                <a:cubicBezTo>
                  <a:pt x="690" y="63"/>
                  <a:pt x="687" y="68"/>
                  <a:pt x="681" y="79"/>
                </a:cubicBezTo>
                <a:lnTo>
                  <a:pt x="463" y="444"/>
                </a:lnTo>
                <a:lnTo>
                  <a:pt x="434" y="62"/>
                </a:lnTo>
                <a:cubicBezTo>
                  <a:pt x="432" y="44"/>
                  <a:pt x="432" y="24"/>
                  <a:pt x="488" y="24"/>
                </a:cubicBezTo>
                <a:cubicBezTo>
                  <a:pt x="502" y="24"/>
                  <a:pt x="512" y="24"/>
                  <a:pt x="512" y="9"/>
                </a:cubicBezTo>
                <a:cubicBezTo>
                  <a:pt x="512" y="0"/>
                  <a:pt x="502" y="0"/>
                  <a:pt x="498" y="0"/>
                </a:cubicBezTo>
                <a:cubicBezTo>
                  <a:pt x="466" y="0"/>
                  <a:pt x="434" y="3"/>
                  <a:pt x="399" y="3"/>
                </a:cubicBezTo>
                <a:cubicBezTo>
                  <a:pt x="381" y="3"/>
                  <a:pt x="335" y="0"/>
                  <a:pt x="314" y="0"/>
                </a:cubicBezTo>
                <a:cubicBezTo>
                  <a:pt x="310" y="0"/>
                  <a:pt x="301" y="0"/>
                  <a:pt x="301" y="15"/>
                </a:cubicBezTo>
                <a:cubicBezTo>
                  <a:pt x="301" y="24"/>
                  <a:pt x="308" y="24"/>
                  <a:pt x="318" y="24"/>
                </a:cubicBezTo>
                <a:cubicBezTo>
                  <a:pt x="355" y="24"/>
                  <a:pt x="360" y="29"/>
                  <a:pt x="362" y="44"/>
                </a:cubicBezTo>
                <a:lnTo>
                  <a:pt x="367" y="103"/>
                </a:lnTo>
                <a:lnTo>
                  <a:pt x="163" y="444"/>
                </a:lnTo>
                <a:lnTo>
                  <a:pt x="131" y="53"/>
                </a:lnTo>
                <a:cubicBezTo>
                  <a:pt x="131" y="41"/>
                  <a:pt x="131" y="24"/>
                  <a:pt x="192" y="24"/>
                </a:cubicBezTo>
                <a:cubicBezTo>
                  <a:pt x="202" y="24"/>
                  <a:pt x="211" y="24"/>
                  <a:pt x="211" y="9"/>
                </a:cubicBezTo>
                <a:cubicBezTo>
                  <a:pt x="211" y="0"/>
                  <a:pt x="199" y="0"/>
                  <a:pt x="199" y="0"/>
                </a:cubicBezTo>
                <a:cubicBezTo>
                  <a:pt x="167" y="0"/>
                  <a:pt x="133" y="3"/>
                  <a:pt x="99" y="3"/>
                </a:cubicBezTo>
                <a:cubicBezTo>
                  <a:pt x="71" y="3"/>
                  <a:pt x="41" y="0"/>
                  <a:pt x="14" y="0"/>
                </a:cubicBezTo>
                <a:cubicBezTo>
                  <a:pt x="12" y="0"/>
                  <a:pt x="0" y="0"/>
                  <a:pt x="0" y="15"/>
                </a:cubicBezTo>
                <a:cubicBezTo>
                  <a:pt x="0" y="24"/>
                  <a:pt x="7" y="24"/>
                  <a:pt x="21" y="24"/>
                </a:cubicBezTo>
                <a:cubicBezTo>
                  <a:pt x="60" y="24"/>
                  <a:pt x="62" y="30"/>
                  <a:pt x="62" y="53"/>
                </a:cubicBezTo>
                <a:lnTo>
                  <a:pt x="99" y="525"/>
                </a:lnTo>
                <a:cubicBezTo>
                  <a:pt x="101" y="538"/>
                  <a:pt x="101" y="546"/>
                  <a:pt x="112" y="546"/>
                </a:cubicBezTo>
                <a:cubicBezTo>
                  <a:pt x="121" y="546"/>
                  <a:pt x="124" y="541"/>
                  <a:pt x="131" y="528"/>
                </a:cubicBezTo>
                <a:lnTo>
                  <a:pt x="369" y="133"/>
                </a:lnTo>
                <a:lnTo>
                  <a:pt x="399" y="525"/>
                </a:lnTo>
                <a:cubicBezTo>
                  <a:pt x="401" y="541"/>
                  <a:pt x="403" y="546"/>
                  <a:pt x="413" y="546"/>
                </a:cubicBezTo>
                <a:cubicBezTo>
                  <a:pt x="422" y="546"/>
                  <a:pt x="427" y="537"/>
                  <a:pt x="432" y="529"/>
                </a:cubicBezTo>
                <a:lnTo>
                  <a:pt x="697" y="89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30" name="Freeform 121"/>
          <p:cNvSpPr/>
          <p:nvPr/>
        </p:nvSpPr>
        <p:spPr>
          <a:xfrm>
            <a:off x="1615680" y="3921120"/>
            <a:ext cx="63000" cy="132120"/>
          </a:xfrm>
          <a:custGeom>
            <a:avLst/>
            <a:gdLst/>
            <a:ahLst/>
            <a:rect l="0" t="0" r="r" b="b"/>
            <a:pathLst>
              <a:path w="175" h="367">
                <a:moveTo>
                  <a:pt x="158" y="20"/>
                </a:moveTo>
                <a:cubicBezTo>
                  <a:pt x="158" y="11"/>
                  <a:pt x="151" y="0"/>
                  <a:pt x="136" y="0"/>
                </a:cubicBezTo>
                <a:cubicBezTo>
                  <a:pt x="119" y="0"/>
                  <a:pt x="104" y="13"/>
                  <a:pt x="104" y="30"/>
                </a:cubicBezTo>
                <a:cubicBezTo>
                  <a:pt x="104" y="39"/>
                  <a:pt x="110" y="50"/>
                  <a:pt x="126" y="50"/>
                </a:cubicBezTo>
                <a:cubicBezTo>
                  <a:pt x="143" y="50"/>
                  <a:pt x="158" y="35"/>
                  <a:pt x="158" y="20"/>
                </a:cubicBezTo>
                <a:moveTo>
                  <a:pt x="41" y="295"/>
                </a:moveTo>
                <a:cubicBezTo>
                  <a:pt x="39" y="302"/>
                  <a:pt x="37" y="309"/>
                  <a:pt x="37" y="319"/>
                </a:cubicBezTo>
                <a:cubicBezTo>
                  <a:pt x="37" y="343"/>
                  <a:pt x="60" y="366"/>
                  <a:pt x="92" y="366"/>
                </a:cubicBezTo>
                <a:cubicBezTo>
                  <a:pt x="149" y="366"/>
                  <a:pt x="174" y="289"/>
                  <a:pt x="174" y="283"/>
                </a:cubicBezTo>
                <a:cubicBezTo>
                  <a:pt x="174" y="274"/>
                  <a:pt x="165" y="274"/>
                  <a:pt x="165" y="274"/>
                </a:cubicBezTo>
                <a:cubicBezTo>
                  <a:pt x="156" y="274"/>
                  <a:pt x="156" y="278"/>
                  <a:pt x="153" y="284"/>
                </a:cubicBezTo>
                <a:cubicBezTo>
                  <a:pt x="140" y="326"/>
                  <a:pt x="114" y="351"/>
                  <a:pt x="92" y="351"/>
                </a:cubicBezTo>
                <a:cubicBezTo>
                  <a:pt x="80" y="351"/>
                  <a:pt x="78" y="342"/>
                  <a:pt x="78" y="331"/>
                </a:cubicBezTo>
                <a:cubicBezTo>
                  <a:pt x="78" y="317"/>
                  <a:pt x="83" y="309"/>
                  <a:pt x="87" y="295"/>
                </a:cubicBezTo>
                <a:cubicBezTo>
                  <a:pt x="94" y="280"/>
                  <a:pt x="99" y="267"/>
                  <a:pt x="105" y="251"/>
                </a:cubicBezTo>
                <a:cubicBezTo>
                  <a:pt x="110" y="239"/>
                  <a:pt x="131" y="190"/>
                  <a:pt x="133" y="184"/>
                </a:cubicBezTo>
                <a:cubicBezTo>
                  <a:pt x="136" y="177"/>
                  <a:pt x="138" y="171"/>
                  <a:pt x="138" y="166"/>
                </a:cubicBezTo>
                <a:cubicBezTo>
                  <a:pt x="138" y="140"/>
                  <a:pt x="114" y="121"/>
                  <a:pt x="83" y="121"/>
                </a:cubicBezTo>
                <a:cubicBezTo>
                  <a:pt x="25" y="121"/>
                  <a:pt x="0" y="195"/>
                  <a:pt x="0" y="204"/>
                </a:cubicBezTo>
                <a:cubicBezTo>
                  <a:pt x="0" y="210"/>
                  <a:pt x="7" y="210"/>
                  <a:pt x="9" y="210"/>
                </a:cubicBezTo>
                <a:cubicBezTo>
                  <a:pt x="19" y="210"/>
                  <a:pt x="19" y="207"/>
                  <a:pt x="21" y="201"/>
                </a:cubicBezTo>
                <a:cubicBezTo>
                  <a:pt x="34" y="156"/>
                  <a:pt x="60" y="136"/>
                  <a:pt x="80" y="136"/>
                </a:cubicBezTo>
                <a:cubicBezTo>
                  <a:pt x="90" y="136"/>
                  <a:pt x="97" y="140"/>
                  <a:pt x="97" y="156"/>
                </a:cubicBezTo>
                <a:cubicBezTo>
                  <a:pt x="97" y="166"/>
                  <a:pt x="92" y="175"/>
                  <a:pt x="78" y="207"/>
                </a:cubicBezTo>
                <a:lnTo>
                  <a:pt x="41" y="29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  <p:sp>
        <p:nvSpPr>
          <p:cNvPr id="2431" name="Freeform 122"/>
          <p:cNvSpPr/>
          <p:nvPr/>
        </p:nvSpPr>
        <p:spPr>
          <a:xfrm>
            <a:off x="1687320" y="3921120"/>
            <a:ext cx="90360" cy="169200"/>
          </a:xfrm>
          <a:custGeom>
            <a:avLst/>
            <a:gdLst/>
            <a:ahLst/>
            <a:rect l="0" t="0" r="r" b="b"/>
            <a:pathLst>
              <a:path w="251" h="470">
                <a:moveTo>
                  <a:pt x="250" y="20"/>
                </a:moveTo>
                <a:cubicBezTo>
                  <a:pt x="250" y="11"/>
                  <a:pt x="243" y="0"/>
                  <a:pt x="228" y="0"/>
                </a:cubicBezTo>
                <a:cubicBezTo>
                  <a:pt x="211" y="0"/>
                  <a:pt x="195" y="15"/>
                  <a:pt x="195" y="30"/>
                </a:cubicBezTo>
                <a:cubicBezTo>
                  <a:pt x="195" y="39"/>
                  <a:pt x="202" y="50"/>
                  <a:pt x="218" y="50"/>
                </a:cubicBezTo>
                <a:cubicBezTo>
                  <a:pt x="233" y="50"/>
                  <a:pt x="250" y="38"/>
                  <a:pt x="250" y="20"/>
                </a:cubicBezTo>
                <a:moveTo>
                  <a:pt x="129" y="385"/>
                </a:moveTo>
                <a:cubicBezTo>
                  <a:pt x="119" y="422"/>
                  <a:pt x="90" y="453"/>
                  <a:pt x="55" y="453"/>
                </a:cubicBezTo>
                <a:cubicBezTo>
                  <a:pt x="48" y="453"/>
                  <a:pt x="41" y="453"/>
                  <a:pt x="34" y="451"/>
                </a:cubicBezTo>
                <a:cubicBezTo>
                  <a:pt x="51" y="444"/>
                  <a:pt x="55" y="431"/>
                  <a:pt x="55" y="422"/>
                </a:cubicBezTo>
                <a:cubicBezTo>
                  <a:pt x="55" y="410"/>
                  <a:pt x="44" y="402"/>
                  <a:pt x="32" y="402"/>
                </a:cubicBezTo>
                <a:cubicBezTo>
                  <a:pt x="14" y="402"/>
                  <a:pt x="0" y="419"/>
                  <a:pt x="0" y="436"/>
                </a:cubicBezTo>
                <a:cubicBezTo>
                  <a:pt x="0" y="455"/>
                  <a:pt x="22" y="469"/>
                  <a:pt x="58" y="469"/>
                </a:cubicBezTo>
                <a:cubicBezTo>
                  <a:pt x="90" y="469"/>
                  <a:pt x="158" y="449"/>
                  <a:pt x="174" y="383"/>
                </a:cubicBezTo>
                <a:lnTo>
                  <a:pt x="228" y="190"/>
                </a:lnTo>
                <a:cubicBezTo>
                  <a:pt x="228" y="184"/>
                  <a:pt x="229" y="180"/>
                  <a:pt x="229" y="171"/>
                </a:cubicBezTo>
                <a:cubicBezTo>
                  <a:pt x="229" y="142"/>
                  <a:pt x="202" y="121"/>
                  <a:pt x="167" y="121"/>
                </a:cubicBezTo>
                <a:cubicBezTo>
                  <a:pt x="105" y="121"/>
                  <a:pt x="68" y="195"/>
                  <a:pt x="68" y="204"/>
                </a:cubicBezTo>
                <a:cubicBezTo>
                  <a:pt x="68" y="210"/>
                  <a:pt x="75" y="210"/>
                  <a:pt x="78" y="210"/>
                </a:cubicBezTo>
                <a:cubicBezTo>
                  <a:pt x="85" y="210"/>
                  <a:pt x="85" y="207"/>
                  <a:pt x="90" y="199"/>
                </a:cubicBezTo>
                <a:cubicBezTo>
                  <a:pt x="104" y="168"/>
                  <a:pt x="133" y="136"/>
                  <a:pt x="167" y="136"/>
                </a:cubicBezTo>
                <a:cubicBezTo>
                  <a:pt x="182" y="136"/>
                  <a:pt x="186" y="145"/>
                  <a:pt x="186" y="162"/>
                </a:cubicBezTo>
                <a:cubicBezTo>
                  <a:pt x="186" y="168"/>
                  <a:pt x="184" y="175"/>
                  <a:pt x="184" y="177"/>
                </a:cubicBezTo>
                <a:lnTo>
                  <a:pt x="129" y="385"/>
                </a:lnTo>
              </a:path>
            </a:pathLst>
          </a:custGeom>
          <a:solidFill>
            <a:srgbClr val="000000"/>
          </a:solidFill>
          <a:ln w="12600">
            <a:noFill/>
          </a:ln>
        </p:spPr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Paramagnetic spin-spin coupling enhancement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587" name="TextShape 2"/>
          <p:cNvSpPr txBox="1"/>
          <p:nvPr/>
        </p:nvSpPr>
        <p:spPr>
          <a:xfrm>
            <a:off x="347400" y="1584000"/>
            <a:ext cx="953964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Measurement of this coupling is often central to Correlation Spectroscopy, and several other techniques.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Measurement of spin-spin coupling constants (SSCCs) in paramagnetic systems is difficult due to fast nuclear relaxation rates.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Theory of nuclear spin-spin coupling was developed for diamagnetic systems.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it-IT" sz="2600" spc="-1" strike="noStrike">
                <a:latin typeface="Ubuntu"/>
              </a:rPr>
              <a:t>Q) Is J-coupling qualitatively different in systems with unpaired electrons?</a:t>
            </a: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Ubuntu"/>
              </a:rPr>
              <a:t>If SSCCs are needed for paramagnetic systems they are approximated with SSCCs for a similar diamagnetic system.</a:t>
            </a:r>
            <a:endParaRPr b="0" lang="it-IT" sz="24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i="1" lang="it-IT" sz="2600" spc="-1" strike="noStrike">
                <a:latin typeface="Ubuntu"/>
              </a:rPr>
              <a:t>Q) When is this approximation valid?</a:t>
            </a: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2600" spc="-1" strike="noStrike">
              <a:latin typeface="Ubuntu"/>
            </a:endParaRPr>
          </a:p>
        </p:txBody>
      </p:sp>
      <p:pic>
        <p:nvPicPr>
          <p:cNvPr id="588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Through bond spin-spin coupling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590" name="TextShape 2"/>
          <p:cNvSpPr txBox="1"/>
          <p:nvPr/>
        </p:nvSpPr>
        <p:spPr>
          <a:xfrm>
            <a:off x="494640" y="1584000"/>
            <a:ext cx="66099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591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592" name="" descr=""/>
          <p:cNvPicPr/>
          <p:nvPr/>
        </p:nvPicPr>
        <p:blipFill>
          <a:blip r:embed="rId2"/>
          <a:stretch/>
        </p:blipFill>
        <p:spPr>
          <a:xfrm>
            <a:off x="1657080" y="1728000"/>
            <a:ext cx="5818680" cy="3637440"/>
          </a:xfrm>
          <a:prstGeom prst="rect">
            <a:avLst/>
          </a:prstGeom>
          <a:ln>
            <a:noFill/>
          </a:ln>
        </p:spPr>
      </p:pic>
      <p:sp>
        <p:nvSpPr>
          <p:cNvPr id="593" name="TextShape 3"/>
          <p:cNvSpPr txBox="1"/>
          <p:nvPr/>
        </p:nvSpPr>
        <p:spPr>
          <a:xfrm>
            <a:off x="7717680" y="1917000"/>
            <a:ext cx="2026800" cy="274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3 :</a:t>
            </a:r>
            <a:r>
              <a:rPr b="0" lang="it-IT" sz="1600" spc="-1" strike="noStrike">
                <a:latin typeface="Arial"/>
              </a:rPr>
              <a:t> 90 MHz Proton NMR spectra for ethyl alcohol in CDCl</a:t>
            </a:r>
            <a:r>
              <a:rPr b="0" lang="it-IT" sz="1931" spc="-1" strike="noStrike" baseline="-33000">
                <a:latin typeface="Arial"/>
              </a:rPr>
              <a:t>3</a:t>
            </a:r>
            <a:r>
              <a:rPr b="0" lang="it-IT" sz="1600" spc="-1" strike="noStrike">
                <a:latin typeface="Arial"/>
              </a:rPr>
              <a:t> .Data retrieved from spectral database for organic compounds[2].</a:t>
            </a:r>
            <a:r>
              <a:rPr b="0" lang="it-IT" sz="1400" spc="-1" strike="noStrike">
                <a:latin typeface="Arial"/>
              </a:rPr>
              <a:t> </a:t>
            </a:r>
            <a:endParaRPr b="0" lang="it-IT" sz="1400" spc="-1" strike="noStrike">
              <a:latin typeface="Arial"/>
            </a:endParaRPr>
          </a:p>
        </p:txBody>
      </p:sp>
      <p:sp>
        <p:nvSpPr>
          <p:cNvPr id="594" name="TextShape 4"/>
          <p:cNvSpPr txBox="1"/>
          <p:nvPr/>
        </p:nvSpPr>
        <p:spPr>
          <a:xfrm>
            <a:off x="576000" y="6435360"/>
            <a:ext cx="863352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400" spc="-1" strike="noStrike">
                <a:latin typeface="Arial"/>
              </a:rPr>
              <a:t>[2] http://sdbs.db.aist.go.jp/sdbs/cgi-bin/direct_frame_disp.cgi?sdbsno=13</a:t>
            </a:r>
            <a:endParaRPr b="0" lang="it-IT" sz="1400" spc="-1" strike="noStrike"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TextShape 1"/>
          <p:cNvSpPr txBox="1"/>
          <p:nvPr/>
        </p:nvSpPr>
        <p:spPr>
          <a:xfrm>
            <a:off x="504000" y="301320"/>
            <a:ext cx="7848000" cy="92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1" lang="it-IT" sz="3000" spc="-1" strike="noStrike">
                <a:latin typeface="Ubuntu"/>
              </a:rPr>
              <a:t>J-coupling</a:t>
            </a:r>
            <a:endParaRPr b="0" lang="it-IT" sz="3000" spc="-1" strike="noStrike">
              <a:latin typeface="Ubuntu"/>
            </a:endParaRPr>
          </a:p>
        </p:txBody>
      </p:sp>
      <p:sp>
        <p:nvSpPr>
          <p:cNvPr id="596" name="TextShape 2"/>
          <p:cNvSpPr txBox="1"/>
          <p:nvPr/>
        </p:nvSpPr>
        <p:spPr>
          <a:xfrm>
            <a:off x="494640" y="1584000"/>
            <a:ext cx="6609960" cy="5040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it-IT" sz="3200" spc="-1" strike="noStrike">
              <a:latin typeface="Ubuntu"/>
            </a:endParaRPr>
          </a:p>
        </p:txBody>
      </p:sp>
      <p:pic>
        <p:nvPicPr>
          <p:cNvPr id="597" name="" descr=""/>
          <p:cNvPicPr/>
          <p:nvPr/>
        </p:nvPicPr>
        <p:blipFill>
          <a:blip r:embed="rId1"/>
          <a:stretch/>
        </p:blipFill>
        <p:spPr>
          <a:xfrm>
            <a:off x="8712000" y="215640"/>
            <a:ext cx="1055160" cy="1008000"/>
          </a:xfrm>
          <a:prstGeom prst="rect">
            <a:avLst/>
          </a:prstGeom>
          <a:ln>
            <a:noFill/>
          </a:ln>
        </p:spPr>
      </p:pic>
      <p:pic>
        <p:nvPicPr>
          <p:cNvPr id="598" name="" descr=""/>
          <p:cNvPicPr/>
          <p:nvPr/>
        </p:nvPicPr>
        <p:blipFill>
          <a:blip r:embed="rId2"/>
          <a:stretch/>
        </p:blipFill>
        <p:spPr>
          <a:xfrm>
            <a:off x="1657080" y="1728000"/>
            <a:ext cx="5818680" cy="3637440"/>
          </a:xfrm>
          <a:prstGeom prst="rect">
            <a:avLst/>
          </a:prstGeom>
          <a:ln>
            <a:noFill/>
          </a:ln>
        </p:spPr>
      </p:pic>
      <p:sp>
        <p:nvSpPr>
          <p:cNvPr id="599" name="TextShape 3"/>
          <p:cNvSpPr txBox="1"/>
          <p:nvPr/>
        </p:nvSpPr>
        <p:spPr>
          <a:xfrm>
            <a:off x="7717680" y="1917000"/>
            <a:ext cx="2026800" cy="274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it-IT" sz="1600" spc="-1" strike="noStrike">
                <a:latin typeface="Arial"/>
              </a:rPr>
              <a:t>Fig. 3 :</a:t>
            </a:r>
            <a:r>
              <a:rPr b="0" lang="it-IT" sz="1600" spc="-1" strike="noStrike">
                <a:latin typeface="Arial"/>
              </a:rPr>
              <a:t> 90 MHz Proton NMR spectra for ethyl alcohol in CDCl</a:t>
            </a:r>
            <a:r>
              <a:rPr b="0" lang="it-IT" sz="1931" spc="-1" strike="noStrike" baseline="-33000">
                <a:latin typeface="Arial"/>
              </a:rPr>
              <a:t>3</a:t>
            </a:r>
            <a:r>
              <a:rPr b="0" lang="it-IT" sz="1600" spc="-1" strike="noStrike">
                <a:latin typeface="Arial"/>
              </a:rPr>
              <a:t> .Data retrieved from spectral database for organic compounds[2].</a:t>
            </a:r>
            <a:r>
              <a:rPr b="0" lang="it-IT" sz="1400" spc="-1" strike="noStrike">
                <a:latin typeface="Arial"/>
              </a:rPr>
              <a:t> </a:t>
            </a:r>
            <a:endParaRPr b="0" lang="it-IT" sz="1400" spc="-1" strike="noStrike">
              <a:latin typeface="Arial"/>
            </a:endParaRPr>
          </a:p>
        </p:txBody>
      </p:sp>
      <p:sp>
        <p:nvSpPr>
          <p:cNvPr id="600" name="TextShape 4"/>
          <p:cNvSpPr txBox="1"/>
          <p:nvPr/>
        </p:nvSpPr>
        <p:spPr>
          <a:xfrm>
            <a:off x="576000" y="6435360"/>
            <a:ext cx="8633520" cy="29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it-IT" sz="1400" spc="-1" strike="noStrike">
                <a:latin typeface="Arial"/>
              </a:rPr>
              <a:t>[2] http://sdbs.db.aist.go.jp/sdbs/cgi-bin/direct_frame_disp.cgi?sdbsno=13</a:t>
            </a:r>
            <a:endParaRPr b="0" lang="it-IT" sz="1400" spc="-1" strike="noStrike"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17956</TotalTime>
  <Application>LibreOffice/5.4.7.2$Linux_X86_64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2014-12-09T16:05:38Z</dcterms:created>
  <dc:creator/>
  <dc:description/>
  <dc:language>en-US</dc:language>
  <cp:lastModifiedBy/>
  <dcterms:modified xsi:type="dcterms:W3CDTF">2017-02-28T18:59:01Z</dcterms:modified>
  <cp:revision>221</cp:revision>
  <dc:subject>Template</dc:subject>
  <dc:title>Rounded Rectangles Template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xMathsPreamble">
    <vt:lpwstr>\usepackage{amsmath}§\usepackage{amssymb}§\usepackage[usenames]{color}§§% Uncomment this line for sans-serif font§%\everymath{\mathsf{\xdef\mysf{\mathgroup\the\mathgroup\relax}}\mysf}§§% Uncomment these lines for colored equations§% \definecolor{fgcolor}{RGB}{0,0,255}§% \definecolor{bgcolor}{RGB}{255,255,255}§% \pagecolor{bgcolor}\color{fgcolor}§</vt:lpwstr>
  </property>
</Properties>
</file>